
<file path=[Content_Types].xml><?xml version="1.0" encoding="utf-8"?>
<Types xmlns="http://schemas.openxmlformats.org/package/2006/content-types">
  <Default Extension="jpeg" ContentType="image/jpeg"/>
  <Default Extension="JPG" ContentType="image/.jp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handoutMasters/handoutMaster1.xml" ContentType="application/vnd.openxmlformats-officedocument.presentationml.handoutMaster+xml"/>
  <Override PartName="/ppt/notesMasters/notesMaster1.xml" ContentType="application/vnd.openxmlformats-officedocument.presentationml.notesMaster+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10.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theme/theme2.xml" ContentType="application/vnd.openxmlformats-officedocument.theme+xml"/>
  <Override PartName="/ppt/theme/theme3.xml" ContentType="application/vnd.openxmlformats-officedocument.theme+xml"/>
  <Override PartName="/ppt/viewProps.xml" ContentType="application/vnd.openxmlformats-officedocument.presentationml.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 Id="rId4" Type="http://schemas.openxmlformats.org/package/2006/relationships/metadata/thumbnail" Target="docProps/thumbnail.jpeg"/><Relationship Id="rId3" Type="http://schemas.openxmlformats.org/package/2006/relationships/metadata/core-properties" Target="docProps/core.xml"/><Relationship Id="rId2" Type="http://schemas.openxmlformats.org/officeDocument/2006/relationships/extended-properties" Target="docProps/app.xml"/><Relationship Id="rId5"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9"/>
  </p:notesMasterIdLst>
  <p:handoutMasterIdLst>
    <p:handoutMasterId r:id="rId10"/>
  </p:handoutMasterIdLst>
  <p:sldIdLst>
    <p:sldId id="256" r:id="rId3"/>
    <p:sldId id="257" r:id="rId4"/>
    <p:sldId id="262" r:id="rId5"/>
    <p:sldId id="263" r:id="rId6"/>
    <p:sldId id="264" r:id="rId7"/>
    <p:sldId id="265" r:id="rId8"/>
  </p:sldIdLst>
  <p:sldSz cx="12192000" cy="6858000"/>
  <p:notesSz cx="7103745" cy="10234295"/>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B2B2B2"/>
    <a:srgbClr val="202020"/>
    <a:srgbClr val="323232"/>
    <a:srgbClr val="CC3300"/>
    <a:srgbClr val="CC0000"/>
    <a:srgbClr val="FF3300"/>
    <a:srgbClr val="990000"/>
    <a:srgbClr val="FF8D41"/>
    <a:srgbClr val="FF66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2278" autoAdjust="0"/>
    <p:restoredTop sz="94660"/>
  </p:normalViewPr>
  <p:slideViewPr>
    <p:cSldViewPr snapToGrid="0" showGuides="1">
      <p:cViewPr varScale="1">
        <p:scale>
          <a:sx n="75" d="100"/>
          <a:sy n="75" d="100"/>
        </p:scale>
        <p:origin x="90" y="96"/>
      </p:cViewPr>
      <p:guideLst>
        <p:guide orient="horz" pos="2152"/>
        <p:guide pos="3840"/>
      </p:guideLst>
    </p:cSldViewPr>
  </p:slideViewPr>
  <p:notesTextViewPr>
    <p:cViewPr>
      <p:scale>
        <a:sx n="3" d="2"/>
        <a:sy n="3" d="2"/>
      </p:scale>
      <p:origin x="0" y="0"/>
    </p:cViewPr>
  </p:notesTextViewPr>
  <p:gridSpacing cx="72000" cy="72000"/>
</p:viewPr>
</file>

<file path=ppt/_rels/presentation.xml.rels><?xml version="1.0" encoding="UTF-8" standalone="yes"?>
<Relationships xmlns="http://schemas.openxmlformats.org/package/2006/relationships"><Relationship Id="rId9" Type="http://schemas.openxmlformats.org/officeDocument/2006/relationships/notesMaster" Target="notesMasters/notesMaster1.xml"/><Relationship Id="rId8" Type="http://schemas.openxmlformats.org/officeDocument/2006/relationships/slide" Target="slides/slide6.xml"/><Relationship Id="rId7" Type="http://schemas.openxmlformats.org/officeDocument/2006/relationships/slide" Target="slides/slide5.xml"/><Relationship Id="rId6" Type="http://schemas.openxmlformats.org/officeDocument/2006/relationships/slide" Target="slides/slide4.xml"/><Relationship Id="rId5" Type="http://schemas.openxmlformats.org/officeDocument/2006/relationships/slide" Target="slides/slide3.xml"/><Relationship Id="rId4" Type="http://schemas.openxmlformats.org/officeDocument/2006/relationships/slide" Target="slides/slide2.xml"/><Relationship Id="rId3" Type="http://schemas.openxmlformats.org/officeDocument/2006/relationships/slide" Target="slides/slide1.xml"/><Relationship Id="rId2" Type="http://schemas.openxmlformats.org/officeDocument/2006/relationships/theme" Target="theme/theme1.xml"/><Relationship Id="rId13" Type="http://schemas.openxmlformats.org/officeDocument/2006/relationships/tableStyles" Target="tableStyles.xml"/><Relationship Id="rId12" Type="http://schemas.openxmlformats.org/officeDocument/2006/relationships/viewProps" Target="viewProps.xml"/><Relationship Id="rId11" Type="http://schemas.openxmlformats.org/officeDocument/2006/relationships/presProps" Target="presProps.xml"/><Relationship Id="rId10" Type="http://schemas.openxmlformats.org/officeDocument/2006/relationships/handoutMaster" Target="handoutMasters/handoutMaster1.xml"/><Relationship Id="rId1" Type="http://schemas.openxmlformats.org/officeDocument/2006/relationships/slideMaster" Target="slideMasters/slide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290" cy="513492"/>
          </a:xfrm>
          <a:prstGeom prst="rect">
            <a:avLst/>
          </a:prstGeom>
        </p:spPr>
        <p:txBody>
          <a:bodyPr vert="horz" lIns="91440" tIns="45720" rIns="91440" bIns="45720" rtlCol="0"/>
          <a:lstStyle>
            <a:lvl1pPr algn="l">
              <a:defRPr sz="1245"/>
            </a:lvl1pPr>
          </a:lstStyle>
          <a:p>
            <a:endParaRPr lang="zh-CN" altLang="en-US"/>
          </a:p>
        </p:txBody>
      </p:sp>
      <p:sp>
        <p:nvSpPr>
          <p:cNvPr id="3" name="日期占位符 2"/>
          <p:cNvSpPr>
            <a:spLocks noGrp="1"/>
          </p:cNvSpPr>
          <p:nvPr>
            <p:ph type="dt" sz="quarter" idx="1"/>
          </p:nvPr>
        </p:nvSpPr>
        <p:spPr>
          <a:xfrm>
            <a:off x="4023812" y="0"/>
            <a:ext cx="3078290" cy="513492"/>
          </a:xfrm>
          <a:prstGeom prst="rect">
            <a:avLst/>
          </a:prstGeom>
        </p:spPr>
        <p:txBody>
          <a:bodyPr vert="horz" lIns="91440" tIns="45720" rIns="91440" bIns="45720" rtlCol="0"/>
          <a:lstStyle>
            <a:lvl1pPr algn="r">
              <a:defRPr sz="1245"/>
            </a:lvl1pPr>
          </a:lstStyle>
          <a:p>
            <a:fld id="{0F9B84EA-7D68-4D60-9CB1-D50884785D1C}" type="datetimeFigureOut">
              <a:rPr lang="zh-CN" altLang="en-US" smtClean="0"/>
            </a:fld>
            <a:endParaRPr lang="zh-CN" altLang="en-US"/>
          </a:p>
        </p:txBody>
      </p:sp>
      <p:sp>
        <p:nvSpPr>
          <p:cNvPr id="4" name="页脚占位符 3"/>
          <p:cNvSpPr>
            <a:spLocks noGrp="1"/>
          </p:cNvSpPr>
          <p:nvPr>
            <p:ph type="ftr" sz="quarter" idx="2"/>
          </p:nvPr>
        </p:nvSpPr>
        <p:spPr>
          <a:xfrm>
            <a:off x="0" y="9720804"/>
            <a:ext cx="3078290" cy="513491"/>
          </a:xfrm>
          <a:prstGeom prst="rect">
            <a:avLst/>
          </a:prstGeom>
        </p:spPr>
        <p:txBody>
          <a:bodyPr vert="horz" lIns="91440" tIns="45720" rIns="91440" bIns="45720" rtlCol="0" anchor="b"/>
          <a:lstStyle>
            <a:lvl1pPr algn="l">
              <a:defRPr sz="1245"/>
            </a:lvl1pPr>
          </a:lstStyle>
          <a:p>
            <a:endParaRPr lang="zh-CN" altLang="en-US"/>
          </a:p>
        </p:txBody>
      </p:sp>
      <p:sp>
        <p:nvSpPr>
          <p:cNvPr id="5" name="灯片编号占位符 4"/>
          <p:cNvSpPr>
            <a:spLocks noGrp="1"/>
          </p:cNvSpPr>
          <p:nvPr>
            <p:ph type="sldNum" sz="quarter" idx="3"/>
          </p:nvPr>
        </p:nvSpPr>
        <p:spPr>
          <a:xfrm>
            <a:off x="4023812" y="9720804"/>
            <a:ext cx="3078290" cy="513491"/>
          </a:xfrm>
          <a:prstGeom prst="rect">
            <a:avLst/>
          </a:prstGeom>
        </p:spPr>
        <p:txBody>
          <a:bodyPr vert="horz" lIns="91440" tIns="45720" rIns="91440" bIns="45720" rtlCol="0" anchor="b"/>
          <a:lstStyle>
            <a:lvl1pPr algn="r">
              <a:defRPr sz="1245"/>
            </a:lvl1pPr>
          </a:lstStyle>
          <a:p>
            <a:fld id="{8D4E0FC9-F1F8-4FAE-9988-3BA365CFD46F}" type="slidenum">
              <a:rPr lang="zh-CN" altLang="en-US" smtClean="0"/>
            </a:fld>
            <a:endParaRPr lang="zh-CN" altLang="en-US"/>
          </a:p>
        </p:txBody>
      </p:sp>
    </p:spTree>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3078163" cy="512763"/>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4024313" y="0"/>
            <a:ext cx="3078162" cy="512763"/>
          </a:xfrm>
          <a:prstGeom prst="rect">
            <a:avLst/>
          </a:prstGeom>
        </p:spPr>
        <p:txBody>
          <a:bodyPr vert="horz" lIns="91440" tIns="45720" rIns="91440" bIns="45720" rtlCol="0"/>
          <a:lstStyle>
            <a:lvl1pPr algn="r">
              <a:defRPr sz="1200"/>
            </a:lvl1pPr>
          </a:lstStyle>
          <a:p>
            <a:fld id="{D6C8D182-E4C8-4120-9249-FC9774456FFA}" type="datetimeFigureOut">
              <a:rPr lang="zh-CN" altLang="en-US" smtClean="0"/>
            </a:fld>
            <a:endParaRPr lang="zh-CN" altLang="en-US"/>
          </a:p>
        </p:txBody>
      </p:sp>
      <p:sp>
        <p:nvSpPr>
          <p:cNvPr id="4" name="幻灯片图像占位符 3"/>
          <p:cNvSpPr>
            <a:spLocks noGrp="1" noRot="1" noChangeAspect="1"/>
          </p:cNvSpPr>
          <p:nvPr>
            <p:ph type="sldImg" idx="2"/>
          </p:nvPr>
        </p:nvSpPr>
        <p:spPr>
          <a:xfrm>
            <a:off x="482600" y="1279525"/>
            <a:ext cx="6140450" cy="34544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711200" y="4926013"/>
            <a:ext cx="5683250" cy="4029075"/>
          </a:xfrm>
          <a:prstGeom prst="rect">
            <a:avLst/>
          </a:prstGeom>
        </p:spPr>
        <p:txBody>
          <a:bodyPr vert="horz" lIns="91440" tIns="45720" rIns="91440" bIns="45720" rtlCol="0"/>
          <a:lstStyle/>
          <a:p>
            <a:pPr lvl="0"/>
            <a:r>
              <a:rPr lang="zh-CN" altLang="en-US"/>
              <a:t>编辑母版文本样式</a:t>
            </a:r>
            <a:endParaRPr lang="zh-CN" altLang="en-US"/>
          </a:p>
          <a:p>
            <a:pPr lvl="1"/>
            <a:r>
              <a:rPr lang="zh-CN" altLang="en-US"/>
              <a:t>第二级</a:t>
            </a:r>
            <a:endParaRPr lang="zh-CN" altLang="en-US"/>
          </a:p>
          <a:p>
            <a:pPr lvl="2"/>
            <a:r>
              <a:rPr lang="zh-CN" altLang="en-US"/>
              <a:t>第三级</a:t>
            </a:r>
            <a:endParaRPr lang="zh-CN" altLang="en-US"/>
          </a:p>
          <a:p>
            <a:pPr lvl="3"/>
            <a:r>
              <a:rPr lang="zh-CN" altLang="en-US"/>
              <a:t>第四级</a:t>
            </a:r>
            <a:endParaRPr lang="zh-CN" altLang="en-US"/>
          </a:p>
          <a:p>
            <a:pPr lvl="4"/>
            <a:r>
              <a:rPr lang="zh-CN" altLang="en-US"/>
              <a:t>第五级</a:t>
            </a:r>
            <a:endParaRPr lang="zh-CN" altLang="en-US"/>
          </a:p>
        </p:txBody>
      </p:sp>
      <p:sp>
        <p:nvSpPr>
          <p:cNvPr id="6" name="页脚占位符 5"/>
          <p:cNvSpPr>
            <a:spLocks noGrp="1"/>
          </p:cNvSpPr>
          <p:nvPr>
            <p:ph type="ftr" sz="quarter" idx="4"/>
          </p:nvPr>
        </p:nvSpPr>
        <p:spPr>
          <a:xfrm>
            <a:off x="0" y="9721850"/>
            <a:ext cx="3078163" cy="512763"/>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4024313" y="9721850"/>
            <a:ext cx="3078162" cy="512763"/>
          </a:xfrm>
          <a:prstGeom prst="rect">
            <a:avLst/>
          </a:prstGeom>
        </p:spPr>
        <p:txBody>
          <a:bodyPr vert="horz" lIns="91440" tIns="45720" rIns="91440" bIns="45720" rtlCol="0" anchor="b"/>
          <a:lstStyle>
            <a:lvl1pPr algn="r">
              <a:defRPr sz="1200"/>
            </a:lvl1pPr>
          </a:lstStyle>
          <a:p>
            <a:fld id="{85D0DACE-38E0-42D2-9336-2B707D34BC6D}" type="slidenum">
              <a:rPr lang="zh-CN" altLang="en-US" smtClean="0"/>
            </a:fld>
            <a:endParaRPr lang="zh-CN" altLang="en-US"/>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hasCustomPrompt="1"/>
          </p:nvPr>
        </p:nvSpPr>
        <p:spPr>
          <a:xfrm>
            <a:off x="1524000" y="1322962"/>
            <a:ext cx="9144000" cy="2187001"/>
          </a:xfrm>
        </p:spPr>
        <p:txBody>
          <a:bodyPr anchor="b">
            <a:normAutofit/>
          </a:bodyPr>
          <a:lstStyle>
            <a:lvl1pPr algn="ctr">
              <a:lnSpc>
                <a:spcPct val="130000"/>
              </a:lnSpc>
              <a:defRPr sz="6000">
                <a:effectLst>
                  <a:outerShdw blurRad="38100" dist="38100" dir="2700000" algn="tl">
                    <a:srgbClr val="000000">
                      <a:alpha val="43137"/>
                    </a:srgbClr>
                  </a:outerShdw>
                </a:effectLst>
              </a:defRPr>
            </a:lvl1pPr>
          </a:lstStyle>
          <a:p>
            <a:r>
              <a:rPr lang="zh-CN" altLang="en-US" dirty="0"/>
              <a:t>单击此处添加标题</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3" name="副标题 2"/>
          <p:cNvSpPr>
            <a:spLocks noGrp="1"/>
          </p:cNvSpPr>
          <p:nvPr>
            <p:ph type="subTitle" idx="1" hasCustomPrompt="1"/>
          </p:nvPr>
        </p:nvSpPr>
        <p:spPr>
          <a:xfrm>
            <a:off x="1524000" y="3602038"/>
            <a:ext cx="9144000" cy="1655762"/>
          </a:xfrm>
        </p:spPr>
        <p:txBody>
          <a:bodyPr>
            <a:normAutofit/>
          </a:bodyPr>
          <a:lstStyle>
            <a:lvl1pPr marL="0" indent="0" algn="ctr">
              <a:buNone/>
              <a:defRPr sz="1800">
                <a:solidFill>
                  <a:schemeClr val="tx1">
                    <a:lumMod val="75000"/>
                    <a:lumOff val="25000"/>
                  </a:schemeClr>
                </a:solidFill>
                <a:effectLst/>
                <a:latin typeface="+mj-lt"/>
                <a:ea typeface="+mj-ea"/>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dirty="0"/>
              <a:t>单击此处添加副标题</a:t>
            </a:r>
            <a:endParaRPr lang="zh-CN" alt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内容">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
        <p:nvSpPr>
          <p:cNvPr id="7" name="内容占位符 6"/>
          <p:cNvSpPr>
            <a:spLocks noGrp="1"/>
          </p:cNvSpPr>
          <p:nvPr>
            <p:ph sz="quarter" idx="13"/>
          </p:nvPr>
        </p:nvSpPr>
        <p:spPr>
          <a:xfrm>
            <a:off x="838200" y="551543"/>
            <a:ext cx="10515600" cy="5558971"/>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idx="1"/>
          </p:nvPr>
        </p:nvSpPr>
        <p:spPr>
          <a:xfrm>
            <a:off x="647700" y="1825625"/>
            <a:ext cx="10515600" cy="4351338"/>
          </a:xfrm>
        </p:spPr>
        <p:txBody>
          <a:bodyPr>
            <a:normAutofit/>
          </a:bodyPr>
          <a:lstStyle>
            <a:lvl1pPr>
              <a:defRPr sz="2000">
                <a:solidFill>
                  <a:schemeClr val="tx1">
                    <a:lumMod val="75000"/>
                    <a:lumOff val="25000"/>
                  </a:schemeClr>
                </a:solidFill>
              </a:defRPr>
            </a:lvl1pPr>
            <a:lvl2pPr>
              <a:defRPr sz="1800">
                <a:solidFill>
                  <a:schemeClr val="tx1">
                    <a:lumMod val="75000"/>
                    <a:lumOff val="25000"/>
                  </a:schemeClr>
                </a:solidFill>
              </a:defRPr>
            </a:lvl2pPr>
            <a:lvl3pPr>
              <a:defRPr sz="1600">
                <a:solidFill>
                  <a:schemeClr val="tx1">
                    <a:lumMod val="75000"/>
                    <a:lumOff val="25000"/>
                  </a:schemeClr>
                </a:solidFill>
              </a:defRPr>
            </a:lvl3pPr>
            <a:lvl4pPr>
              <a:defRPr sz="1600">
                <a:solidFill>
                  <a:schemeClr val="tx1">
                    <a:lumMod val="75000"/>
                    <a:lumOff val="25000"/>
                  </a:schemeClr>
                </a:solidFill>
              </a:defRPr>
            </a:lvl4pPr>
            <a:lvl5pPr>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3751117"/>
            <a:ext cx="7321550" cy="811357"/>
          </a:xfrm>
        </p:spPr>
        <p:txBody>
          <a:bodyPr anchor="b">
            <a:normAutofit/>
          </a:bodyPr>
          <a:lstStyle>
            <a:lvl1pPr>
              <a:defRPr sz="400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1850" y="4610028"/>
            <a:ext cx="7321550" cy="647555"/>
          </a:xfrm>
        </p:spPr>
        <p:txBody>
          <a:bodyPr>
            <a:normAutofit/>
          </a:bodyPr>
          <a:lstStyle>
            <a:lvl1pPr marL="0" indent="0">
              <a:buNone/>
              <a:defRPr sz="18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dirty="0"/>
              <a:t>单击此处编辑母版文本样式</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a:xfrm>
            <a:off x="647700" y="258445"/>
            <a:ext cx="10515600" cy="1325563"/>
          </a:xfrm>
        </p:spPr>
        <p:txBody>
          <a:bodyPr>
            <a:normAutofit/>
          </a:bodyPr>
          <a:lstStyle>
            <a:lvl1pPr>
              <a:defRPr sz="2400" b="1" i="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内容占位符 2"/>
          <p:cNvSpPr>
            <a:spLocks noGrp="1"/>
          </p:cNvSpPr>
          <p:nvPr>
            <p:ph sz="half" idx="1"/>
          </p:nvPr>
        </p:nvSpPr>
        <p:spPr>
          <a:xfrm>
            <a:off x="647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内容占位符 3"/>
          <p:cNvSpPr>
            <a:spLocks noGrp="1"/>
          </p:cNvSpPr>
          <p:nvPr>
            <p:ph sz="half" idx="2"/>
          </p:nvPr>
        </p:nvSpPr>
        <p:spPr>
          <a:xfrm>
            <a:off x="5981700" y="1825625"/>
            <a:ext cx="5181600" cy="4351338"/>
          </a:xfrm>
        </p:spPr>
        <p:txBody>
          <a:bodyPr>
            <a:normAutofit/>
          </a:bodyPr>
          <a:lstStyle>
            <a:lvl1pPr>
              <a:lnSpc>
                <a:spcPct val="150000"/>
              </a:lnSpc>
              <a:defRPr sz="2000">
                <a:solidFill>
                  <a:schemeClr val="tx1">
                    <a:lumMod val="75000"/>
                    <a:lumOff val="25000"/>
                  </a:schemeClr>
                </a:solidFill>
              </a:defRPr>
            </a:lvl1pPr>
            <a:lvl2pPr>
              <a:lnSpc>
                <a:spcPct val="150000"/>
              </a:lnSpc>
              <a:defRPr sz="1800">
                <a:solidFill>
                  <a:schemeClr val="tx1">
                    <a:lumMod val="75000"/>
                    <a:lumOff val="25000"/>
                  </a:schemeClr>
                </a:solidFill>
              </a:defRPr>
            </a:lvl2pPr>
            <a:lvl3pPr>
              <a:lnSpc>
                <a:spcPct val="150000"/>
              </a:lnSpc>
              <a:defRPr sz="1600">
                <a:solidFill>
                  <a:schemeClr val="tx1">
                    <a:lumMod val="75000"/>
                    <a:lumOff val="25000"/>
                  </a:schemeClr>
                </a:solidFill>
              </a:defRPr>
            </a:lvl3pPr>
            <a:lvl4pPr>
              <a:lnSpc>
                <a:spcPct val="150000"/>
              </a:lnSpc>
              <a:defRPr sz="1600">
                <a:solidFill>
                  <a:schemeClr val="tx1">
                    <a:lumMod val="75000"/>
                    <a:lumOff val="25000"/>
                  </a:schemeClr>
                </a:solidFill>
              </a:defRPr>
            </a:lvl4pPr>
            <a:lvl5pPr>
              <a:lnSpc>
                <a:spcPct val="150000"/>
              </a:lnSpc>
              <a:defRPr sz="1600">
                <a:solidFill>
                  <a:schemeClr val="tx1">
                    <a:lumMod val="75000"/>
                    <a:lumOff val="25000"/>
                  </a:schemeClr>
                </a:solidFill>
              </a:defRPr>
            </a:lvl5p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日期占位符 4"/>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endParaRPr lang="zh-CN" altLang="en-US"/>
          </a:p>
        </p:txBody>
      </p:sp>
      <p:sp>
        <p:nvSpPr>
          <p:cNvPr id="3" name="文本占位符 2"/>
          <p:cNvSpPr>
            <a:spLocks noGrp="1"/>
          </p:cNvSpPr>
          <p:nvPr>
            <p:ph type="body" idx="1"/>
          </p:nvPr>
        </p:nvSpPr>
        <p:spPr>
          <a:xfrm>
            <a:off x="839788" y="1744961"/>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4" name="内容占位符 3"/>
          <p:cNvSpPr>
            <a:spLocks noGrp="1"/>
          </p:cNvSpPr>
          <p:nvPr>
            <p:ph sz="half" idx="2"/>
          </p:nvPr>
        </p:nvSpPr>
        <p:spPr>
          <a:xfrm>
            <a:off x="839788" y="2615609"/>
            <a:ext cx="5157787"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5" name="文本占位符 4"/>
          <p:cNvSpPr>
            <a:spLocks noGrp="1"/>
          </p:cNvSpPr>
          <p:nvPr>
            <p:ph type="body" sz="quarter" idx="3"/>
          </p:nvPr>
        </p:nvSpPr>
        <p:spPr>
          <a:xfrm>
            <a:off x="6172200" y="1744961"/>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dirty="0"/>
              <a:t>单击此处编辑母版文本样式</a:t>
            </a:r>
            <a:endParaRPr lang="zh-CN" altLang="en-US" dirty="0"/>
          </a:p>
        </p:txBody>
      </p:sp>
      <p:sp>
        <p:nvSpPr>
          <p:cNvPr id="6" name="内容占位符 5"/>
          <p:cNvSpPr>
            <a:spLocks noGrp="1"/>
          </p:cNvSpPr>
          <p:nvPr>
            <p:ph sz="quarter" idx="4"/>
          </p:nvPr>
        </p:nvSpPr>
        <p:spPr>
          <a:xfrm>
            <a:off x="6172200" y="2615609"/>
            <a:ext cx="5183188" cy="3574054"/>
          </a:xfrm>
        </p:spPr>
        <p:txBody>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7" name="日期占位符 6"/>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a:xfrm>
            <a:off x="838200" y="2766219"/>
            <a:ext cx="10515600" cy="1325563"/>
          </a:xfrm>
        </p:spPr>
        <p:txBody>
          <a:bodyPr>
            <a:normAutofit/>
          </a:bodyPr>
          <a:lstStyle>
            <a:lvl1pPr algn="ctr">
              <a:defRPr sz="4800" b="0">
                <a:effectLst>
                  <a:outerShdw blurRad="38100" dist="38100" dir="2700000" algn="tl">
                    <a:srgbClr val="000000">
                      <a:alpha val="43137"/>
                    </a:srgbClr>
                  </a:outerShdw>
                </a:effectLst>
              </a:defRPr>
            </a:lvl1pPr>
          </a:lstStyle>
          <a:p>
            <a:r>
              <a:rPr lang="zh-CN" altLang="en-US" dirty="0"/>
              <a:t>单击此处编辑母版标题样式</a:t>
            </a:r>
            <a:endParaRPr lang="zh-CN" altLang="en-US" dirty="0"/>
          </a:p>
        </p:txBody>
      </p:sp>
      <p:sp>
        <p:nvSpPr>
          <p:cNvPr id="3" name="日期占位符 2"/>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hasCustomPrompt="1"/>
          </p:nvPr>
        </p:nvSpPr>
        <p:spPr>
          <a:xfrm>
            <a:off x="646747" y="127000"/>
            <a:ext cx="4165200" cy="1600200"/>
          </a:xfrm>
        </p:spPr>
        <p:txBody>
          <a:bodyPr anchor="ctr" anchorCtr="0">
            <a:normAutofit/>
          </a:bodyPr>
          <a:lstStyle>
            <a:lvl1pPr>
              <a:defRPr sz="2400" b="1">
                <a:effectLst>
                  <a:outerShdw blurRad="38100" dist="38100" dir="2700000" algn="tl">
                    <a:srgbClr val="000000">
                      <a:alpha val="43137"/>
                    </a:srgbClr>
                  </a:outerShdw>
                </a:effectLst>
              </a:defRPr>
            </a:lvl1pPr>
          </a:lstStyle>
          <a:p>
            <a:r>
              <a:rPr lang="zh-CN" altLang="en-US" dirty="0"/>
              <a:t>单击此处编辑标题</a:t>
            </a:r>
            <a:endParaRPr lang="zh-CN" altLang="en-US" dirty="0"/>
          </a:p>
        </p:txBody>
      </p:sp>
      <p:sp>
        <p:nvSpPr>
          <p:cNvPr id="3" name="图片占位符 2"/>
          <p:cNvSpPr>
            <a:spLocks noGrp="1" noChangeAspect="1"/>
          </p:cNvSpPr>
          <p:nvPr>
            <p:ph type="pic" idx="1"/>
          </p:nvPr>
        </p:nvSpPr>
        <p:spPr>
          <a:xfrm>
            <a:off x="5184000" y="766354"/>
            <a:ext cx="5817375" cy="5094446"/>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dirty="0"/>
          </a:p>
        </p:txBody>
      </p:sp>
      <p:sp>
        <p:nvSpPr>
          <p:cNvPr id="4" name="文本占位符 3"/>
          <p:cNvSpPr>
            <a:spLocks noGrp="1"/>
          </p:cNvSpPr>
          <p:nvPr>
            <p:ph type="body" sz="half" idx="2"/>
          </p:nvPr>
        </p:nvSpPr>
        <p:spPr>
          <a:xfrm>
            <a:off x="651827" y="2057400"/>
            <a:ext cx="4165200" cy="3811588"/>
          </a:xfrm>
        </p:spPr>
        <p:txBody>
          <a:bodyPr>
            <a:normAutofit/>
          </a:bodyPr>
          <a:lstStyle>
            <a:lvl1pPr marL="0" indent="0">
              <a:lnSpc>
                <a:spcPct val="150000"/>
              </a:lnSpc>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dirty="0"/>
              <a:t>单击此处编辑母版文本样式</a:t>
            </a:r>
            <a:endParaRPr lang="zh-CN" altLang="en-US" dirty="0"/>
          </a:p>
        </p:txBody>
      </p:sp>
      <p:sp>
        <p:nvSpPr>
          <p:cNvPr id="5" name="日期占位符 4"/>
          <p:cNvSpPr>
            <a:spLocks noGrp="1"/>
          </p:cNvSpPr>
          <p:nvPr>
            <p:ph type="dt" sz="half" idx="10"/>
          </p:nvPr>
        </p:nvSpPr>
        <p:spPr/>
        <p:txBody>
          <a:bodyPr/>
          <a:lstStyle/>
          <a:p>
            <a:fld id="{9EFD9D74-47D9-4702-A33C-335B63B48DBF}" type="datetimeFigureOut">
              <a:rPr lang="zh-CN" altLang="en-US" smtClean="0"/>
            </a:fld>
            <a:endParaRPr lang="zh-CN" altLang="en-US" dirty="0"/>
          </a:p>
        </p:txBody>
      </p:sp>
      <p:sp>
        <p:nvSpPr>
          <p:cNvPr id="6" name="页脚占位符 5"/>
          <p:cNvSpPr>
            <a:spLocks noGrp="1"/>
          </p:cNvSpPr>
          <p:nvPr>
            <p:ph type="ftr" sz="quarter" idx="11"/>
          </p:nvPr>
        </p:nvSpPr>
        <p:spPr/>
        <p:txBody>
          <a:bodyPr/>
          <a:lstStyle/>
          <a:p>
            <a:endParaRPr lang="zh-CN" altLang="en-US" dirty="0"/>
          </a:p>
        </p:txBody>
      </p:sp>
      <p:sp>
        <p:nvSpPr>
          <p:cNvPr id="7" name="灯片编号占位符 6"/>
          <p:cNvSpPr>
            <a:spLocks noGrp="1"/>
          </p:cNvSpPr>
          <p:nvPr>
            <p:ph type="sldNum" sz="quarter" idx="12"/>
          </p:nvPr>
        </p:nvSpPr>
        <p:spPr/>
        <p:txBody>
          <a:bodyPr/>
          <a:lstStyle/>
          <a:p>
            <a:fld id="{FABC47A4-756D-490B-A52F-7D9E2C9FC05F}" type="slidenum">
              <a:rPr lang="zh-CN" altLang="en-US" smtClean="0"/>
            </a:fld>
            <a:endParaRPr lang="zh-CN" alt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9824484" y="365125"/>
            <a:ext cx="1529316" cy="5811838"/>
          </a:xfrm>
        </p:spPr>
        <p:txBody>
          <a:bodyPr vert="eaVert">
            <a:normAutofit/>
          </a:bodyPr>
          <a:lstStyle>
            <a:lvl1pPr>
              <a:defRPr sz="3600"/>
            </a:lvl1pPr>
          </a:lstStyle>
          <a:p>
            <a:r>
              <a:rPr lang="zh-CN" altLang="en-US"/>
              <a:t>单击此处编辑母版标题样式</a:t>
            </a:r>
            <a:endParaRPr lang="zh-CN" altLang="en-US"/>
          </a:p>
        </p:txBody>
      </p:sp>
      <p:sp>
        <p:nvSpPr>
          <p:cNvPr id="3" name="竖排文字占位符 2"/>
          <p:cNvSpPr>
            <a:spLocks noGrp="1"/>
          </p:cNvSpPr>
          <p:nvPr>
            <p:ph type="body" orient="vert" idx="1"/>
          </p:nvPr>
        </p:nvSpPr>
        <p:spPr>
          <a:xfrm>
            <a:off x="838200" y="365125"/>
            <a:ext cx="8879958" cy="5811838"/>
          </a:xfrm>
        </p:spPr>
        <p:txBody>
          <a:bodyPr vert="eaVert"/>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10"/>
          </p:nvPr>
        </p:nvSpPr>
        <p:spPr/>
        <p:txBody>
          <a:bodyPr/>
          <a:lstStyle/>
          <a:p>
            <a:fld id="{760FBDFE-C587-4B4C-A407-44438C67B59E}" type="datetimeFigureOut">
              <a:rPr lang="zh-CN" altLang="en-US" smtClean="0"/>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49AE70B2-8BF9-45C0-BB95-33D1B9D3A854}" type="slidenum">
              <a:rPr lang="zh-CN" altLang="en-US" smtClean="0"/>
            </a:fld>
            <a:endParaRPr lang="zh-CN" altLang="en-US"/>
          </a:p>
        </p:txBody>
      </p:sp>
    </p:spTree>
  </p:cSld>
  <p:clrMapOvr>
    <a:masterClrMapping/>
  </p:clrMapOvr>
</p:sldLayout>
</file>

<file path=ppt/slideMasters/_rels/slideMaster1.xml.rels><?xml version="1.0" encoding="UTF-8" standalone="yes"?>
<Relationships xmlns="http://schemas.openxmlformats.org/package/2006/relationships"><Relationship Id="rId9" Type="http://schemas.openxmlformats.org/officeDocument/2006/relationships/slideLayout" Target="../slideLayouts/slideLayout9.xml"/><Relationship Id="rId8" Type="http://schemas.openxmlformats.org/officeDocument/2006/relationships/slideLayout" Target="../slideLayouts/slideLayout8.xml"/><Relationship Id="rId7" Type="http://schemas.openxmlformats.org/officeDocument/2006/relationships/slideLayout" Target="../slideLayouts/slideLayout7.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 Id="rId3" Type="http://schemas.openxmlformats.org/officeDocument/2006/relationships/slideLayout" Target="../slideLayouts/slideLayout3.xml"/><Relationship Id="rId2" Type="http://schemas.openxmlformats.org/officeDocument/2006/relationships/slideLayout" Target="../slideLayouts/slideLayout2.xml"/><Relationship Id="rId11" Type="http://schemas.openxmlformats.org/officeDocument/2006/relationships/theme" Target="../theme/theme1.xml"/><Relationship Id="rId10" Type="http://schemas.openxmlformats.org/officeDocument/2006/relationships/slideLayout" Target="../slideLayouts/slideLayout10.xml"/><Relationship Id="rId1" Type="http://schemas.openxmlformats.org/officeDocument/2006/relationships/slideLayout" Target="../slideLayouts/slideLayout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dirty="0"/>
              <a:t>单击此处编辑母版标题样式</a:t>
            </a:r>
            <a:endParaRPr lang="zh-CN" altLang="en-US" dirty="0"/>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dirty="0"/>
              <a:t>单击此处编辑母版文本样式</a:t>
            </a:r>
            <a:endParaRPr lang="zh-CN" altLang="en-US" dirty="0"/>
          </a:p>
          <a:p>
            <a:pPr lvl="1"/>
            <a:r>
              <a:rPr lang="zh-CN" altLang="en-US" dirty="0"/>
              <a:t>第二级</a:t>
            </a:r>
            <a:endParaRPr lang="zh-CN" altLang="en-US" dirty="0"/>
          </a:p>
          <a:p>
            <a:pPr lvl="2"/>
            <a:r>
              <a:rPr lang="zh-CN" altLang="en-US" dirty="0"/>
              <a:t>第三级</a:t>
            </a:r>
            <a:endParaRPr lang="zh-CN" altLang="en-US" dirty="0"/>
          </a:p>
          <a:p>
            <a:pPr lvl="3"/>
            <a:r>
              <a:rPr lang="zh-CN" altLang="en-US" dirty="0"/>
              <a:t>第四级</a:t>
            </a:r>
            <a:endParaRPr lang="zh-CN" altLang="en-US" dirty="0"/>
          </a:p>
          <a:p>
            <a:pPr lvl="4"/>
            <a:r>
              <a:rPr lang="zh-CN" altLang="en-US" dirty="0"/>
              <a:t>第五级</a:t>
            </a:r>
            <a:endParaRPr lang="zh-CN" altLang="en-US" dirty="0"/>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normAutofit/>
          </a:bodyPr>
          <a:lstStyle>
            <a:lvl1pPr algn="l">
              <a:defRPr sz="1200">
                <a:solidFill>
                  <a:schemeClr val="tx1">
                    <a:tint val="75000"/>
                  </a:schemeClr>
                </a:solidFill>
              </a:defRPr>
            </a:lvl1pPr>
          </a:lstStyle>
          <a:p>
            <a:fld id="{760FBDFE-C587-4B4C-A407-44438C67B59E}" type="datetimeFigureOut">
              <a:rPr lang="zh-CN" altLang="en-US" smtClean="0"/>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normAutofit/>
          </a:bodyP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normAutofit/>
          </a:bodyPr>
          <a:lstStyle>
            <a:lvl1pPr algn="r">
              <a:defRPr sz="1200">
                <a:solidFill>
                  <a:schemeClr val="tx1">
                    <a:tint val="75000"/>
                  </a:schemeClr>
                </a:solidFill>
              </a:defRPr>
            </a:lvl1pPr>
          </a:lstStyle>
          <a:p>
            <a:fld id="{49AE70B2-8BF9-45C0-BB95-33D1B9D3A854}" type="slidenum">
              <a:rPr lang="zh-CN" altLang="en-US" smtClean="0"/>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Lst>
  <p:txStyles>
    <p:titleStyle>
      <a:lvl1pPr algn="l" defTabSz="914400" rtl="0" eaLnBrk="1" latinLnBrk="0" hangingPunct="1">
        <a:lnSpc>
          <a:spcPct val="90000"/>
        </a:lnSpc>
        <a:spcBef>
          <a:spcPct val="0"/>
        </a:spcBef>
        <a:buNone/>
        <a:defRPr sz="40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8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ctrTitle"/>
          </p:nvPr>
        </p:nvSpPr>
        <p:spPr>
          <a:xfrm>
            <a:off x="883920" y="1165860"/>
            <a:ext cx="10424795" cy="918210"/>
          </a:xfrm>
        </p:spPr>
        <p:txBody>
          <a:bodyPr/>
          <a:p>
            <a:r>
              <a:rPr lang="zh-CN" altLang="en-US" sz="4000"/>
              <a:t>沈阳市工程建设领域工程款支付担保实施办法</a:t>
            </a:r>
            <a:endParaRPr lang="zh-CN" altLang="en-US" sz="4000"/>
          </a:p>
        </p:txBody>
      </p:sp>
      <p:sp>
        <p:nvSpPr>
          <p:cNvPr id="3" name="副标题 2"/>
          <p:cNvSpPr>
            <a:spLocks noGrp="1"/>
          </p:cNvSpPr>
          <p:nvPr>
            <p:ph type="subTitle" idx="1"/>
          </p:nvPr>
        </p:nvSpPr>
        <p:spPr>
          <a:xfrm>
            <a:off x="1524000" y="2291715"/>
            <a:ext cx="9144000" cy="591185"/>
          </a:xfrm>
        </p:spPr>
        <p:txBody>
          <a:bodyPr/>
          <a:p>
            <a:r>
              <a:rPr lang="zh-CN" altLang="en-US" sz="2800" b="1"/>
              <a:t>政策图解</a:t>
            </a:r>
            <a:endParaRPr lang="zh-CN" altLang="en-US" sz="2800" b="1"/>
          </a:p>
        </p:txBody>
      </p:sp>
      <p:sp>
        <p:nvSpPr>
          <p:cNvPr id="4" name="文本框 3"/>
          <p:cNvSpPr txBox="1"/>
          <p:nvPr/>
        </p:nvSpPr>
        <p:spPr>
          <a:xfrm>
            <a:off x="1602740" y="3279140"/>
            <a:ext cx="8985885" cy="1753235"/>
          </a:xfrm>
          <a:prstGeom prst="rect">
            <a:avLst/>
          </a:prstGeom>
          <a:noFill/>
        </p:spPr>
        <p:txBody>
          <a:bodyPr wrap="square" rtlCol="0">
            <a:spAutoFit/>
          </a:bodyPr>
          <a:p>
            <a:pPr>
              <a:lnSpc>
                <a:spcPct val="150000"/>
              </a:lnSpc>
            </a:pPr>
            <a:r>
              <a:rPr lang="zh-CN" altLang="en-US" sz="2400"/>
              <a:t>实施时间：2026年7月1</a:t>
            </a:r>
            <a:r>
              <a:rPr lang="en-US" altLang="zh-CN" sz="2400"/>
              <a:t>0</a:t>
            </a:r>
            <a:r>
              <a:rPr lang="zh-CN" altLang="en-US" sz="2400"/>
              <a:t>日</a:t>
            </a:r>
            <a:endParaRPr lang="zh-CN" altLang="en-US" sz="2400"/>
          </a:p>
          <a:p>
            <a:pPr>
              <a:lnSpc>
                <a:spcPct val="150000"/>
              </a:lnSpc>
            </a:pPr>
            <a:r>
              <a:rPr lang="zh-CN" altLang="en-US" sz="2400"/>
              <a:t>发布单位：沈阳市城乡建设局、沈阳市人力资源和社会保障局</a:t>
            </a:r>
            <a:endParaRPr lang="zh-CN" altLang="en-US" sz="2400"/>
          </a:p>
          <a:p>
            <a:pPr>
              <a:lnSpc>
                <a:spcPct val="150000"/>
              </a:lnSpc>
            </a:pPr>
            <a:r>
              <a:rPr lang="zh-CN" altLang="en-US" sz="2400"/>
              <a:t>发布日期：2026年</a:t>
            </a:r>
            <a:r>
              <a:rPr lang="en-US" altLang="zh-CN" sz="2400"/>
              <a:t>7</a:t>
            </a:r>
            <a:r>
              <a:rPr lang="zh-CN" altLang="en-US" sz="2400"/>
              <a:t>月2日</a:t>
            </a:r>
            <a:endParaRPr lang="zh-CN" altLang="en-US" sz="2400"/>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2396490" y="1406843"/>
            <a:ext cx="1657350" cy="478155"/>
          </a:xfrm>
        </p:spPr>
        <p:txBody>
          <a:bodyPr>
            <a:spAutoFit/>
          </a:bodyPr>
          <a:p>
            <a:pPr algn="ctr"/>
            <a:r>
              <a:rPr lang="zh-CN" altLang="en-US" sz="2800"/>
              <a:t>实施范围</a:t>
            </a:r>
            <a:endParaRPr lang="zh-CN" altLang="en-US" sz="2800"/>
          </a:p>
        </p:txBody>
      </p:sp>
      <p:sp>
        <p:nvSpPr>
          <p:cNvPr id="3" name="内容占位符 2"/>
          <p:cNvSpPr>
            <a:spLocks noGrp="1"/>
          </p:cNvSpPr>
          <p:nvPr>
            <p:ph idx="1"/>
          </p:nvPr>
        </p:nvSpPr>
        <p:spPr>
          <a:xfrm>
            <a:off x="846455" y="2026920"/>
            <a:ext cx="4756785" cy="3707765"/>
          </a:xfrm>
        </p:spPr>
        <p:txBody>
          <a:bodyPr>
            <a:spAutoFit/>
          </a:bodyPr>
          <a:p>
            <a:pPr>
              <a:lnSpc>
                <a:spcPct val="150000"/>
              </a:lnSpc>
            </a:pPr>
            <a:r>
              <a:rPr lang="zh-CN" altLang="en-US"/>
              <a:t>适用区域：沈阳市行政区域内</a:t>
            </a:r>
            <a:endParaRPr lang="zh-CN" altLang="en-US"/>
          </a:p>
          <a:p>
            <a:pPr>
              <a:lnSpc>
                <a:spcPct val="150000"/>
              </a:lnSpc>
            </a:pPr>
            <a:r>
              <a:rPr lang="zh-CN" altLang="en-US"/>
              <a:t>适用工程：在建及新办理施工许可（开工意见书）的房屋建筑和市政基础设施工程</a:t>
            </a:r>
            <a:endParaRPr lang="zh-CN" altLang="en-US"/>
          </a:p>
          <a:p>
            <a:pPr>
              <a:lnSpc>
                <a:spcPct val="150000"/>
              </a:lnSpc>
            </a:pPr>
            <a:r>
              <a:rPr lang="zh-CN" altLang="en-US"/>
              <a:t>责任主体：建设单位（发包人、业主）</a:t>
            </a:r>
            <a:endParaRPr lang="zh-CN" altLang="en-US"/>
          </a:p>
          <a:p>
            <a:pPr>
              <a:lnSpc>
                <a:spcPct val="150000"/>
              </a:lnSpc>
            </a:pPr>
            <a:r>
              <a:rPr lang="zh-CN" altLang="en-US"/>
              <a:t>办理时点：开工前须向承包单位提供工程款支付担保</a:t>
            </a:r>
            <a:endParaRPr lang="zh-CN" altLang="en-US"/>
          </a:p>
        </p:txBody>
      </p:sp>
      <p:cxnSp>
        <p:nvCxnSpPr>
          <p:cNvPr id="9" name="直接连接符 8"/>
          <p:cNvCxnSpPr>
            <a:stCxn id="5" idx="0"/>
            <a:endCxn id="5" idx="2"/>
          </p:cNvCxnSpPr>
          <p:nvPr/>
        </p:nvCxnSpPr>
        <p:spPr>
          <a:xfrm>
            <a:off x="6193155" y="653415"/>
            <a:ext cx="0" cy="5525135"/>
          </a:xfrm>
          <a:prstGeom prst="line">
            <a:avLst/>
          </a:prstGeom>
        </p:spPr>
        <p:style>
          <a:lnRef idx="1">
            <a:schemeClr val="accent1"/>
          </a:lnRef>
          <a:fillRef idx="0">
            <a:schemeClr val="accent1"/>
          </a:fillRef>
          <a:effectRef idx="0">
            <a:schemeClr val="accent1"/>
          </a:effectRef>
          <a:fontRef idx="minor">
            <a:schemeClr val="tx1"/>
          </a:fontRef>
        </p:style>
      </p:cxnSp>
      <p:sp>
        <p:nvSpPr>
          <p:cNvPr id="10" name="标题 1"/>
          <p:cNvSpPr>
            <a:spLocks noGrp="1"/>
          </p:cNvSpPr>
          <p:nvPr/>
        </p:nvSpPr>
        <p:spPr>
          <a:xfrm>
            <a:off x="7178040" y="1406843"/>
            <a:ext cx="3502660" cy="478155"/>
          </a:xfrm>
          <a:prstGeom prst="rect">
            <a:avLst/>
          </a:prstGeom>
        </p:spPr>
        <p:txBody>
          <a:bodyPr vert="horz" lIns="91440" tIns="45720" rIns="91440" bIns="45720" rtlCol="0" anchor="ctr" anchorCtr="0">
            <a:spAutoFit/>
          </a:bodyPr>
          <a:lstStyle>
            <a:lvl1pPr algn="l" defTabSz="914400" rtl="0" eaLnBrk="1" latinLnBrk="0" hangingPunct="1">
              <a:lnSpc>
                <a:spcPct val="90000"/>
              </a:lnSpc>
              <a:spcBef>
                <a:spcPct val="0"/>
              </a:spcBef>
              <a:buNone/>
              <a:defRPr sz="2400" b="1" kern="1200">
                <a:solidFill>
                  <a:schemeClr val="tx1"/>
                </a:solidFill>
                <a:effectLst>
                  <a:outerShdw blurRad="38100" dist="38100" dir="2700000" algn="tl">
                    <a:srgbClr val="000000">
                      <a:alpha val="43137"/>
                    </a:srgbClr>
                  </a:outerShdw>
                </a:effectLst>
                <a:latin typeface="+mj-lt"/>
                <a:ea typeface="+mj-ea"/>
                <a:cs typeface="+mj-cs"/>
              </a:defRPr>
            </a:lvl1pPr>
          </a:lstStyle>
          <a:p>
            <a:pPr algn="ctr"/>
            <a:r>
              <a:rPr lang="zh-CN" altLang="en-US" sz="2800"/>
              <a:t>担保形式（三选一）</a:t>
            </a:r>
            <a:endParaRPr lang="zh-CN" altLang="en-US" sz="2800"/>
          </a:p>
        </p:txBody>
      </p:sp>
      <p:sp>
        <p:nvSpPr>
          <p:cNvPr id="11" name="内容占位符 2"/>
          <p:cNvSpPr>
            <a:spLocks noGrp="1"/>
          </p:cNvSpPr>
          <p:nvPr/>
        </p:nvSpPr>
        <p:spPr>
          <a:xfrm>
            <a:off x="6908800" y="2026920"/>
            <a:ext cx="4041140" cy="2322830"/>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0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1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a:lstStyle>
          <a:p>
            <a:pPr marL="0" indent="0" algn="l">
              <a:lnSpc>
                <a:spcPct val="150000"/>
              </a:lnSpc>
              <a:buClrTx/>
              <a:buSzTx/>
              <a:buNone/>
            </a:pPr>
            <a:r>
              <a:rPr lang="zh-CN" altLang="en-US"/>
              <a:t>三种可选方式：</a:t>
            </a:r>
            <a:endParaRPr lang="zh-CN" altLang="en-US"/>
          </a:p>
          <a:p>
            <a:pPr algn="l">
              <a:lnSpc>
                <a:spcPct val="150000"/>
              </a:lnSpc>
              <a:buClrTx/>
              <a:buSzTx/>
            </a:pPr>
            <a:r>
              <a:rPr lang="zh-CN" altLang="en-US"/>
              <a:t>不可撤销的独立银行保函</a:t>
            </a:r>
            <a:endParaRPr lang="zh-CN" altLang="en-US"/>
          </a:p>
          <a:p>
            <a:pPr algn="l">
              <a:lnSpc>
                <a:spcPct val="150000"/>
              </a:lnSpc>
              <a:buClrTx/>
              <a:buSzTx/>
            </a:pPr>
            <a:r>
              <a:rPr lang="zh-CN" altLang="en-US"/>
              <a:t>保证保险保单</a:t>
            </a:r>
            <a:endParaRPr lang="zh-CN" altLang="en-US"/>
          </a:p>
          <a:p>
            <a:pPr algn="l">
              <a:lnSpc>
                <a:spcPct val="150000"/>
              </a:lnSpc>
              <a:buClrTx/>
              <a:buSzTx/>
            </a:pPr>
            <a:r>
              <a:rPr lang="zh-CN" altLang="en-US"/>
              <a:t>融资性担保公司保函</a:t>
            </a:r>
            <a:endParaRPr lang="zh-CN" altLang="en-US"/>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84655" y="1407160"/>
            <a:ext cx="3080385" cy="478155"/>
          </a:xfrm>
        </p:spPr>
        <p:txBody>
          <a:bodyPr wrap="square">
            <a:spAutoFit/>
          </a:bodyPr>
          <a:p>
            <a:pPr algn="ctr"/>
            <a:r>
              <a:rPr lang="zh-CN" altLang="en-US" sz="2800">
                <a:sym typeface="+mn-ea"/>
              </a:rPr>
              <a:t>担保金额与费用</a:t>
            </a:r>
            <a:endParaRPr lang="zh-CN" altLang="en-US" sz="2800"/>
          </a:p>
        </p:txBody>
      </p:sp>
      <p:sp>
        <p:nvSpPr>
          <p:cNvPr id="3" name="内容占位符 2"/>
          <p:cNvSpPr>
            <a:spLocks noGrp="1"/>
          </p:cNvSpPr>
          <p:nvPr>
            <p:ph idx="1"/>
          </p:nvPr>
        </p:nvSpPr>
        <p:spPr>
          <a:xfrm>
            <a:off x="846455" y="2026920"/>
            <a:ext cx="4756785" cy="1604645"/>
          </a:xfrm>
        </p:spPr>
        <p:txBody>
          <a:bodyPr>
            <a:spAutoFit/>
          </a:bodyPr>
          <a:p>
            <a:pPr marL="0" indent="0">
              <a:lnSpc>
                <a:spcPct val="150000"/>
              </a:lnSpc>
              <a:buNone/>
            </a:pPr>
            <a:r>
              <a:rPr lang="zh-CN" altLang="en-US">
                <a:sym typeface="+mn-ea"/>
              </a:rPr>
              <a:t>担保金额：不低于施工合同价的10%</a:t>
            </a:r>
            <a:endParaRPr lang="zh-CN" altLang="en-US"/>
          </a:p>
          <a:p>
            <a:pPr marL="0" indent="0">
              <a:lnSpc>
                <a:spcPct val="150000"/>
              </a:lnSpc>
              <a:buNone/>
            </a:pPr>
            <a:r>
              <a:rPr lang="zh-CN" altLang="en-US">
                <a:sym typeface="+mn-ea"/>
              </a:rPr>
              <a:t>保费来源：作为工程建设其他费用，纳入工程项目总投资</a:t>
            </a:r>
            <a:endParaRPr lang="zh-CN" altLang="en-US"/>
          </a:p>
        </p:txBody>
      </p:sp>
      <p:cxnSp>
        <p:nvCxnSpPr>
          <p:cNvPr id="9" name="直接连接符 8"/>
          <p:cNvCxnSpPr>
            <a:stCxn id="5" idx="0"/>
            <a:endCxn id="5" idx="2"/>
          </p:cNvCxnSpPr>
          <p:nvPr/>
        </p:nvCxnSpPr>
        <p:spPr>
          <a:xfrm>
            <a:off x="6193155" y="653415"/>
            <a:ext cx="0" cy="5525135"/>
          </a:xfrm>
          <a:prstGeom prst="line">
            <a:avLst/>
          </a:prstGeom>
        </p:spPr>
        <p:style>
          <a:lnRef idx="1">
            <a:schemeClr val="accent1"/>
          </a:lnRef>
          <a:fillRef idx="0">
            <a:schemeClr val="accent1"/>
          </a:fillRef>
          <a:effectRef idx="0">
            <a:schemeClr val="accent1"/>
          </a:effectRef>
          <a:fontRef idx="minor">
            <a:schemeClr val="tx1"/>
          </a:fontRef>
        </p:style>
      </p:cxnSp>
      <p:sp>
        <p:nvSpPr>
          <p:cNvPr id="10" name="标题 1"/>
          <p:cNvSpPr>
            <a:spLocks noGrp="1"/>
          </p:cNvSpPr>
          <p:nvPr/>
        </p:nvSpPr>
        <p:spPr>
          <a:xfrm>
            <a:off x="7178040" y="1406843"/>
            <a:ext cx="3502660" cy="478155"/>
          </a:xfrm>
          <a:prstGeom prst="rect">
            <a:avLst/>
          </a:prstGeom>
        </p:spPr>
        <p:txBody>
          <a:bodyPr vert="horz" lIns="91440" tIns="45720" rIns="91440" bIns="45720" rtlCol="0" anchor="ctr" anchorCtr="0">
            <a:spAutoFit/>
          </a:bodyPr>
          <a:lstStyle>
            <a:lvl1pPr algn="l" defTabSz="914400" rtl="0" eaLnBrk="1" latinLnBrk="0" hangingPunct="1">
              <a:lnSpc>
                <a:spcPct val="90000"/>
              </a:lnSpc>
              <a:spcBef>
                <a:spcPct val="0"/>
              </a:spcBef>
              <a:buNone/>
              <a:defRPr sz="2400" b="1" kern="1200">
                <a:solidFill>
                  <a:schemeClr val="tx1"/>
                </a:solidFill>
                <a:effectLst>
                  <a:outerShdw blurRad="38100" dist="38100" dir="2700000" algn="tl">
                    <a:srgbClr val="000000">
                      <a:alpha val="43137"/>
                    </a:srgbClr>
                  </a:outerShdw>
                </a:effectLst>
                <a:latin typeface="+mj-lt"/>
                <a:ea typeface="+mj-ea"/>
                <a:cs typeface="+mj-cs"/>
              </a:defRPr>
            </a:lvl1pPr>
          </a:lstStyle>
          <a:p>
            <a:pPr algn="ctr"/>
            <a:r>
              <a:rPr lang="zh-CN" altLang="en-US" sz="2800"/>
              <a:t>担保期限</a:t>
            </a:r>
            <a:endParaRPr lang="zh-CN" altLang="en-US" sz="2800"/>
          </a:p>
        </p:txBody>
      </p:sp>
      <p:sp>
        <p:nvSpPr>
          <p:cNvPr id="11" name="内容占位符 2"/>
          <p:cNvSpPr>
            <a:spLocks noGrp="1"/>
          </p:cNvSpPr>
          <p:nvPr/>
        </p:nvSpPr>
        <p:spPr>
          <a:xfrm>
            <a:off x="6908800" y="2026920"/>
            <a:ext cx="4041140" cy="2989580"/>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0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1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a:lstStyle>
          <a:p>
            <a:pPr marL="0" indent="0" algn="l">
              <a:lnSpc>
                <a:spcPct val="150000"/>
              </a:lnSpc>
              <a:buClrTx/>
              <a:buSzTx/>
              <a:buNone/>
            </a:pPr>
            <a:r>
              <a:rPr lang="zh-CN" altLang="en-US"/>
              <a:t>起止时间：至建设单位按照施工合同约定支付除工程质量保证金以外的全部工程结算款项之日后30天</a:t>
            </a:r>
            <a:endParaRPr lang="zh-CN" altLang="en-US"/>
          </a:p>
          <a:p>
            <a:pPr marL="0" indent="0" algn="l">
              <a:lnSpc>
                <a:spcPct val="150000"/>
              </a:lnSpc>
              <a:buClrTx/>
              <a:buSzTx/>
              <a:buNone/>
            </a:pPr>
            <a:r>
              <a:rPr lang="zh-CN" altLang="en-US"/>
              <a:t>保证人义务：须在保函或保单中明确担保金额、赔付方式、赔付程序、赔付时限等</a:t>
            </a:r>
            <a:endParaRPr lang="zh-CN" altLang="en-US"/>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84655" y="1407160"/>
            <a:ext cx="3080385" cy="478155"/>
          </a:xfrm>
        </p:spPr>
        <p:txBody>
          <a:bodyPr wrap="square">
            <a:spAutoFit/>
          </a:bodyPr>
          <a:p>
            <a:pPr algn="ctr"/>
            <a:r>
              <a:rPr lang="zh-CN" altLang="en-US" sz="2800">
                <a:sym typeface="+mn-ea"/>
              </a:rPr>
              <a:t>不可撤销与续保</a:t>
            </a:r>
            <a:endParaRPr lang="zh-CN" altLang="en-US" sz="2800">
              <a:sym typeface="+mn-ea"/>
            </a:endParaRPr>
          </a:p>
        </p:txBody>
      </p:sp>
      <p:sp>
        <p:nvSpPr>
          <p:cNvPr id="3" name="内容占位符 2"/>
          <p:cNvSpPr>
            <a:spLocks noGrp="1"/>
          </p:cNvSpPr>
          <p:nvPr>
            <p:ph idx="1"/>
          </p:nvPr>
        </p:nvSpPr>
        <p:spPr>
          <a:xfrm>
            <a:off x="846455" y="2026920"/>
            <a:ext cx="4756785" cy="2527935"/>
          </a:xfrm>
        </p:spPr>
        <p:txBody>
          <a:bodyPr>
            <a:spAutoFit/>
          </a:bodyPr>
          <a:p>
            <a:pPr marL="0" indent="0">
              <a:lnSpc>
                <a:spcPct val="150000"/>
              </a:lnSpc>
              <a:buNone/>
            </a:pPr>
            <a:r>
              <a:rPr lang="zh-CN" altLang="en-US">
                <a:sym typeface="+mn-ea"/>
              </a:rPr>
              <a:t>不可撤销：有效期届满前，保证人、</a:t>
            </a:r>
            <a:r>
              <a:rPr lang="zh-CN" altLang="en-US">
                <a:sym typeface="+mn-ea"/>
              </a:rPr>
              <a:t>发包人</a:t>
            </a:r>
            <a:r>
              <a:rPr lang="zh-CN" altLang="en-US">
                <a:sym typeface="+mn-ea"/>
              </a:rPr>
              <a:t>（</a:t>
            </a:r>
            <a:r>
              <a:rPr lang="zh-CN" altLang="en-US">
                <a:sym typeface="+mn-ea"/>
              </a:rPr>
              <a:t>建设单位</a:t>
            </a:r>
            <a:r>
              <a:rPr lang="zh-CN" altLang="en-US">
                <a:sym typeface="+mn-ea"/>
              </a:rPr>
              <a:t>）不得以任何理由撤保</a:t>
            </a:r>
            <a:endParaRPr lang="zh-CN" altLang="en-US">
              <a:sym typeface="+mn-ea"/>
            </a:endParaRPr>
          </a:p>
          <a:p>
            <a:pPr marL="0" indent="0">
              <a:lnSpc>
                <a:spcPct val="150000"/>
              </a:lnSpc>
              <a:buNone/>
            </a:pPr>
            <a:r>
              <a:rPr lang="zh-CN" altLang="en-US">
                <a:sym typeface="+mn-ea"/>
              </a:rPr>
              <a:t>续保要求：有效期届满或担保金额已被全部索赔提取，但合同义务尚未履行完毕的，须再次提供相同比例、金额的担保</a:t>
            </a:r>
            <a:endParaRPr lang="zh-CN" altLang="en-US">
              <a:sym typeface="+mn-ea"/>
            </a:endParaRPr>
          </a:p>
        </p:txBody>
      </p:sp>
      <p:cxnSp>
        <p:nvCxnSpPr>
          <p:cNvPr id="9" name="直接连接符 8"/>
          <p:cNvCxnSpPr>
            <a:stCxn id="5" idx="0"/>
            <a:endCxn id="5" idx="2"/>
          </p:cNvCxnSpPr>
          <p:nvPr/>
        </p:nvCxnSpPr>
        <p:spPr>
          <a:xfrm>
            <a:off x="6193155" y="653415"/>
            <a:ext cx="0" cy="5525135"/>
          </a:xfrm>
          <a:prstGeom prst="line">
            <a:avLst/>
          </a:prstGeom>
        </p:spPr>
        <p:style>
          <a:lnRef idx="1">
            <a:schemeClr val="accent1"/>
          </a:lnRef>
          <a:fillRef idx="0">
            <a:schemeClr val="accent1"/>
          </a:fillRef>
          <a:effectRef idx="0">
            <a:schemeClr val="accent1"/>
          </a:effectRef>
          <a:fontRef idx="minor">
            <a:schemeClr val="tx1"/>
          </a:fontRef>
        </p:style>
      </p:cxnSp>
      <p:sp>
        <p:nvSpPr>
          <p:cNvPr id="10" name="标题 1"/>
          <p:cNvSpPr>
            <a:spLocks noGrp="1"/>
          </p:cNvSpPr>
          <p:nvPr/>
        </p:nvSpPr>
        <p:spPr>
          <a:xfrm>
            <a:off x="7178040" y="1406843"/>
            <a:ext cx="3502660" cy="478155"/>
          </a:xfrm>
          <a:prstGeom prst="rect">
            <a:avLst/>
          </a:prstGeom>
        </p:spPr>
        <p:txBody>
          <a:bodyPr vert="horz" lIns="91440" tIns="45720" rIns="91440" bIns="45720" rtlCol="0" anchor="ctr" anchorCtr="0">
            <a:spAutoFit/>
          </a:bodyPr>
          <a:lstStyle>
            <a:lvl1pPr algn="l" defTabSz="914400" rtl="0" eaLnBrk="1" latinLnBrk="0" hangingPunct="1">
              <a:lnSpc>
                <a:spcPct val="90000"/>
              </a:lnSpc>
              <a:spcBef>
                <a:spcPct val="0"/>
              </a:spcBef>
              <a:buNone/>
              <a:defRPr sz="2400" b="1" kern="1200">
                <a:solidFill>
                  <a:schemeClr val="tx1"/>
                </a:solidFill>
                <a:effectLst>
                  <a:outerShdw blurRad="38100" dist="38100" dir="2700000" algn="tl">
                    <a:srgbClr val="000000">
                      <a:alpha val="43137"/>
                    </a:srgbClr>
                  </a:outerShdw>
                </a:effectLst>
                <a:latin typeface="+mj-lt"/>
                <a:ea typeface="+mj-ea"/>
                <a:cs typeface="+mj-cs"/>
              </a:defRPr>
            </a:lvl1pPr>
          </a:lstStyle>
          <a:p>
            <a:pPr algn="ctr"/>
            <a:r>
              <a:rPr lang="zh-CN" altLang="en-US" sz="2800"/>
              <a:t>禁止行为</a:t>
            </a:r>
            <a:endParaRPr lang="zh-CN" altLang="en-US" sz="2800"/>
          </a:p>
        </p:txBody>
      </p:sp>
      <p:sp>
        <p:nvSpPr>
          <p:cNvPr id="11" name="内容占位符 2"/>
          <p:cNvSpPr>
            <a:spLocks noGrp="1"/>
          </p:cNvSpPr>
          <p:nvPr/>
        </p:nvSpPr>
        <p:spPr>
          <a:xfrm>
            <a:off x="6908800" y="2026920"/>
            <a:ext cx="4041140" cy="2527935"/>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0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1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a:lstStyle>
          <a:p>
            <a:pPr marL="0" indent="0" algn="l">
              <a:lnSpc>
                <a:spcPct val="150000"/>
              </a:lnSpc>
              <a:buClrTx/>
              <a:buSzTx/>
              <a:buNone/>
            </a:pPr>
            <a:r>
              <a:rPr lang="zh-CN" altLang="en-US"/>
              <a:t>承包人限制：不得指定具体保证人或保险人</a:t>
            </a:r>
            <a:endParaRPr lang="zh-CN" altLang="en-US"/>
          </a:p>
          <a:p>
            <a:pPr marL="0" indent="0" algn="l">
              <a:lnSpc>
                <a:spcPct val="150000"/>
              </a:lnSpc>
              <a:buClrTx/>
              <a:buSzTx/>
              <a:buNone/>
            </a:pPr>
            <a:r>
              <a:rPr lang="zh-CN" altLang="en-US"/>
              <a:t>反担保限制：反担保人不得为该工程建设项目的施工单位或其关联企业</a:t>
            </a:r>
            <a:endParaRPr lang="zh-CN" altLang="en-US"/>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84655" y="1407160"/>
            <a:ext cx="3080385" cy="478155"/>
          </a:xfrm>
        </p:spPr>
        <p:txBody>
          <a:bodyPr wrap="square">
            <a:spAutoFit/>
          </a:bodyPr>
          <a:p>
            <a:pPr algn="ctr"/>
            <a:r>
              <a:rPr lang="zh-CN" altLang="en-US" sz="2800">
                <a:sym typeface="+mn-ea"/>
              </a:rPr>
              <a:t>履约担保</a:t>
            </a:r>
            <a:endParaRPr lang="zh-CN" altLang="en-US" sz="2800">
              <a:sym typeface="+mn-ea"/>
            </a:endParaRPr>
          </a:p>
        </p:txBody>
      </p:sp>
      <p:sp>
        <p:nvSpPr>
          <p:cNvPr id="3" name="内容占位符 2"/>
          <p:cNvSpPr>
            <a:spLocks noGrp="1"/>
          </p:cNvSpPr>
          <p:nvPr>
            <p:ph idx="1"/>
          </p:nvPr>
        </p:nvSpPr>
        <p:spPr>
          <a:xfrm>
            <a:off x="846455" y="2026920"/>
            <a:ext cx="4756785" cy="1476375"/>
          </a:xfrm>
        </p:spPr>
        <p:txBody>
          <a:bodyPr>
            <a:spAutoFit/>
          </a:bodyPr>
          <a:p>
            <a:pPr marL="0" indent="0">
              <a:lnSpc>
                <a:spcPct val="150000"/>
              </a:lnSpc>
              <a:buNone/>
            </a:pPr>
            <a:r>
              <a:rPr lang="zh-CN" altLang="en-US">
                <a:sym typeface="+mn-ea"/>
              </a:rPr>
              <a:t>对等原则：建设单位提供工程款支付担保后，可要求施工单位提供担保金额不高于施工合同价10%的履约担保</a:t>
            </a:r>
            <a:endParaRPr lang="zh-CN" altLang="en-US">
              <a:sym typeface="+mn-ea"/>
            </a:endParaRPr>
          </a:p>
        </p:txBody>
      </p:sp>
      <p:cxnSp>
        <p:nvCxnSpPr>
          <p:cNvPr id="9" name="直接连接符 8"/>
          <p:cNvCxnSpPr>
            <a:stCxn id="5" idx="0"/>
            <a:endCxn id="5" idx="2"/>
          </p:cNvCxnSpPr>
          <p:nvPr/>
        </p:nvCxnSpPr>
        <p:spPr>
          <a:xfrm>
            <a:off x="6193155" y="653415"/>
            <a:ext cx="0" cy="5525135"/>
          </a:xfrm>
          <a:prstGeom prst="line">
            <a:avLst/>
          </a:prstGeom>
        </p:spPr>
        <p:style>
          <a:lnRef idx="1">
            <a:schemeClr val="accent1"/>
          </a:lnRef>
          <a:fillRef idx="0">
            <a:schemeClr val="accent1"/>
          </a:fillRef>
          <a:effectRef idx="0">
            <a:schemeClr val="accent1"/>
          </a:effectRef>
          <a:fontRef idx="minor">
            <a:schemeClr val="tx1"/>
          </a:fontRef>
        </p:style>
      </p:cxnSp>
      <p:sp>
        <p:nvSpPr>
          <p:cNvPr id="10" name="标题 1"/>
          <p:cNvSpPr>
            <a:spLocks noGrp="1"/>
          </p:cNvSpPr>
          <p:nvPr/>
        </p:nvSpPr>
        <p:spPr>
          <a:xfrm>
            <a:off x="7178040" y="1406843"/>
            <a:ext cx="3502660" cy="478155"/>
          </a:xfrm>
          <a:prstGeom prst="rect">
            <a:avLst/>
          </a:prstGeom>
        </p:spPr>
        <p:txBody>
          <a:bodyPr vert="horz" lIns="91440" tIns="45720" rIns="91440" bIns="45720" rtlCol="0" anchor="ctr" anchorCtr="0">
            <a:spAutoFit/>
          </a:bodyPr>
          <a:lstStyle>
            <a:lvl1pPr algn="l" defTabSz="914400" rtl="0" eaLnBrk="1" latinLnBrk="0" hangingPunct="1">
              <a:lnSpc>
                <a:spcPct val="90000"/>
              </a:lnSpc>
              <a:spcBef>
                <a:spcPct val="0"/>
              </a:spcBef>
              <a:buNone/>
              <a:defRPr sz="2400" b="1" kern="1200">
                <a:solidFill>
                  <a:schemeClr val="tx1"/>
                </a:solidFill>
                <a:effectLst>
                  <a:outerShdw blurRad="38100" dist="38100" dir="2700000" algn="tl">
                    <a:srgbClr val="000000">
                      <a:alpha val="43137"/>
                    </a:srgbClr>
                  </a:outerShdw>
                </a:effectLst>
                <a:latin typeface="+mj-lt"/>
                <a:ea typeface="+mj-ea"/>
                <a:cs typeface="+mj-cs"/>
              </a:defRPr>
            </a:lvl1pPr>
          </a:lstStyle>
          <a:p>
            <a:pPr algn="ctr"/>
            <a:r>
              <a:rPr lang="zh-CN" altLang="en-US" sz="2800"/>
              <a:t>监管要求</a:t>
            </a:r>
            <a:endParaRPr lang="zh-CN" altLang="en-US" sz="2800"/>
          </a:p>
        </p:txBody>
      </p:sp>
      <p:sp>
        <p:nvSpPr>
          <p:cNvPr id="11" name="内容占位符 2"/>
          <p:cNvSpPr>
            <a:spLocks noGrp="1"/>
          </p:cNvSpPr>
          <p:nvPr/>
        </p:nvSpPr>
        <p:spPr>
          <a:xfrm>
            <a:off x="6908800" y="2026920"/>
            <a:ext cx="4041140" cy="4041140"/>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0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1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a:lstStyle>
          <a:p>
            <a:pPr marL="0" indent="0" algn="l">
              <a:lnSpc>
                <a:spcPct val="150000"/>
              </a:lnSpc>
              <a:buClrTx/>
              <a:buSzTx/>
              <a:buNone/>
            </a:pPr>
            <a:r>
              <a:rPr lang="zh-CN" altLang="en-US"/>
              <a:t>法定职责：工程款支付担保是《保障农民工工资支付条例》规定的建设单位法定职责</a:t>
            </a:r>
            <a:endParaRPr lang="zh-CN" altLang="en-US"/>
          </a:p>
          <a:p>
            <a:pPr marL="0" indent="0" algn="l">
              <a:lnSpc>
                <a:spcPct val="150000"/>
              </a:lnSpc>
              <a:buClrTx/>
              <a:buSzTx/>
              <a:buNone/>
            </a:pPr>
            <a:r>
              <a:rPr lang="zh-CN" altLang="en-US"/>
              <a:t>检查主体：工程项目属地建设行政主管部门</a:t>
            </a:r>
            <a:endParaRPr lang="zh-CN" altLang="en-US"/>
          </a:p>
          <a:p>
            <a:pPr marL="0" indent="0" algn="l">
              <a:lnSpc>
                <a:spcPct val="150000"/>
              </a:lnSpc>
              <a:buClrTx/>
              <a:buSzTx/>
              <a:buNone/>
            </a:pPr>
            <a:r>
              <a:rPr lang="zh-CN" altLang="en-US"/>
              <a:t>检查方式：结合承诺事项复核、事中事后监管、保障农民工工资支付考核进行全面检查</a:t>
            </a:r>
            <a:endParaRPr lang="zh-CN" altLang="en-US"/>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p:sp>
        <p:nvSpPr>
          <p:cNvPr id="2" name="标题 1"/>
          <p:cNvSpPr>
            <a:spLocks noGrp="1"/>
          </p:cNvSpPr>
          <p:nvPr>
            <p:ph type="title"/>
          </p:nvPr>
        </p:nvSpPr>
        <p:spPr>
          <a:xfrm>
            <a:off x="1684655" y="1407160"/>
            <a:ext cx="3080385" cy="478155"/>
          </a:xfrm>
        </p:spPr>
        <p:txBody>
          <a:bodyPr wrap="square">
            <a:spAutoFit/>
          </a:bodyPr>
          <a:p>
            <a:pPr algn="ctr"/>
            <a:r>
              <a:rPr lang="zh-CN" altLang="en-US" sz="2800">
                <a:sym typeface="+mn-ea"/>
              </a:rPr>
              <a:t>处罚措施</a:t>
            </a:r>
            <a:endParaRPr lang="zh-CN" altLang="en-US" sz="2800">
              <a:sym typeface="+mn-ea"/>
            </a:endParaRPr>
          </a:p>
        </p:txBody>
      </p:sp>
      <p:sp>
        <p:nvSpPr>
          <p:cNvPr id="3" name="内容占位符 2"/>
          <p:cNvSpPr>
            <a:spLocks noGrp="1"/>
          </p:cNvSpPr>
          <p:nvPr>
            <p:ph idx="1"/>
          </p:nvPr>
        </p:nvSpPr>
        <p:spPr>
          <a:xfrm>
            <a:off x="846455" y="2026920"/>
            <a:ext cx="4756785" cy="2656205"/>
          </a:xfrm>
        </p:spPr>
        <p:txBody>
          <a:bodyPr>
            <a:spAutoFit/>
          </a:bodyPr>
          <a:p>
            <a:pPr marL="0" indent="0">
              <a:lnSpc>
                <a:spcPct val="150000"/>
              </a:lnSpc>
              <a:buNone/>
            </a:pPr>
            <a:r>
              <a:rPr lang="zh-CN" altLang="en-US">
                <a:sym typeface="+mn-ea"/>
              </a:rPr>
              <a:t>违规情形：未按要求办理工程款支付担保</a:t>
            </a:r>
            <a:endParaRPr lang="zh-CN" altLang="en-US">
              <a:sym typeface="+mn-ea"/>
            </a:endParaRPr>
          </a:p>
          <a:p>
            <a:pPr marL="0" indent="0">
              <a:lnSpc>
                <a:spcPct val="150000"/>
              </a:lnSpc>
              <a:buNone/>
            </a:pPr>
            <a:r>
              <a:rPr lang="zh-CN" altLang="en-US">
                <a:sym typeface="+mn-ea"/>
              </a:rPr>
              <a:t>处罚依据：《保障农民工工资支付条例》第五十七条</a:t>
            </a:r>
            <a:endParaRPr lang="zh-CN" altLang="en-US">
              <a:sym typeface="+mn-ea"/>
            </a:endParaRPr>
          </a:p>
          <a:p>
            <a:pPr marL="0" indent="0">
              <a:lnSpc>
                <a:spcPct val="150000"/>
              </a:lnSpc>
              <a:buNone/>
            </a:pPr>
            <a:r>
              <a:rPr lang="zh-CN" altLang="en-US">
                <a:sym typeface="+mn-ea"/>
              </a:rPr>
              <a:t>处罚措施：责令限期改正；逾期不改正的，由相关部门依法处罚</a:t>
            </a:r>
            <a:endParaRPr lang="zh-CN" altLang="en-US">
              <a:sym typeface="+mn-ea"/>
            </a:endParaRPr>
          </a:p>
        </p:txBody>
      </p:sp>
      <p:cxnSp>
        <p:nvCxnSpPr>
          <p:cNvPr id="9" name="直接连接符 8"/>
          <p:cNvCxnSpPr>
            <a:stCxn id="5" idx="0"/>
            <a:endCxn id="5" idx="2"/>
          </p:cNvCxnSpPr>
          <p:nvPr/>
        </p:nvCxnSpPr>
        <p:spPr>
          <a:xfrm>
            <a:off x="6193155" y="653415"/>
            <a:ext cx="0" cy="5525135"/>
          </a:xfrm>
          <a:prstGeom prst="line">
            <a:avLst/>
          </a:prstGeom>
        </p:spPr>
        <p:style>
          <a:lnRef idx="1">
            <a:schemeClr val="accent1"/>
          </a:lnRef>
          <a:fillRef idx="0">
            <a:schemeClr val="accent1"/>
          </a:fillRef>
          <a:effectRef idx="0">
            <a:schemeClr val="accent1"/>
          </a:effectRef>
          <a:fontRef idx="minor">
            <a:schemeClr val="tx1"/>
          </a:fontRef>
        </p:style>
      </p:cxnSp>
      <p:sp>
        <p:nvSpPr>
          <p:cNvPr id="10" name="标题 1"/>
          <p:cNvSpPr>
            <a:spLocks noGrp="1"/>
          </p:cNvSpPr>
          <p:nvPr/>
        </p:nvSpPr>
        <p:spPr>
          <a:xfrm>
            <a:off x="7178040" y="1406843"/>
            <a:ext cx="3502660" cy="478155"/>
          </a:xfrm>
          <a:prstGeom prst="rect">
            <a:avLst/>
          </a:prstGeom>
        </p:spPr>
        <p:txBody>
          <a:bodyPr vert="horz" lIns="91440" tIns="45720" rIns="91440" bIns="45720" rtlCol="0" anchor="ctr" anchorCtr="0">
            <a:spAutoFit/>
          </a:bodyPr>
          <a:lstStyle>
            <a:lvl1pPr algn="l" defTabSz="914400" rtl="0" eaLnBrk="1" latinLnBrk="0" hangingPunct="1">
              <a:lnSpc>
                <a:spcPct val="90000"/>
              </a:lnSpc>
              <a:spcBef>
                <a:spcPct val="0"/>
              </a:spcBef>
              <a:buNone/>
              <a:defRPr sz="2400" b="1" kern="1200">
                <a:solidFill>
                  <a:schemeClr val="tx1"/>
                </a:solidFill>
                <a:effectLst>
                  <a:outerShdw blurRad="38100" dist="38100" dir="2700000" algn="tl">
                    <a:srgbClr val="000000">
                      <a:alpha val="43137"/>
                    </a:srgbClr>
                  </a:outerShdw>
                </a:effectLst>
                <a:latin typeface="+mj-lt"/>
                <a:ea typeface="+mj-ea"/>
                <a:cs typeface="+mj-cs"/>
              </a:defRPr>
            </a:lvl1pPr>
          </a:lstStyle>
          <a:p>
            <a:pPr algn="ctr"/>
            <a:r>
              <a:rPr lang="zh-CN" altLang="en-US" sz="2800"/>
              <a:t>资金审核联动</a:t>
            </a:r>
            <a:endParaRPr lang="zh-CN" altLang="en-US" sz="2800"/>
          </a:p>
        </p:txBody>
      </p:sp>
      <p:sp>
        <p:nvSpPr>
          <p:cNvPr id="11" name="内容占位符 2"/>
          <p:cNvSpPr>
            <a:spLocks noGrp="1"/>
          </p:cNvSpPr>
          <p:nvPr/>
        </p:nvSpPr>
        <p:spPr>
          <a:xfrm>
            <a:off x="6908800" y="2026920"/>
            <a:ext cx="4041140" cy="3117850"/>
          </a:xfrm>
          <a:prstGeom prst="rect">
            <a:avLst/>
          </a:prstGeom>
        </p:spPr>
        <p:txBody>
          <a:bodyPr vert="horz" lIns="91440" tIns="45720" rIns="91440" bIns="45720" rtlCol="0">
            <a:spAutoFit/>
          </a:bodyPr>
          <a:lstStyle>
            <a:lvl1pPr marL="228600" indent="-228600" algn="l" defTabSz="914400" rtl="0" eaLnBrk="1" latinLnBrk="0" hangingPunct="1">
              <a:lnSpc>
                <a:spcPct val="90000"/>
              </a:lnSpc>
              <a:spcBef>
                <a:spcPts val="1000"/>
              </a:spcBef>
              <a:buFont typeface="Arial" panose="02080604020202020204" pitchFamily="34" charset="0"/>
              <a:buChar char="•"/>
              <a:defRPr sz="2000" kern="1200">
                <a:solidFill>
                  <a:schemeClr val="tx1">
                    <a:lumMod val="75000"/>
                    <a:lumOff val="25000"/>
                  </a:schemeClr>
                </a:solidFill>
                <a:latin typeface="+mn-lt"/>
                <a:ea typeface="+mn-ea"/>
                <a:cs typeface="+mn-cs"/>
              </a:defRPr>
            </a:lvl1pPr>
            <a:lvl2pPr marL="685800" indent="-228600" algn="l" defTabSz="914400" rtl="0" eaLnBrk="1" latinLnBrk="0" hangingPunct="1">
              <a:lnSpc>
                <a:spcPct val="90000"/>
              </a:lnSpc>
              <a:spcBef>
                <a:spcPts val="500"/>
              </a:spcBef>
              <a:buFont typeface="Arial" panose="02080604020202020204" pitchFamily="34" charset="0"/>
              <a:buChar char="•"/>
              <a:defRPr sz="1800" kern="1200">
                <a:solidFill>
                  <a:schemeClr val="tx1">
                    <a:lumMod val="75000"/>
                    <a:lumOff val="25000"/>
                  </a:schemeClr>
                </a:solidFill>
                <a:latin typeface="+mn-lt"/>
                <a:ea typeface="+mn-ea"/>
                <a:cs typeface="+mn-cs"/>
              </a:defRPr>
            </a:lvl2pPr>
            <a:lvl3pPr marL="1143000" indent="-228600" algn="l" defTabSz="914400" rtl="0" eaLnBrk="1" latinLnBrk="0" hangingPunct="1">
              <a:lnSpc>
                <a:spcPct val="90000"/>
              </a:lnSpc>
              <a:spcBef>
                <a:spcPts val="500"/>
              </a:spcBef>
              <a:buFont typeface="Arial" panose="02080604020202020204" pitchFamily="34" charset="0"/>
              <a:buChar char="•"/>
              <a:defRPr sz="1600" kern="1200">
                <a:solidFill>
                  <a:schemeClr val="tx1">
                    <a:lumMod val="75000"/>
                    <a:lumOff val="25000"/>
                  </a:schemeClr>
                </a:solidFill>
                <a:latin typeface="+mn-lt"/>
                <a:ea typeface="+mn-ea"/>
                <a:cs typeface="+mn-cs"/>
              </a:defRPr>
            </a:lvl3pPr>
            <a:lvl4pPr marL="1600200" indent="-228600" algn="l" defTabSz="914400" rtl="0" eaLnBrk="1" latinLnBrk="0" hangingPunct="1">
              <a:lnSpc>
                <a:spcPct val="90000"/>
              </a:lnSpc>
              <a:spcBef>
                <a:spcPts val="500"/>
              </a:spcBef>
              <a:buFont typeface="Arial" panose="02080604020202020204" pitchFamily="34" charset="0"/>
              <a:buChar char="•"/>
              <a:defRPr sz="1600" kern="1200">
                <a:solidFill>
                  <a:schemeClr val="tx1">
                    <a:lumMod val="75000"/>
                    <a:lumOff val="25000"/>
                  </a:schemeClr>
                </a:solidFill>
                <a:latin typeface="+mn-lt"/>
                <a:ea typeface="+mn-ea"/>
                <a:cs typeface="+mn-cs"/>
              </a:defRPr>
            </a:lvl4pPr>
            <a:lvl5pPr marL="2057400" indent="-228600" algn="l" defTabSz="914400" rtl="0" eaLnBrk="1" latinLnBrk="0" hangingPunct="1">
              <a:lnSpc>
                <a:spcPct val="90000"/>
              </a:lnSpc>
              <a:spcBef>
                <a:spcPts val="500"/>
              </a:spcBef>
              <a:buFont typeface="Arial" panose="02080604020202020204" pitchFamily="34" charset="0"/>
              <a:buChar char="•"/>
              <a:defRPr sz="1600" kern="1200">
                <a:solidFill>
                  <a:schemeClr val="tx1">
                    <a:lumMod val="75000"/>
                    <a:lumOff val="25000"/>
                  </a:schemeClr>
                </a:solidFill>
                <a:latin typeface="+mn-lt"/>
                <a:ea typeface="+mn-ea"/>
                <a:cs typeface="+mn-cs"/>
              </a:defRPr>
            </a:lvl5pPr>
            <a:lvl6pPr marL="25146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80604020202020204" pitchFamily="34" charset="0"/>
              <a:buChar char="•"/>
              <a:defRPr sz="1800" kern="1200">
                <a:solidFill>
                  <a:schemeClr val="tx1"/>
                </a:solidFill>
                <a:latin typeface="+mn-lt"/>
                <a:ea typeface="+mn-ea"/>
                <a:cs typeface="+mn-cs"/>
              </a:defRPr>
            </a:lvl9pPr>
          </a:lstStyle>
          <a:p>
            <a:pPr marL="0" indent="0" algn="l">
              <a:lnSpc>
                <a:spcPct val="150000"/>
              </a:lnSpc>
              <a:buClrTx/>
              <a:buSzTx/>
              <a:buNone/>
            </a:pPr>
            <a:r>
              <a:rPr lang="zh-CN" altLang="en-US"/>
              <a:t>审核主体：各地区建筑工人实名制监管部门</a:t>
            </a:r>
            <a:endParaRPr lang="zh-CN" altLang="en-US"/>
          </a:p>
          <a:p>
            <a:pPr marL="0" indent="0" algn="l">
              <a:lnSpc>
                <a:spcPct val="150000"/>
              </a:lnSpc>
              <a:buClrTx/>
              <a:buSzTx/>
              <a:buNone/>
            </a:pPr>
            <a:r>
              <a:rPr lang="zh-CN" altLang="en-US"/>
              <a:t>审核要求：对新开工项目进行认真审核</a:t>
            </a:r>
            <a:endParaRPr lang="zh-CN" altLang="en-US"/>
          </a:p>
          <a:p>
            <a:pPr marL="0" indent="0" algn="l">
              <a:lnSpc>
                <a:spcPct val="150000"/>
              </a:lnSpc>
              <a:buClrTx/>
              <a:buSzTx/>
              <a:buNone/>
            </a:pPr>
            <a:r>
              <a:rPr lang="zh-CN" altLang="en-US"/>
              <a:t>认定标准：未落实工程款支付担保的，视为建设资金未落实</a:t>
            </a:r>
            <a:endParaRPr lang="zh-CN" altLang="en-US"/>
          </a:p>
        </p:txBody>
      </p:sp>
    </p:spTree>
  </p:cSld>
  <p:clrMapOvr>
    <a:masterClrMapping/>
  </p:clrMapOvr>
</p:sld>
</file>

<file path=ppt/theme/theme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Arial Black-Arial">
      <a:majorFont>
        <a:latin typeface="Arial Black"/>
        <a:ea typeface=""/>
        <a:cs typeface=""/>
        <a:font script="Jpan" typeface="ＭＳ ゴシック"/>
        <a:font script="Hang" typeface="굴림"/>
        <a:font script="Hans" typeface="宋体"/>
        <a:font script="Hant" typeface="新細明體"/>
        <a:font script="Arab" typeface="Tahoma"/>
        <a:font script="Hebr" typeface="Tahoma"/>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ajorFont>
      <a:minorFont>
        <a:latin typeface="Arial"/>
        <a:ea typeface=""/>
        <a:cs typeface=""/>
        <a:font script="Jpan" typeface="ＭＳ Ｐゴシック"/>
        <a:font script="Hang" typeface="굴림"/>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宋体"/>
        <a:ea typeface=""/>
        <a:cs typeface=""/>
        <a:font script="Jpan" typeface="游ゴシック Light"/>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宋体"/>
        <a:ea typeface=""/>
        <a:cs typeface=""/>
        <a:font script="Jpan" typeface="游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788</Words>
  <Application>WPS 演示</Application>
  <PresentationFormat>宽屏</PresentationFormat>
  <Paragraphs>64</Paragraphs>
  <Slides>6</Slides>
  <Notes>0</Notes>
  <HiddenSlides>0</HiddenSlides>
  <MMClips>0</MMClips>
  <ScaleCrop>false</ScaleCrop>
  <HeadingPairs>
    <vt:vector size="6" baseType="variant">
      <vt:variant>
        <vt:lpstr>已用的字体</vt:lpstr>
      </vt:variant>
      <vt:variant>
        <vt:i4>10</vt:i4>
      </vt:variant>
      <vt:variant>
        <vt:lpstr>主题</vt:lpstr>
      </vt:variant>
      <vt:variant>
        <vt:i4>1</vt:i4>
      </vt:variant>
      <vt:variant>
        <vt:lpstr>幻灯片标题</vt:lpstr>
      </vt:variant>
      <vt:variant>
        <vt:i4>6</vt:i4>
      </vt:variant>
    </vt:vector>
  </HeadingPairs>
  <TitlesOfParts>
    <vt:vector size="17" baseType="lpstr">
      <vt:lpstr>Arial</vt:lpstr>
      <vt:lpstr>宋体</vt:lpstr>
      <vt:lpstr>Wingdings</vt:lpstr>
      <vt:lpstr>Nimbus Roman No9 L</vt:lpstr>
      <vt:lpstr>方正书宋_GBK</vt:lpstr>
      <vt:lpstr>Arial Black</vt:lpstr>
      <vt:lpstr>微软雅黑</vt:lpstr>
      <vt:lpstr>方正黑体_GBK</vt:lpstr>
      <vt:lpstr>宋体</vt:lpstr>
      <vt:lpstr>Arial Unicode MS</vt:lpstr>
      <vt:lpstr>Office 主题​​</vt:lpstr>
      <vt:lpstr>沈阳市工程建设领域工程款支付担保实施办法</vt:lpstr>
      <vt:lpstr>实施范围</vt:lpstr>
      <vt:lpstr>担保金额与费用</vt:lpstr>
      <vt:lpstr>不可撤销与续保</vt:lpstr>
      <vt:lpstr>履约担保</vt:lpstr>
      <vt:lpstr>处罚措施</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meng</dc:creator>
  <cp:lastModifiedBy>meng</cp:lastModifiedBy>
  <cp:revision>3</cp:revision>
  <dcterms:created xsi:type="dcterms:W3CDTF">2026-07-06T02:56:39Z</dcterms:created>
  <dcterms:modified xsi:type="dcterms:W3CDTF">2026-07-06T02:56:39Z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2052-11.8.2.12129</vt:lpwstr>
  </property>
  <property fmtid="{D5CDD505-2E9C-101B-9397-08002B2CF9AE}" pid="3" name="ICV">
    <vt:lpwstr>B6044394E22A6F0CA9463B6A3336AFF9</vt:lpwstr>
  </property>
</Properties>
</file>