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fonts/font1.fntdata" ContentType="application/x-fontdata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441" r:id="rId3"/>
    <p:sldId id="443" r:id="rId4"/>
    <p:sldId id="445" r:id="rId5"/>
    <p:sldId id="449" r:id="rId6"/>
    <p:sldId id="451" r:id="rId7"/>
    <p:sldId id="452" r:id="rId8"/>
    <p:sldId id="453" r:id="rId9"/>
    <p:sldId id="287" r:id="rId10"/>
    <p:sldId id="455" r:id="rId11"/>
    <p:sldId id="456" r:id="rId12"/>
    <p:sldId id="454" r:id="rId13"/>
  </p:sldIdLst>
  <p:sldSz cx="12192000" cy="6858000"/>
  <p:notesSz cx="6858000" cy="9144000"/>
  <p:embeddedFontLst>
    <p:embeddedFont>
      <p:font typeface="微软雅黑" panose="020B0503020204020204" pitchFamily="34" charset="-122"/>
      <p:regular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C4D2CC4-6E0C-49C7-857E-AA74ED05350C}">
          <p14:sldIdLst>
            <p14:sldId id="441"/>
            <p14:sldId id="443"/>
            <p14:sldId id="445"/>
            <p14:sldId id="449"/>
            <p14:sldId id="451"/>
            <p14:sldId id="452"/>
            <p14:sldId id="453"/>
            <p14:sldId id="287"/>
            <p14:sldId id="455"/>
            <p14:sldId id="456"/>
            <p14:sldId id="454"/>
          </p14:sldIdLst>
        </p14:section>
      </p14:sectionLst>
    </p:ex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27F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158" y="114"/>
      </p:cViewPr>
      <p:guideLst>
        <p:guide pos="416"/>
        <p:guide pos="7242"/>
        <p:guide orient="horz" pos="712"/>
        <p:guide orient="horz" pos="3928"/>
        <p:guide orient="horz" pos="38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font" Target="fonts/font1.fntdata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34cffc35-ba5f-4350-be9c-1aebe3605127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762E-2BC7-4CB7-B9FE-C935D0917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76C-8D5D-454B-B46C-239CFA30E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762E-2BC7-4CB7-B9FE-C935D0917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76C-8D5D-454B-B46C-239CFA30E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762E-2BC7-4CB7-B9FE-C935D0917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76C-8D5D-454B-B46C-239CFA30E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762E-2BC7-4CB7-B9FE-C935D0917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76C-8D5D-454B-B46C-239CFA30E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762E-2BC7-4CB7-B9FE-C935D0917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76C-8D5D-454B-B46C-239CFA30E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762E-2BC7-4CB7-B9FE-C935D0917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76C-8D5D-454B-B46C-239CFA30E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762E-2BC7-4CB7-B9FE-C935D0917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76C-8D5D-454B-B46C-239CFA30E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762E-2BC7-4CB7-B9FE-C935D0917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76C-8D5D-454B-B46C-239CFA30E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762E-2BC7-4CB7-B9FE-C935D0917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76C-8D5D-454B-B46C-239CFA30E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1327F"/>
              </a:gs>
              <a:gs pos="98000">
                <a:schemeClr val="accent1"/>
              </a:gs>
            </a:gsLst>
            <a:lin ang="135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0" y="0"/>
            <a:ext cx="12192000" cy="6853555"/>
          </a:xfrm>
          <a:prstGeom prst="rect">
            <a:avLst/>
          </a:prstGeom>
          <a:solidFill>
            <a:srgbClr val="002054">
              <a:lumMod val="90000"/>
              <a:lumOff val="10000"/>
              <a:alpha val="1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8" name="组合 77"/>
          <p:cNvGrpSpPr/>
          <p:nvPr userDrawn="1"/>
        </p:nvGrpSpPr>
        <p:grpSpPr>
          <a:xfrm>
            <a:off x="1" y="3240314"/>
            <a:ext cx="12192000" cy="5257800"/>
            <a:chOff x="664019" y="-111515"/>
            <a:chExt cx="7118318" cy="3624451"/>
          </a:xfrm>
        </p:grpSpPr>
        <p:sp>
          <p:nvSpPr>
            <p:cNvPr id="79" name="任意多边形: 形状 78"/>
            <p:cNvSpPr/>
            <p:nvPr/>
          </p:nvSpPr>
          <p:spPr>
            <a:xfrm>
              <a:off x="664019" y="1203791"/>
              <a:ext cx="7118318" cy="983075"/>
            </a:xfrm>
            <a:custGeom>
              <a:avLst/>
              <a:gdLst>
                <a:gd name="connsiteX0" fmla="*/ 7118319 w 7118318"/>
                <a:gd name="connsiteY0" fmla="*/ 498348 h 983075"/>
                <a:gd name="connsiteX1" fmla="*/ 7100602 w 7118318"/>
                <a:gd name="connsiteY1" fmla="*/ 504634 h 983075"/>
                <a:gd name="connsiteX2" fmla="*/ 7065741 w 7118318"/>
                <a:gd name="connsiteY2" fmla="*/ 516922 h 983075"/>
                <a:gd name="connsiteX3" fmla="*/ 7030784 w 7118318"/>
                <a:gd name="connsiteY3" fmla="*/ 529209 h 983075"/>
                <a:gd name="connsiteX4" fmla="*/ 6996017 w 7118318"/>
                <a:gd name="connsiteY4" fmla="*/ 541401 h 983075"/>
                <a:gd name="connsiteX5" fmla="*/ 6961156 w 7118318"/>
                <a:gd name="connsiteY5" fmla="*/ 553498 h 983075"/>
                <a:gd name="connsiteX6" fmla="*/ 6926485 w 7118318"/>
                <a:gd name="connsiteY6" fmla="*/ 565499 h 983075"/>
                <a:gd name="connsiteX7" fmla="*/ 6891719 w 7118318"/>
                <a:gd name="connsiteY7" fmla="*/ 577405 h 983075"/>
                <a:gd name="connsiteX8" fmla="*/ 6857048 w 7118318"/>
                <a:gd name="connsiteY8" fmla="*/ 589121 h 983075"/>
                <a:gd name="connsiteX9" fmla="*/ 6822472 w 7118318"/>
                <a:gd name="connsiteY9" fmla="*/ 600837 h 983075"/>
                <a:gd name="connsiteX10" fmla="*/ 6787896 w 7118318"/>
                <a:gd name="connsiteY10" fmla="*/ 612267 h 983075"/>
                <a:gd name="connsiteX11" fmla="*/ 6753321 w 7118318"/>
                <a:gd name="connsiteY11" fmla="*/ 623697 h 983075"/>
                <a:gd name="connsiteX12" fmla="*/ 6718840 w 7118318"/>
                <a:gd name="connsiteY12" fmla="*/ 634841 h 983075"/>
                <a:gd name="connsiteX13" fmla="*/ 6684264 w 7118318"/>
                <a:gd name="connsiteY13" fmla="*/ 645890 h 983075"/>
                <a:gd name="connsiteX14" fmla="*/ 6649879 w 7118318"/>
                <a:gd name="connsiteY14" fmla="*/ 656749 h 983075"/>
                <a:gd name="connsiteX15" fmla="*/ 6615494 w 7118318"/>
                <a:gd name="connsiteY15" fmla="*/ 667512 h 983075"/>
                <a:gd name="connsiteX16" fmla="*/ 6581108 w 7118318"/>
                <a:gd name="connsiteY16" fmla="*/ 677989 h 983075"/>
                <a:gd name="connsiteX17" fmla="*/ 6546819 w 7118318"/>
                <a:gd name="connsiteY17" fmla="*/ 688372 h 983075"/>
                <a:gd name="connsiteX18" fmla="*/ 6512528 w 7118318"/>
                <a:gd name="connsiteY18" fmla="*/ 698468 h 983075"/>
                <a:gd name="connsiteX19" fmla="*/ 6478334 w 7118318"/>
                <a:gd name="connsiteY19" fmla="*/ 708470 h 983075"/>
                <a:gd name="connsiteX20" fmla="*/ 6444044 w 7118318"/>
                <a:gd name="connsiteY20" fmla="*/ 718185 h 983075"/>
                <a:gd name="connsiteX21" fmla="*/ 6409945 w 7118318"/>
                <a:gd name="connsiteY21" fmla="*/ 727710 h 983075"/>
                <a:gd name="connsiteX22" fmla="*/ 6375845 w 7118318"/>
                <a:gd name="connsiteY22" fmla="*/ 737045 h 983075"/>
                <a:gd name="connsiteX23" fmla="*/ 6341745 w 7118318"/>
                <a:gd name="connsiteY23" fmla="*/ 746093 h 983075"/>
                <a:gd name="connsiteX24" fmla="*/ 6307741 w 7118318"/>
                <a:gd name="connsiteY24" fmla="*/ 754951 h 983075"/>
                <a:gd name="connsiteX25" fmla="*/ 6273737 w 7118318"/>
                <a:gd name="connsiteY25" fmla="*/ 763619 h 983075"/>
                <a:gd name="connsiteX26" fmla="*/ 6239732 w 7118318"/>
                <a:gd name="connsiteY26" fmla="*/ 772097 h 983075"/>
                <a:gd name="connsiteX27" fmla="*/ 6205823 w 7118318"/>
                <a:gd name="connsiteY27" fmla="*/ 780288 h 983075"/>
                <a:gd name="connsiteX28" fmla="*/ 6171914 w 7118318"/>
                <a:gd name="connsiteY28" fmla="*/ 788289 h 983075"/>
                <a:gd name="connsiteX29" fmla="*/ 6138101 w 7118318"/>
                <a:gd name="connsiteY29" fmla="*/ 796004 h 983075"/>
                <a:gd name="connsiteX30" fmla="*/ 6104287 w 7118318"/>
                <a:gd name="connsiteY30" fmla="*/ 803529 h 983075"/>
                <a:gd name="connsiteX31" fmla="*/ 6070473 w 7118318"/>
                <a:gd name="connsiteY31" fmla="*/ 810863 h 983075"/>
                <a:gd name="connsiteX32" fmla="*/ 6036754 w 7118318"/>
                <a:gd name="connsiteY32" fmla="*/ 817912 h 983075"/>
                <a:gd name="connsiteX33" fmla="*/ 6003036 w 7118318"/>
                <a:gd name="connsiteY33" fmla="*/ 824675 h 983075"/>
                <a:gd name="connsiteX34" fmla="*/ 5969413 w 7118318"/>
                <a:gd name="connsiteY34" fmla="*/ 831247 h 983075"/>
                <a:gd name="connsiteX35" fmla="*/ 5935790 w 7118318"/>
                <a:gd name="connsiteY35" fmla="*/ 837629 h 983075"/>
                <a:gd name="connsiteX36" fmla="*/ 5902167 w 7118318"/>
                <a:gd name="connsiteY36" fmla="*/ 843725 h 983075"/>
                <a:gd name="connsiteX37" fmla="*/ 5868639 w 7118318"/>
                <a:gd name="connsiteY37" fmla="*/ 849630 h 983075"/>
                <a:gd name="connsiteX38" fmla="*/ 5835110 w 7118318"/>
                <a:gd name="connsiteY38" fmla="*/ 855250 h 983075"/>
                <a:gd name="connsiteX39" fmla="*/ 5801678 w 7118318"/>
                <a:gd name="connsiteY39" fmla="*/ 860679 h 983075"/>
                <a:gd name="connsiteX40" fmla="*/ 5768245 w 7118318"/>
                <a:gd name="connsiteY40" fmla="*/ 865918 h 983075"/>
                <a:gd name="connsiteX41" fmla="*/ 5734812 w 7118318"/>
                <a:gd name="connsiteY41" fmla="*/ 870871 h 983075"/>
                <a:gd name="connsiteX42" fmla="*/ 5701475 w 7118318"/>
                <a:gd name="connsiteY42" fmla="*/ 875729 h 983075"/>
                <a:gd name="connsiteX43" fmla="*/ 5668232 w 7118318"/>
                <a:gd name="connsiteY43" fmla="*/ 880205 h 983075"/>
                <a:gd name="connsiteX44" fmla="*/ 5634990 w 7118318"/>
                <a:gd name="connsiteY44" fmla="*/ 884587 h 983075"/>
                <a:gd name="connsiteX45" fmla="*/ 5601653 w 7118318"/>
                <a:gd name="connsiteY45" fmla="*/ 888683 h 983075"/>
                <a:gd name="connsiteX46" fmla="*/ 5568506 w 7118318"/>
                <a:gd name="connsiteY46" fmla="*/ 892683 h 983075"/>
                <a:gd name="connsiteX47" fmla="*/ 5535359 w 7118318"/>
                <a:gd name="connsiteY47" fmla="*/ 896398 h 983075"/>
                <a:gd name="connsiteX48" fmla="*/ 5502212 w 7118318"/>
                <a:gd name="connsiteY48" fmla="*/ 899922 h 983075"/>
                <a:gd name="connsiteX49" fmla="*/ 5469160 w 7118318"/>
                <a:gd name="connsiteY49" fmla="*/ 903256 h 983075"/>
                <a:gd name="connsiteX50" fmla="*/ 5436108 w 7118318"/>
                <a:gd name="connsiteY50" fmla="*/ 906399 h 983075"/>
                <a:gd name="connsiteX51" fmla="*/ 5403057 w 7118318"/>
                <a:gd name="connsiteY51" fmla="*/ 909447 h 983075"/>
                <a:gd name="connsiteX52" fmla="*/ 5370100 w 7118318"/>
                <a:gd name="connsiteY52" fmla="*/ 912305 h 983075"/>
                <a:gd name="connsiteX53" fmla="*/ 5337144 w 7118318"/>
                <a:gd name="connsiteY53" fmla="*/ 914972 h 983075"/>
                <a:gd name="connsiteX54" fmla="*/ 5304282 w 7118318"/>
                <a:gd name="connsiteY54" fmla="*/ 917448 h 983075"/>
                <a:gd name="connsiteX55" fmla="*/ 5271421 w 7118318"/>
                <a:gd name="connsiteY55" fmla="*/ 919829 h 983075"/>
                <a:gd name="connsiteX56" fmla="*/ 5238560 w 7118318"/>
                <a:gd name="connsiteY56" fmla="*/ 922020 h 983075"/>
                <a:gd name="connsiteX57" fmla="*/ 5205794 w 7118318"/>
                <a:gd name="connsiteY57" fmla="*/ 924116 h 983075"/>
                <a:gd name="connsiteX58" fmla="*/ 5173028 w 7118318"/>
                <a:gd name="connsiteY58" fmla="*/ 926116 h 983075"/>
                <a:gd name="connsiteX59" fmla="*/ 5140262 w 7118318"/>
                <a:gd name="connsiteY59" fmla="*/ 927926 h 983075"/>
                <a:gd name="connsiteX60" fmla="*/ 5107591 w 7118318"/>
                <a:gd name="connsiteY60" fmla="*/ 929735 h 983075"/>
                <a:gd name="connsiteX61" fmla="*/ 5075016 w 7118318"/>
                <a:gd name="connsiteY61" fmla="*/ 931355 h 983075"/>
                <a:gd name="connsiteX62" fmla="*/ 5042440 w 7118318"/>
                <a:gd name="connsiteY62" fmla="*/ 932974 h 983075"/>
                <a:gd name="connsiteX63" fmla="*/ 5009864 w 7118318"/>
                <a:gd name="connsiteY63" fmla="*/ 934403 h 983075"/>
                <a:gd name="connsiteX64" fmla="*/ 4977289 w 7118318"/>
                <a:gd name="connsiteY64" fmla="*/ 935926 h 983075"/>
                <a:gd name="connsiteX65" fmla="*/ 4944809 w 7118318"/>
                <a:gd name="connsiteY65" fmla="*/ 937260 h 983075"/>
                <a:gd name="connsiteX66" fmla="*/ 4912328 w 7118318"/>
                <a:gd name="connsiteY66" fmla="*/ 938593 h 983075"/>
                <a:gd name="connsiteX67" fmla="*/ 4879944 w 7118318"/>
                <a:gd name="connsiteY67" fmla="*/ 939927 h 983075"/>
                <a:gd name="connsiteX68" fmla="*/ 4847558 w 7118318"/>
                <a:gd name="connsiteY68" fmla="*/ 941260 h 983075"/>
                <a:gd name="connsiteX69" fmla="*/ 4815269 w 7118318"/>
                <a:gd name="connsiteY69" fmla="*/ 942499 h 983075"/>
                <a:gd name="connsiteX70" fmla="*/ 4782884 w 7118318"/>
                <a:gd name="connsiteY70" fmla="*/ 943832 h 983075"/>
                <a:gd name="connsiteX71" fmla="*/ 4750689 w 7118318"/>
                <a:gd name="connsiteY71" fmla="*/ 945166 h 983075"/>
                <a:gd name="connsiteX72" fmla="*/ 4718400 w 7118318"/>
                <a:gd name="connsiteY72" fmla="*/ 946499 h 983075"/>
                <a:gd name="connsiteX73" fmla="*/ 4686205 w 7118318"/>
                <a:gd name="connsiteY73" fmla="*/ 947833 h 983075"/>
                <a:gd name="connsiteX74" fmla="*/ 4654010 w 7118318"/>
                <a:gd name="connsiteY74" fmla="*/ 949357 h 983075"/>
                <a:gd name="connsiteX75" fmla="*/ 4621911 w 7118318"/>
                <a:gd name="connsiteY75" fmla="*/ 950881 h 983075"/>
                <a:gd name="connsiteX76" fmla="*/ 4589812 w 7118318"/>
                <a:gd name="connsiteY76" fmla="*/ 952500 h 983075"/>
                <a:gd name="connsiteX77" fmla="*/ 4557808 w 7118318"/>
                <a:gd name="connsiteY77" fmla="*/ 954214 h 983075"/>
                <a:gd name="connsiteX78" fmla="*/ 4525804 w 7118318"/>
                <a:gd name="connsiteY78" fmla="*/ 956024 h 983075"/>
                <a:gd name="connsiteX79" fmla="*/ 4493800 w 7118318"/>
                <a:gd name="connsiteY79" fmla="*/ 958025 h 983075"/>
                <a:gd name="connsiteX80" fmla="*/ 4461891 w 7118318"/>
                <a:gd name="connsiteY80" fmla="*/ 960120 h 983075"/>
                <a:gd name="connsiteX81" fmla="*/ 4429983 w 7118318"/>
                <a:gd name="connsiteY81" fmla="*/ 962406 h 983075"/>
                <a:gd name="connsiteX82" fmla="*/ 4398074 w 7118318"/>
                <a:gd name="connsiteY82" fmla="*/ 964787 h 983075"/>
                <a:gd name="connsiteX83" fmla="*/ 4366260 w 7118318"/>
                <a:gd name="connsiteY83" fmla="*/ 965645 h 983075"/>
                <a:gd name="connsiteX84" fmla="*/ 4334447 w 7118318"/>
                <a:gd name="connsiteY84" fmla="*/ 964787 h 983075"/>
                <a:gd name="connsiteX85" fmla="*/ 4302728 w 7118318"/>
                <a:gd name="connsiteY85" fmla="*/ 962216 h 983075"/>
                <a:gd name="connsiteX86" fmla="*/ 4270915 w 7118318"/>
                <a:gd name="connsiteY86" fmla="*/ 958025 h 983075"/>
                <a:gd name="connsiteX87" fmla="*/ 4239292 w 7118318"/>
                <a:gd name="connsiteY87" fmla="*/ 952309 h 983075"/>
                <a:gd name="connsiteX88" fmla="*/ 4207574 w 7118318"/>
                <a:gd name="connsiteY88" fmla="*/ 945071 h 983075"/>
                <a:gd name="connsiteX89" fmla="*/ 4175951 w 7118318"/>
                <a:gd name="connsiteY89" fmla="*/ 936498 h 983075"/>
                <a:gd name="connsiteX90" fmla="*/ 4144423 w 7118318"/>
                <a:gd name="connsiteY90" fmla="*/ 926592 h 983075"/>
                <a:gd name="connsiteX91" fmla="*/ 4112800 w 7118318"/>
                <a:gd name="connsiteY91" fmla="*/ 915543 h 983075"/>
                <a:gd name="connsiteX92" fmla="*/ 4081272 w 7118318"/>
                <a:gd name="connsiteY92" fmla="*/ 903160 h 983075"/>
                <a:gd name="connsiteX93" fmla="*/ 4049840 w 7118318"/>
                <a:gd name="connsiteY93" fmla="*/ 889826 h 983075"/>
                <a:gd name="connsiteX94" fmla="*/ 4018407 w 7118318"/>
                <a:gd name="connsiteY94" fmla="*/ 875347 h 983075"/>
                <a:gd name="connsiteX95" fmla="*/ 3986975 w 7118318"/>
                <a:gd name="connsiteY95" fmla="*/ 860012 h 983075"/>
                <a:gd name="connsiteX96" fmla="*/ 3955542 w 7118318"/>
                <a:gd name="connsiteY96" fmla="*/ 843725 h 983075"/>
                <a:gd name="connsiteX97" fmla="*/ 3924205 w 7118318"/>
                <a:gd name="connsiteY97" fmla="*/ 826580 h 983075"/>
                <a:gd name="connsiteX98" fmla="*/ 3892963 w 7118318"/>
                <a:gd name="connsiteY98" fmla="*/ 808768 h 983075"/>
                <a:gd name="connsiteX99" fmla="*/ 3861721 w 7118318"/>
                <a:gd name="connsiteY99" fmla="*/ 790194 h 983075"/>
                <a:gd name="connsiteX100" fmla="*/ 3830479 w 7118318"/>
                <a:gd name="connsiteY100" fmla="*/ 770954 h 983075"/>
                <a:gd name="connsiteX101" fmla="*/ 3799237 w 7118318"/>
                <a:gd name="connsiteY101" fmla="*/ 751237 h 983075"/>
                <a:gd name="connsiteX102" fmla="*/ 3768090 w 7118318"/>
                <a:gd name="connsiteY102" fmla="*/ 730949 h 983075"/>
                <a:gd name="connsiteX103" fmla="*/ 3736943 w 7118318"/>
                <a:gd name="connsiteY103" fmla="*/ 710184 h 983075"/>
                <a:gd name="connsiteX104" fmla="*/ 3705892 w 7118318"/>
                <a:gd name="connsiteY104" fmla="*/ 689038 h 983075"/>
                <a:gd name="connsiteX105" fmla="*/ 3674840 w 7118318"/>
                <a:gd name="connsiteY105" fmla="*/ 667512 h 983075"/>
                <a:gd name="connsiteX106" fmla="*/ 3643789 w 7118318"/>
                <a:gd name="connsiteY106" fmla="*/ 645700 h 983075"/>
                <a:gd name="connsiteX107" fmla="*/ 3612833 w 7118318"/>
                <a:gd name="connsiteY107" fmla="*/ 623602 h 983075"/>
                <a:gd name="connsiteX108" fmla="*/ 3581876 w 7118318"/>
                <a:gd name="connsiteY108" fmla="*/ 601409 h 983075"/>
                <a:gd name="connsiteX109" fmla="*/ 3550920 w 7118318"/>
                <a:gd name="connsiteY109" fmla="*/ 579025 h 983075"/>
                <a:gd name="connsiteX110" fmla="*/ 3520059 w 7118318"/>
                <a:gd name="connsiteY110" fmla="*/ 556546 h 983075"/>
                <a:gd name="connsiteX111" fmla="*/ 3489198 w 7118318"/>
                <a:gd name="connsiteY111" fmla="*/ 534067 h 983075"/>
                <a:gd name="connsiteX112" fmla="*/ 3458432 w 7118318"/>
                <a:gd name="connsiteY112" fmla="*/ 511492 h 983075"/>
                <a:gd name="connsiteX113" fmla="*/ 3427667 w 7118318"/>
                <a:gd name="connsiteY113" fmla="*/ 489109 h 983075"/>
                <a:gd name="connsiteX114" fmla="*/ 3396901 w 7118318"/>
                <a:gd name="connsiteY114" fmla="*/ 466725 h 983075"/>
                <a:gd name="connsiteX115" fmla="*/ 3366230 w 7118318"/>
                <a:gd name="connsiteY115" fmla="*/ 444437 h 983075"/>
                <a:gd name="connsiteX116" fmla="*/ 3335560 w 7118318"/>
                <a:gd name="connsiteY116" fmla="*/ 422434 h 983075"/>
                <a:gd name="connsiteX117" fmla="*/ 3304889 w 7118318"/>
                <a:gd name="connsiteY117" fmla="*/ 400621 h 983075"/>
                <a:gd name="connsiteX118" fmla="*/ 3274314 w 7118318"/>
                <a:gd name="connsiteY118" fmla="*/ 379000 h 983075"/>
                <a:gd name="connsiteX119" fmla="*/ 3243739 w 7118318"/>
                <a:gd name="connsiteY119" fmla="*/ 357759 h 983075"/>
                <a:gd name="connsiteX120" fmla="*/ 3213259 w 7118318"/>
                <a:gd name="connsiteY120" fmla="*/ 336804 h 983075"/>
                <a:gd name="connsiteX121" fmla="*/ 3182684 w 7118318"/>
                <a:gd name="connsiteY121" fmla="*/ 316230 h 983075"/>
                <a:gd name="connsiteX122" fmla="*/ 3152299 w 7118318"/>
                <a:gd name="connsiteY122" fmla="*/ 296132 h 983075"/>
                <a:gd name="connsiteX123" fmla="*/ 3121819 w 7118318"/>
                <a:gd name="connsiteY123" fmla="*/ 276416 h 983075"/>
                <a:gd name="connsiteX124" fmla="*/ 3091434 w 7118318"/>
                <a:gd name="connsiteY124" fmla="*/ 257175 h 983075"/>
                <a:gd name="connsiteX125" fmla="*/ 3061145 w 7118318"/>
                <a:gd name="connsiteY125" fmla="*/ 238411 h 983075"/>
                <a:gd name="connsiteX126" fmla="*/ 3030760 w 7118318"/>
                <a:gd name="connsiteY126" fmla="*/ 220218 h 983075"/>
                <a:gd name="connsiteX127" fmla="*/ 3000471 w 7118318"/>
                <a:gd name="connsiteY127" fmla="*/ 202501 h 983075"/>
                <a:gd name="connsiteX128" fmla="*/ 2970276 w 7118318"/>
                <a:gd name="connsiteY128" fmla="*/ 185452 h 983075"/>
                <a:gd name="connsiteX129" fmla="*/ 2939987 w 7118318"/>
                <a:gd name="connsiteY129" fmla="*/ 169069 h 983075"/>
                <a:gd name="connsiteX130" fmla="*/ 2909792 w 7118318"/>
                <a:gd name="connsiteY130" fmla="*/ 153257 h 983075"/>
                <a:gd name="connsiteX131" fmla="*/ 2879693 w 7118318"/>
                <a:gd name="connsiteY131" fmla="*/ 138113 h 983075"/>
                <a:gd name="connsiteX132" fmla="*/ 2849594 w 7118318"/>
                <a:gd name="connsiteY132" fmla="*/ 123634 h 983075"/>
                <a:gd name="connsiteX133" fmla="*/ 2819496 w 7118318"/>
                <a:gd name="connsiteY133" fmla="*/ 109918 h 983075"/>
                <a:gd name="connsiteX134" fmla="*/ 2789396 w 7118318"/>
                <a:gd name="connsiteY134" fmla="*/ 96869 h 983075"/>
                <a:gd name="connsiteX135" fmla="*/ 2759392 w 7118318"/>
                <a:gd name="connsiteY135" fmla="*/ 84582 h 983075"/>
                <a:gd name="connsiteX136" fmla="*/ 2729389 w 7118318"/>
                <a:gd name="connsiteY136" fmla="*/ 73057 h 983075"/>
                <a:gd name="connsiteX137" fmla="*/ 2699480 w 7118318"/>
                <a:gd name="connsiteY137" fmla="*/ 62389 h 983075"/>
                <a:gd name="connsiteX138" fmla="*/ 2669572 w 7118318"/>
                <a:gd name="connsiteY138" fmla="*/ 52483 h 983075"/>
                <a:gd name="connsiteX139" fmla="*/ 2639663 w 7118318"/>
                <a:gd name="connsiteY139" fmla="*/ 43434 h 983075"/>
                <a:gd name="connsiteX140" fmla="*/ 2609755 w 7118318"/>
                <a:gd name="connsiteY140" fmla="*/ 35147 h 983075"/>
                <a:gd name="connsiteX141" fmla="*/ 2579942 w 7118318"/>
                <a:gd name="connsiteY141" fmla="*/ 27718 h 983075"/>
                <a:gd name="connsiteX142" fmla="*/ 2550128 w 7118318"/>
                <a:gd name="connsiteY142" fmla="*/ 21146 h 983075"/>
                <a:gd name="connsiteX143" fmla="*/ 2520410 w 7118318"/>
                <a:gd name="connsiteY143" fmla="*/ 15430 h 983075"/>
                <a:gd name="connsiteX144" fmla="*/ 2490692 w 7118318"/>
                <a:gd name="connsiteY144" fmla="*/ 10668 h 983075"/>
                <a:gd name="connsiteX145" fmla="*/ 2460974 w 7118318"/>
                <a:gd name="connsiteY145" fmla="*/ 6763 h 983075"/>
                <a:gd name="connsiteX146" fmla="*/ 2431352 w 7118318"/>
                <a:gd name="connsiteY146" fmla="*/ 3715 h 983075"/>
                <a:gd name="connsiteX147" fmla="*/ 2401729 w 7118318"/>
                <a:gd name="connsiteY147" fmla="*/ 1524 h 983075"/>
                <a:gd name="connsiteX148" fmla="*/ 2372106 w 7118318"/>
                <a:gd name="connsiteY148" fmla="*/ 286 h 983075"/>
                <a:gd name="connsiteX149" fmla="*/ 2342483 w 7118318"/>
                <a:gd name="connsiteY149" fmla="*/ 0 h 983075"/>
                <a:gd name="connsiteX150" fmla="*/ 2312956 w 7118318"/>
                <a:gd name="connsiteY150" fmla="*/ 571 h 983075"/>
                <a:gd name="connsiteX151" fmla="*/ 2283524 w 7118318"/>
                <a:gd name="connsiteY151" fmla="*/ 2000 h 983075"/>
                <a:gd name="connsiteX152" fmla="*/ 2253996 w 7118318"/>
                <a:gd name="connsiteY152" fmla="*/ 4477 h 983075"/>
                <a:gd name="connsiteX153" fmla="*/ 2224564 w 7118318"/>
                <a:gd name="connsiteY153" fmla="*/ 7810 h 983075"/>
                <a:gd name="connsiteX154" fmla="*/ 2195132 w 7118318"/>
                <a:gd name="connsiteY154" fmla="*/ 12001 h 983075"/>
                <a:gd name="connsiteX155" fmla="*/ 2165795 w 7118318"/>
                <a:gd name="connsiteY155" fmla="*/ 17145 h 983075"/>
                <a:gd name="connsiteX156" fmla="*/ 2136458 w 7118318"/>
                <a:gd name="connsiteY156" fmla="*/ 23146 h 983075"/>
                <a:gd name="connsiteX157" fmla="*/ 2107121 w 7118318"/>
                <a:gd name="connsiteY157" fmla="*/ 30099 h 983075"/>
                <a:gd name="connsiteX158" fmla="*/ 2077784 w 7118318"/>
                <a:gd name="connsiteY158" fmla="*/ 37909 h 983075"/>
                <a:gd name="connsiteX159" fmla="*/ 2048542 w 7118318"/>
                <a:gd name="connsiteY159" fmla="*/ 46672 h 983075"/>
                <a:gd name="connsiteX160" fmla="*/ 2019300 w 7118318"/>
                <a:gd name="connsiteY160" fmla="*/ 56293 h 983075"/>
                <a:gd name="connsiteX161" fmla="*/ 1990154 w 7118318"/>
                <a:gd name="connsiteY161" fmla="*/ 66675 h 983075"/>
                <a:gd name="connsiteX162" fmla="*/ 1960912 w 7118318"/>
                <a:gd name="connsiteY162" fmla="*/ 78010 h 983075"/>
                <a:gd name="connsiteX163" fmla="*/ 1931765 w 7118318"/>
                <a:gd name="connsiteY163" fmla="*/ 90202 h 983075"/>
                <a:gd name="connsiteX164" fmla="*/ 1902714 w 7118318"/>
                <a:gd name="connsiteY164" fmla="*/ 103251 h 983075"/>
                <a:gd name="connsiteX165" fmla="*/ 1873568 w 7118318"/>
                <a:gd name="connsiteY165" fmla="*/ 117062 h 983075"/>
                <a:gd name="connsiteX166" fmla="*/ 1844516 w 7118318"/>
                <a:gd name="connsiteY166" fmla="*/ 131731 h 983075"/>
                <a:gd name="connsiteX167" fmla="*/ 1815560 w 7118318"/>
                <a:gd name="connsiteY167" fmla="*/ 147161 h 983075"/>
                <a:gd name="connsiteX168" fmla="*/ 1786509 w 7118318"/>
                <a:gd name="connsiteY168" fmla="*/ 163449 h 983075"/>
                <a:gd name="connsiteX169" fmla="*/ 1757553 w 7118318"/>
                <a:gd name="connsiteY169" fmla="*/ 180404 h 983075"/>
                <a:gd name="connsiteX170" fmla="*/ 1728597 w 7118318"/>
                <a:gd name="connsiteY170" fmla="*/ 198120 h 983075"/>
                <a:gd name="connsiteX171" fmla="*/ 1699736 w 7118318"/>
                <a:gd name="connsiteY171" fmla="*/ 216599 h 983075"/>
                <a:gd name="connsiteX172" fmla="*/ 1670876 w 7118318"/>
                <a:gd name="connsiteY172" fmla="*/ 235744 h 983075"/>
                <a:gd name="connsiteX173" fmla="*/ 1642015 w 7118318"/>
                <a:gd name="connsiteY173" fmla="*/ 255651 h 983075"/>
                <a:gd name="connsiteX174" fmla="*/ 1613154 w 7118318"/>
                <a:gd name="connsiteY174" fmla="*/ 276130 h 983075"/>
                <a:gd name="connsiteX175" fmla="*/ 1584389 w 7118318"/>
                <a:gd name="connsiteY175" fmla="*/ 297275 h 983075"/>
                <a:gd name="connsiteX176" fmla="*/ 1555623 w 7118318"/>
                <a:gd name="connsiteY176" fmla="*/ 318992 h 983075"/>
                <a:gd name="connsiteX177" fmla="*/ 1526953 w 7118318"/>
                <a:gd name="connsiteY177" fmla="*/ 341281 h 983075"/>
                <a:gd name="connsiteX178" fmla="*/ 1498187 w 7118318"/>
                <a:gd name="connsiteY178" fmla="*/ 364236 h 983075"/>
                <a:gd name="connsiteX179" fmla="*/ 1469517 w 7118318"/>
                <a:gd name="connsiteY179" fmla="*/ 387667 h 983075"/>
                <a:gd name="connsiteX180" fmla="*/ 1440942 w 7118318"/>
                <a:gd name="connsiteY180" fmla="*/ 411575 h 983075"/>
                <a:gd name="connsiteX181" fmla="*/ 1412272 w 7118318"/>
                <a:gd name="connsiteY181" fmla="*/ 435959 h 983075"/>
                <a:gd name="connsiteX182" fmla="*/ 1383697 w 7118318"/>
                <a:gd name="connsiteY182" fmla="*/ 460820 h 983075"/>
                <a:gd name="connsiteX183" fmla="*/ 1355122 w 7118318"/>
                <a:gd name="connsiteY183" fmla="*/ 485584 h 983075"/>
                <a:gd name="connsiteX184" fmla="*/ 1326642 w 7118318"/>
                <a:gd name="connsiteY184" fmla="*/ 510159 h 983075"/>
                <a:gd name="connsiteX185" fmla="*/ 1298162 w 7118318"/>
                <a:gd name="connsiteY185" fmla="*/ 534448 h 983075"/>
                <a:gd name="connsiteX186" fmla="*/ 1269682 w 7118318"/>
                <a:gd name="connsiteY186" fmla="*/ 558546 h 983075"/>
                <a:gd name="connsiteX187" fmla="*/ 1241203 w 7118318"/>
                <a:gd name="connsiteY187" fmla="*/ 582263 h 983075"/>
                <a:gd name="connsiteX188" fmla="*/ 1212818 w 7118318"/>
                <a:gd name="connsiteY188" fmla="*/ 605600 h 983075"/>
                <a:gd name="connsiteX189" fmla="*/ 1184434 w 7118318"/>
                <a:gd name="connsiteY189" fmla="*/ 628459 h 983075"/>
                <a:gd name="connsiteX190" fmla="*/ 1156049 w 7118318"/>
                <a:gd name="connsiteY190" fmla="*/ 650938 h 983075"/>
                <a:gd name="connsiteX191" fmla="*/ 1127760 w 7118318"/>
                <a:gd name="connsiteY191" fmla="*/ 672941 h 983075"/>
                <a:gd name="connsiteX192" fmla="*/ 1099471 w 7118318"/>
                <a:gd name="connsiteY192" fmla="*/ 694372 h 983075"/>
                <a:gd name="connsiteX193" fmla="*/ 1071182 w 7118318"/>
                <a:gd name="connsiteY193" fmla="*/ 715328 h 983075"/>
                <a:gd name="connsiteX194" fmla="*/ 1042988 w 7118318"/>
                <a:gd name="connsiteY194" fmla="*/ 735616 h 983075"/>
                <a:gd name="connsiteX195" fmla="*/ 1014794 w 7118318"/>
                <a:gd name="connsiteY195" fmla="*/ 755237 h 983075"/>
                <a:gd name="connsiteX196" fmla="*/ 986600 w 7118318"/>
                <a:gd name="connsiteY196" fmla="*/ 774287 h 983075"/>
                <a:gd name="connsiteX197" fmla="*/ 958501 w 7118318"/>
                <a:gd name="connsiteY197" fmla="*/ 792575 h 983075"/>
                <a:gd name="connsiteX198" fmla="*/ 930402 w 7118318"/>
                <a:gd name="connsiteY198" fmla="*/ 810197 h 983075"/>
                <a:gd name="connsiteX199" fmla="*/ 902303 w 7118318"/>
                <a:gd name="connsiteY199" fmla="*/ 827056 h 983075"/>
                <a:gd name="connsiteX200" fmla="*/ 874300 w 7118318"/>
                <a:gd name="connsiteY200" fmla="*/ 843248 h 983075"/>
                <a:gd name="connsiteX201" fmla="*/ 846296 w 7118318"/>
                <a:gd name="connsiteY201" fmla="*/ 858488 h 983075"/>
                <a:gd name="connsiteX202" fmla="*/ 818293 w 7118318"/>
                <a:gd name="connsiteY202" fmla="*/ 873062 h 983075"/>
                <a:gd name="connsiteX203" fmla="*/ 790289 w 7118318"/>
                <a:gd name="connsiteY203" fmla="*/ 886778 h 983075"/>
                <a:gd name="connsiteX204" fmla="*/ 762381 w 7118318"/>
                <a:gd name="connsiteY204" fmla="*/ 899541 h 983075"/>
                <a:gd name="connsiteX205" fmla="*/ 734473 w 7118318"/>
                <a:gd name="connsiteY205" fmla="*/ 911543 h 983075"/>
                <a:gd name="connsiteX206" fmla="*/ 706660 w 7118318"/>
                <a:gd name="connsiteY206" fmla="*/ 922687 h 983075"/>
                <a:gd name="connsiteX207" fmla="*/ 678847 w 7118318"/>
                <a:gd name="connsiteY207" fmla="*/ 932879 h 983075"/>
                <a:gd name="connsiteX208" fmla="*/ 651034 w 7118318"/>
                <a:gd name="connsiteY208" fmla="*/ 942118 h 983075"/>
                <a:gd name="connsiteX209" fmla="*/ 623221 w 7118318"/>
                <a:gd name="connsiteY209" fmla="*/ 950500 h 983075"/>
                <a:gd name="connsiteX210" fmla="*/ 595503 w 7118318"/>
                <a:gd name="connsiteY210" fmla="*/ 957929 h 983075"/>
                <a:gd name="connsiteX211" fmla="*/ 567785 w 7118318"/>
                <a:gd name="connsiteY211" fmla="*/ 964406 h 983075"/>
                <a:gd name="connsiteX212" fmla="*/ 540163 w 7118318"/>
                <a:gd name="connsiteY212" fmla="*/ 969931 h 983075"/>
                <a:gd name="connsiteX213" fmla="*/ 512445 w 7118318"/>
                <a:gd name="connsiteY213" fmla="*/ 974503 h 983075"/>
                <a:gd name="connsiteX214" fmla="*/ 484918 w 7118318"/>
                <a:gd name="connsiteY214" fmla="*/ 978122 h 983075"/>
                <a:gd name="connsiteX215" fmla="*/ 457295 w 7118318"/>
                <a:gd name="connsiteY215" fmla="*/ 980694 h 983075"/>
                <a:gd name="connsiteX216" fmla="*/ 429768 w 7118318"/>
                <a:gd name="connsiteY216" fmla="*/ 982409 h 983075"/>
                <a:gd name="connsiteX217" fmla="*/ 402241 w 7118318"/>
                <a:gd name="connsiteY217" fmla="*/ 983075 h 983075"/>
                <a:gd name="connsiteX218" fmla="*/ 374714 w 7118318"/>
                <a:gd name="connsiteY218" fmla="*/ 982789 h 983075"/>
                <a:gd name="connsiteX219" fmla="*/ 347282 w 7118318"/>
                <a:gd name="connsiteY219" fmla="*/ 981551 h 983075"/>
                <a:gd name="connsiteX220" fmla="*/ 319850 w 7118318"/>
                <a:gd name="connsiteY220" fmla="*/ 979360 h 983075"/>
                <a:gd name="connsiteX221" fmla="*/ 292418 w 7118318"/>
                <a:gd name="connsiteY221" fmla="*/ 976217 h 983075"/>
                <a:gd name="connsiteX222" fmla="*/ 265081 w 7118318"/>
                <a:gd name="connsiteY222" fmla="*/ 972026 h 983075"/>
                <a:gd name="connsiteX223" fmla="*/ 237744 w 7118318"/>
                <a:gd name="connsiteY223" fmla="*/ 966978 h 983075"/>
                <a:gd name="connsiteX224" fmla="*/ 210407 w 7118318"/>
                <a:gd name="connsiteY224" fmla="*/ 960882 h 983075"/>
                <a:gd name="connsiteX225" fmla="*/ 183166 w 7118318"/>
                <a:gd name="connsiteY225" fmla="*/ 953929 h 983075"/>
                <a:gd name="connsiteX226" fmla="*/ 155924 w 7118318"/>
                <a:gd name="connsiteY226" fmla="*/ 946118 h 983075"/>
                <a:gd name="connsiteX227" fmla="*/ 128778 w 7118318"/>
                <a:gd name="connsiteY227" fmla="*/ 937260 h 983075"/>
                <a:gd name="connsiteX228" fmla="*/ 101537 w 7118318"/>
                <a:gd name="connsiteY228" fmla="*/ 927640 h 983075"/>
                <a:gd name="connsiteX229" fmla="*/ 74390 w 7118318"/>
                <a:gd name="connsiteY229" fmla="*/ 917067 h 983075"/>
                <a:gd name="connsiteX230" fmla="*/ 47339 w 7118318"/>
                <a:gd name="connsiteY230" fmla="*/ 905542 h 983075"/>
                <a:gd name="connsiteX231" fmla="*/ 20193 w 7118318"/>
                <a:gd name="connsiteY231" fmla="*/ 893255 h 983075"/>
                <a:gd name="connsiteX232" fmla="*/ 0 w 7118318"/>
                <a:gd name="connsiteY232" fmla="*/ 883444 h 9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7118318" h="983075">
                  <a:moveTo>
                    <a:pt x="7118319" y="498348"/>
                  </a:moveTo>
                  <a:lnTo>
                    <a:pt x="7100602" y="504634"/>
                  </a:lnTo>
                  <a:lnTo>
                    <a:pt x="7065741" y="516922"/>
                  </a:lnTo>
                  <a:lnTo>
                    <a:pt x="7030784" y="529209"/>
                  </a:lnTo>
                  <a:lnTo>
                    <a:pt x="6996017" y="541401"/>
                  </a:lnTo>
                  <a:lnTo>
                    <a:pt x="6961156" y="553498"/>
                  </a:lnTo>
                  <a:lnTo>
                    <a:pt x="6926485" y="565499"/>
                  </a:lnTo>
                  <a:lnTo>
                    <a:pt x="6891719" y="577405"/>
                  </a:lnTo>
                  <a:lnTo>
                    <a:pt x="6857048" y="589121"/>
                  </a:lnTo>
                  <a:lnTo>
                    <a:pt x="6822472" y="600837"/>
                  </a:lnTo>
                  <a:lnTo>
                    <a:pt x="6787896" y="612267"/>
                  </a:lnTo>
                  <a:lnTo>
                    <a:pt x="6753321" y="623697"/>
                  </a:lnTo>
                  <a:lnTo>
                    <a:pt x="6718840" y="634841"/>
                  </a:lnTo>
                  <a:lnTo>
                    <a:pt x="6684264" y="645890"/>
                  </a:lnTo>
                  <a:lnTo>
                    <a:pt x="6649879" y="656749"/>
                  </a:lnTo>
                  <a:lnTo>
                    <a:pt x="6615494" y="667512"/>
                  </a:lnTo>
                  <a:lnTo>
                    <a:pt x="6581108" y="677989"/>
                  </a:lnTo>
                  <a:lnTo>
                    <a:pt x="6546819" y="688372"/>
                  </a:lnTo>
                  <a:lnTo>
                    <a:pt x="6512528" y="698468"/>
                  </a:lnTo>
                  <a:lnTo>
                    <a:pt x="6478334" y="708470"/>
                  </a:lnTo>
                  <a:lnTo>
                    <a:pt x="6444044" y="718185"/>
                  </a:lnTo>
                  <a:lnTo>
                    <a:pt x="6409945" y="727710"/>
                  </a:lnTo>
                  <a:lnTo>
                    <a:pt x="6375845" y="737045"/>
                  </a:lnTo>
                  <a:lnTo>
                    <a:pt x="6341745" y="746093"/>
                  </a:lnTo>
                  <a:lnTo>
                    <a:pt x="6307741" y="754951"/>
                  </a:lnTo>
                  <a:lnTo>
                    <a:pt x="6273737" y="763619"/>
                  </a:lnTo>
                  <a:lnTo>
                    <a:pt x="6239732" y="772097"/>
                  </a:lnTo>
                  <a:lnTo>
                    <a:pt x="6205823" y="780288"/>
                  </a:lnTo>
                  <a:lnTo>
                    <a:pt x="6171914" y="788289"/>
                  </a:lnTo>
                  <a:lnTo>
                    <a:pt x="6138101" y="796004"/>
                  </a:lnTo>
                  <a:lnTo>
                    <a:pt x="6104287" y="803529"/>
                  </a:lnTo>
                  <a:lnTo>
                    <a:pt x="6070473" y="810863"/>
                  </a:lnTo>
                  <a:lnTo>
                    <a:pt x="6036754" y="817912"/>
                  </a:lnTo>
                  <a:lnTo>
                    <a:pt x="6003036" y="824675"/>
                  </a:lnTo>
                  <a:lnTo>
                    <a:pt x="5969413" y="831247"/>
                  </a:lnTo>
                  <a:lnTo>
                    <a:pt x="5935790" y="837629"/>
                  </a:lnTo>
                  <a:lnTo>
                    <a:pt x="5902167" y="843725"/>
                  </a:lnTo>
                  <a:lnTo>
                    <a:pt x="5868639" y="849630"/>
                  </a:lnTo>
                  <a:lnTo>
                    <a:pt x="5835110" y="855250"/>
                  </a:lnTo>
                  <a:lnTo>
                    <a:pt x="5801678" y="860679"/>
                  </a:lnTo>
                  <a:lnTo>
                    <a:pt x="5768245" y="865918"/>
                  </a:lnTo>
                  <a:lnTo>
                    <a:pt x="5734812" y="870871"/>
                  </a:lnTo>
                  <a:lnTo>
                    <a:pt x="5701475" y="875729"/>
                  </a:lnTo>
                  <a:lnTo>
                    <a:pt x="5668232" y="880205"/>
                  </a:lnTo>
                  <a:lnTo>
                    <a:pt x="5634990" y="884587"/>
                  </a:lnTo>
                  <a:lnTo>
                    <a:pt x="5601653" y="888683"/>
                  </a:lnTo>
                  <a:lnTo>
                    <a:pt x="5568506" y="892683"/>
                  </a:lnTo>
                  <a:lnTo>
                    <a:pt x="5535359" y="896398"/>
                  </a:lnTo>
                  <a:lnTo>
                    <a:pt x="5502212" y="899922"/>
                  </a:lnTo>
                  <a:lnTo>
                    <a:pt x="5469160" y="903256"/>
                  </a:lnTo>
                  <a:lnTo>
                    <a:pt x="5436108" y="906399"/>
                  </a:lnTo>
                  <a:lnTo>
                    <a:pt x="5403057" y="909447"/>
                  </a:lnTo>
                  <a:lnTo>
                    <a:pt x="5370100" y="912305"/>
                  </a:lnTo>
                  <a:lnTo>
                    <a:pt x="5337144" y="914972"/>
                  </a:lnTo>
                  <a:lnTo>
                    <a:pt x="5304282" y="917448"/>
                  </a:lnTo>
                  <a:lnTo>
                    <a:pt x="5271421" y="919829"/>
                  </a:lnTo>
                  <a:lnTo>
                    <a:pt x="5238560" y="922020"/>
                  </a:lnTo>
                  <a:lnTo>
                    <a:pt x="5205794" y="924116"/>
                  </a:lnTo>
                  <a:lnTo>
                    <a:pt x="5173028" y="926116"/>
                  </a:lnTo>
                  <a:lnTo>
                    <a:pt x="5140262" y="927926"/>
                  </a:lnTo>
                  <a:lnTo>
                    <a:pt x="5107591" y="929735"/>
                  </a:lnTo>
                  <a:lnTo>
                    <a:pt x="5075016" y="931355"/>
                  </a:lnTo>
                  <a:lnTo>
                    <a:pt x="5042440" y="932974"/>
                  </a:lnTo>
                  <a:lnTo>
                    <a:pt x="5009864" y="934403"/>
                  </a:lnTo>
                  <a:lnTo>
                    <a:pt x="4977289" y="935926"/>
                  </a:lnTo>
                  <a:lnTo>
                    <a:pt x="4944809" y="937260"/>
                  </a:lnTo>
                  <a:lnTo>
                    <a:pt x="4912328" y="938593"/>
                  </a:lnTo>
                  <a:lnTo>
                    <a:pt x="4879944" y="939927"/>
                  </a:lnTo>
                  <a:lnTo>
                    <a:pt x="4847558" y="941260"/>
                  </a:lnTo>
                  <a:lnTo>
                    <a:pt x="4815269" y="942499"/>
                  </a:lnTo>
                  <a:lnTo>
                    <a:pt x="4782884" y="943832"/>
                  </a:lnTo>
                  <a:lnTo>
                    <a:pt x="4750689" y="945166"/>
                  </a:lnTo>
                  <a:lnTo>
                    <a:pt x="4718400" y="946499"/>
                  </a:lnTo>
                  <a:lnTo>
                    <a:pt x="4686205" y="947833"/>
                  </a:lnTo>
                  <a:lnTo>
                    <a:pt x="4654010" y="949357"/>
                  </a:lnTo>
                  <a:lnTo>
                    <a:pt x="4621911" y="950881"/>
                  </a:lnTo>
                  <a:lnTo>
                    <a:pt x="4589812" y="952500"/>
                  </a:lnTo>
                  <a:lnTo>
                    <a:pt x="4557808" y="954214"/>
                  </a:lnTo>
                  <a:lnTo>
                    <a:pt x="4525804" y="956024"/>
                  </a:lnTo>
                  <a:lnTo>
                    <a:pt x="4493800" y="958025"/>
                  </a:lnTo>
                  <a:lnTo>
                    <a:pt x="4461891" y="960120"/>
                  </a:lnTo>
                  <a:lnTo>
                    <a:pt x="4429983" y="962406"/>
                  </a:lnTo>
                  <a:lnTo>
                    <a:pt x="4398074" y="964787"/>
                  </a:lnTo>
                  <a:lnTo>
                    <a:pt x="4366260" y="965645"/>
                  </a:lnTo>
                  <a:lnTo>
                    <a:pt x="4334447" y="964787"/>
                  </a:lnTo>
                  <a:lnTo>
                    <a:pt x="4302728" y="962216"/>
                  </a:lnTo>
                  <a:lnTo>
                    <a:pt x="4270915" y="958025"/>
                  </a:lnTo>
                  <a:lnTo>
                    <a:pt x="4239292" y="952309"/>
                  </a:lnTo>
                  <a:lnTo>
                    <a:pt x="4207574" y="945071"/>
                  </a:lnTo>
                  <a:lnTo>
                    <a:pt x="4175951" y="936498"/>
                  </a:lnTo>
                  <a:lnTo>
                    <a:pt x="4144423" y="926592"/>
                  </a:lnTo>
                  <a:lnTo>
                    <a:pt x="4112800" y="915543"/>
                  </a:lnTo>
                  <a:lnTo>
                    <a:pt x="4081272" y="903160"/>
                  </a:lnTo>
                  <a:lnTo>
                    <a:pt x="4049840" y="889826"/>
                  </a:lnTo>
                  <a:lnTo>
                    <a:pt x="4018407" y="875347"/>
                  </a:lnTo>
                  <a:lnTo>
                    <a:pt x="3986975" y="860012"/>
                  </a:lnTo>
                  <a:lnTo>
                    <a:pt x="3955542" y="843725"/>
                  </a:lnTo>
                  <a:lnTo>
                    <a:pt x="3924205" y="826580"/>
                  </a:lnTo>
                  <a:lnTo>
                    <a:pt x="3892963" y="808768"/>
                  </a:lnTo>
                  <a:lnTo>
                    <a:pt x="3861721" y="790194"/>
                  </a:lnTo>
                  <a:lnTo>
                    <a:pt x="3830479" y="770954"/>
                  </a:lnTo>
                  <a:lnTo>
                    <a:pt x="3799237" y="751237"/>
                  </a:lnTo>
                  <a:lnTo>
                    <a:pt x="3768090" y="730949"/>
                  </a:lnTo>
                  <a:lnTo>
                    <a:pt x="3736943" y="710184"/>
                  </a:lnTo>
                  <a:lnTo>
                    <a:pt x="3705892" y="689038"/>
                  </a:lnTo>
                  <a:lnTo>
                    <a:pt x="3674840" y="667512"/>
                  </a:lnTo>
                  <a:lnTo>
                    <a:pt x="3643789" y="645700"/>
                  </a:lnTo>
                  <a:lnTo>
                    <a:pt x="3612833" y="623602"/>
                  </a:lnTo>
                  <a:lnTo>
                    <a:pt x="3581876" y="601409"/>
                  </a:lnTo>
                  <a:lnTo>
                    <a:pt x="3550920" y="579025"/>
                  </a:lnTo>
                  <a:lnTo>
                    <a:pt x="3520059" y="556546"/>
                  </a:lnTo>
                  <a:lnTo>
                    <a:pt x="3489198" y="534067"/>
                  </a:lnTo>
                  <a:lnTo>
                    <a:pt x="3458432" y="511492"/>
                  </a:lnTo>
                  <a:lnTo>
                    <a:pt x="3427667" y="489109"/>
                  </a:lnTo>
                  <a:lnTo>
                    <a:pt x="3396901" y="466725"/>
                  </a:lnTo>
                  <a:lnTo>
                    <a:pt x="3366230" y="444437"/>
                  </a:lnTo>
                  <a:lnTo>
                    <a:pt x="3335560" y="422434"/>
                  </a:lnTo>
                  <a:lnTo>
                    <a:pt x="3304889" y="400621"/>
                  </a:lnTo>
                  <a:lnTo>
                    <a:pt x="3274314" y="379000"/>
                  </a:lnTo>
                  <a:lnTo>
                    <a:pt x="3243739" y="357759"/>
                  </a:lnTo>
                  <a:lnTo>
                    <a:pt x="3213259" y="336804"/>
                  </a:lnTo>
                  <a:lnTo>
                    <a:pt x="3182684" y="316230"/>
                  </a:lnTo>
                  <a:lnTo>
                    <a:pt x="3152299" y="296132"/>
                  </a:lnTo>
                  <a:lnTo>
                    <a:pt x="3121819" y="276416"/>
                  </a:lnTo>
                  <a:lnTo>
                    <a:pt x="3091434" y="257175"/>
                  </a:lnTo>
                  <a:lnTo>
                    <a:pt x="3061145" y="238411"/>
                  </a:lnTo>
                  <a:lnTo>
                    <a:pt x="3030760" y="220218"/>
                  </a:lnTo>
                  <a:lnTo>
                    <a:pt x="3000471" y="202501"/>
                  </a:lnTo>
                  <a:lnTo>
                    <a:pt x="2970276" y="185452"/>
                  </a:lnTo>
                  <a:lnTo>
                    <a:pt x="2939987" y="169069"/>
                  </a:lnTo>
                  <a:lnTo>
                    <a:pt x="2909792" y="153257"/>
                  </a:lnTo>
                  <a:lnTo>
                    <a:pt x="2879693" y="138113"/>
                  </a:lnTo>
                  <a:lnTo>
                    <a:pt x="2849594" y="123634"/>
                  </a:lnTo>
                  <a:lnTo>
                    <a:pt x="2819496" y="109918"/>
                  </a:lnTo>
                  <a:lnTo>
                    <a:pt x="2789396" y="96869"/>
                  </a:lnTo>
                  <a:lnTo>
                    <a:pt x="2759392" y="84582"/>
                  </a:lnTo>
                  <a:lnTo>
                    <a:pt x="2729389" y="73057"/>
                  </a:lnTo>
                  <a:lnTo>
                    <a:pt x="2699480" y="62389"/>
                  </a:lnTo>
                  <a:lnTo>
                    <a:pt x="2669572" y="52483"/>
                  </a:lnTo>
                  <a:lnTo>
                    <a:pt x="2639663" y="43434"/>
                  </a:lnTo>
                  <a:lnTo>
                    <a:pt x="2609755" y="35147"/>
                  </a:lnTo>
                  <a:lnTo>
                    <a:pt x="2579942" y="27718"/>
                  </a:lnTo>
                  <a:lnTo>
                    <a:pt x="2550128" y="21146"/>
                  </a:lnTo>
                  <a:lnTo>
                    <a:pt x="2520410" y="15430"/>
                  </a:lnTo>
                  <a:lnTo>
                    <a:pt x="2490692" y="10668"/>
                  </a:lnTo>
                  <a:lnTo>
                    <a:pt x="2460974" y="6763"/>
                  </a:lnTo>
                  <a:lnTo>
                    <a:pt x="2431352" y="3715"/>
                  </a:lnTo>
                  <a:lnTo>
                    <a:pt x="2401729" y="1524"/>
                  </a:lnTo>
                  <a:lnTo>
                    <a:pt x="2372106" y="286"/>
                  </a:lnTo>
                  <a:lnTo>
                    <a:pt x="2342483" y="0"/>
                  </a:lnTo>
                  <a:lnTo>
                    <a:pt x="2312956" y="571"/>
                  </a:lnTo>
                  <a:lnTo>
                    <a:pt x="2283524" y="2000"/>
                  </a:lnTo>
                  <a:lnTo>
                    <a:pt x="2253996" y="4477"/>
                  </a:lnTo>
                  <a:lnTo>
                    <a:pt x="2224564" y="7810"/>
                  </a:lnTo>
                  <a:lnTo>
                    <a:pt x="2195132" y="12001"/>
                  </a:lnTo>
                  <a:lnTo>
                    <a:pt x="2165795" y="17145"/>
                  </a:lnTo>
                  <a:lnTo>
                    <a:pt x="2136458" y="23146"/>
                  </a:lnTo>
                  <a:lnTo>
                    <a:pt x="2107121" y="30099"/>
                  </a:lnTo>
                  <a:lnTo>
                    <a:pt x="2077784" y="37909"/>
                  </a:lnTo>
                  <a:lnTo>
                    <a:pt x="2048542" y="46672"/>
                  </a:lnTo>
                  <a:lnTo>
                    <a:pt x="2019300" y="56293"/>
                  </a:lnTo>
                  <a:lnTo>
                    <a:pt x="1990154" y="66675"/>
                  </a:lnTo>
                  <a:lnTo>
                    <a:pt x="1960912" y="78010"/>
                  </a:lnTo>
                  <a:lnTo>
                    <a:pt x="1931765" y="90202"/>
                  </a:lnTo>
                  <a:lnTo>
                    <a:pt x="1902714" y="103251"/>
                  </a:lnTo>
                  <a:lnTo>
                    <a:pt x="1873568" y="117062"/>
                  </a:lnTo>
                  <a:lnTo>
                    <a:pt x="1844516" y="131731"/>
                  </a:lnTo>
                  <a:lnTo>
                    <a:pt x="1815560" y="147161"/>
                  </a:lnTo>
                  <a:lnTo>
                    <a:pt x="1786509" y="163449"/>
                  </a:lnTo>
                  <a:lnTo>
                    <a:pt x="1757553" y="180404"/>
                  </a:lnTo>
                  <a:lnTo>
                    <a:pt x="1728597" y="198120"/>
                  </a:lnTo>
                  <a:lnTo>
                    <a:pt x="1699736" y="216599"/>
                  </a:lnTo>
                  <a:lnTo>
                    <a:pt x="1670876" y="235744"/>
                  </a:lnTo>
                  <a:lnTo>
                    <a:pt x="1642015" y="255651"/>
                  </a:lnTo>
                  <a:lnTo>
                    <a:pt x="1613154" y="276130"/>
                  </a:lnTo>
                  <a:lnTo>
                    <a:pt x="1584389" y="297275"/>
                  </a:lnTo>
                  <a:lnTo>
                    <a:pt x="1555623" y="318992"/>
                  </a:lnTo>
                  <a:lnTo>
                    <a:pt x="1526953" y="341281"/>
                  </a:lnTo>
                  <a:lnTo>
                    <a:pt x="1498187" y="364236"/>
                  </a:lnTo>
                  <a:lnTo>
                    <a:pt x="1469517" y="387667"/>
                  </a:lnTo>
                  <a:lnTo>
                    <a:pt x="1440942" y="411575"/>
                  </a:lnTo>
                  <a:lnTo>
                    <a:pt x="1412272" y="435959"/>
                  </a:lnTo>
                  <a:lnTo>
                    <a:pt x="1383697" y="460820"/>
                  </a:lnTo>
                  <a:lnTo>
                    <a:pt x="1355122" y="485584"/>
                  </a:lnTo>
                  <a:lnTo>
                    <a:pt x="1326642" y="510159"/>
                  </a:lnTo>
                  <a:lnTo>
                    <a:pt x="1298162" y="534448"/>
                  </a:lnTo>
                  <a:lnTo>
                    <a:pt x="1269682" y="558546"/>
                  </a:lnTo>
                  <a:lnTo>
                    <a:pt x="1241203" y="582263"/>
                  </a:lnTo>
                  <a:lnTo>
                    <a:pt x="1212818" y="605600"/>
                  </a:lnTo>
                  <a:lnTo>
                    <a:pt x="1184434" y="628459"/>
                  </a:lnTo>
                  <a:lnTo>
                    <a:pt x="1156049" y="650938"/>
                  </a:lnTo>
                  <a:lnTo>
                    <a:pt x="1127760" y="672941"/>
                  </a:lnTo>
                  <a:lnTo>
                    <a:pt x="1099471" y="694372"/>
                  </a:lnTo>
                  <a:lnTo>
                    <a:pt x="1071182" y="715328"/>
                  </a:lnTo>
                  <a:lnTo>
                    <a:pt x="1042988" y="735616"/>
                  </a:lnTo>
                  <a:lnTo>
                    <a:pt x="1014794" y="755237"/>
                  </a:lnTo>
                  <a:lnTo>
                    <a:pt x="986600" y="774287"/>
                  </a:lnTo>
                  <a:lnTo>
                    <a:pt x="958501" y="792575"/>
                  </a:lnTo>
                  <a:lnTo>
                    <a:pt x="930402" y="810197"/>
                  </a:lnTo>
                  <a:lnTo>
                    <a:pt x="902303" y="827056"/>
                  </a:lnTo>
                  <a:lnTo>
                    <a:pt x="874300" y="843248"/>
                  </a:lnTo>
                  <a:lnTo>
                    <a:pt x="846296" y="858488"/>
                  </a:lnTo>
                  <a:lnTo>
                    <a:pt x="818293" y="873062"/>
                  </a:lnTo>
                  <a:lnTo>
                    <a:pt x="790289" y="886778"/>
                  </a:lnTo>
                  <a:lnTo>
                    <a:pt x="762381" y="899541"/>
                  </a:lnTo>
                  <a:lnTo>
                    <a:pt x="734473" y="911543"/>
                  </a:lnTo>
                  <a:lnTo>
                    <a:pt x="706660" y="922687"/>
                  </a:lnTo>
                  <a:lnTo>
                    <a:pt x="678847" y="932879"/>
                  </a:lnTo>
                  <a:lnTo>
                    <a:pt x="651034" y="942118"/>
                  </a:lnTo>
                  <a:lnTo>
                    <a:pt x="623221" y="950500"/>
                  </a:lnTo>
                  <a:lnTo>
                    <a:pt x="595503" y="957929"/>
                  </a:lnTo>
                  <a:lnTo>
                    <a:pt x="567785" y="964406"/>
                  </a:lnTo>
                  <a:lnTo>
                    <a:pt x="540163" y="969931"/>
                  </a:lnTo>
                  <a:lnTo>
                    <a:pt x="512445" y="974503"/>
                  </a:lnTo>
                  <a:lnTo>
                    <a:pt x="484918" y="978122"/>
                  </a:lnTo>
                  <a:lnTo>
                    <a:pt x="457295" y="980694"/>
                  </a:lnTo>
                  <a:lnTo>
                    <a:pt x="429768" y="982409"/>
                  </a:lnTo>
                  <a:lnTo>
                    <a:pt x="402241" y="983075"/>
                  </a:lnTo>
                  <a:lnTo>
                    <a:pt x="374714" y="982789"/>
                  </a:lnTo>
                  <a:lnTo>
                    <a:pt x="347282" y="981551"/>
                  </a:lnTo>
                  <a:lnTo>
                    <a:pt x="319850" y="979360"/>
                  </a:lnTo>
                  <a:lnTo>
                    <a:pt x="292418" y="976217"/>
                  </a:lnTo>
                  <a:lnTo>
                    <a:pt x="265081" y="972026"/>
                  </a:lnTo>
                  <a:lnTo>
                    <a:pt x="237744" y="966978"/>
                  </a:lnTo>
                  <a:lnTo>
                    <a:pt x="210407" y="960882"/>
                  </a:lnTo>
                  <a:lnTo>
                    <a:pt x="183166" y="953929"/>
                  </a:lnTo>
                  <a:lnTo>
                    <a:pt x="155924" y="946118"/>
                  </a:lnTo>
                  <a:lnTo>
                    <a:pt x="128778" y="937260"/>
                  </a:lnTo>
                  <a:lnTo>
                    <a:pt x="101537" y="927640"/>
                  </a:lnTo>
                  <a:lnTo>
                    <a:pt x="74390" y="917067"/>
                  </a:lnTo>
                  <a:lnTo>
                    <a:pt x="47339" y="905542"/>
                  </a:lnTo>
                  <a:lnTo>
                    <a:pt x="20193" y="893255"/>
                  </a:lnTo>
                  <a:lnTo>
                    <a:pt x="0" y="88344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任意多边形: 形状 79"/>
            <p:cNvSpPr/>
            <p:nvPr/>
          </p:nvSpPr>
          <p:spPr>
            <a:xfrm>
              <a:off x="664019" y="1217412"/>
              <a:ext cx="7118318" cy="983456"/>
            </a:xfrm>
            <a:custGeom>
              <a:avLst/>
              <a:gdLst>
                <a:gd name="connsiteX0" fmla="*/ 7118319 w 7118318"/>
                <a:gd name="connsiteY0" fmla="*/ 437102 h 983456"/>
                <a:gd name="connsiteX1" fmla="*/ 7089648 w 7118318"/>
                <a:gd name="connsiteY1" fmla="*/ 447485 h 983456"/>
                <a:gd name="connsiteX2" fmla="*/ 7054501 w 7118318"/>
                <a:gd name="connsiteY2" fmla="*/ 460248 h 983456"/>
                <a:gd name="connsiteX3" fmla="*/ 7019258 w 7118318"/>
                <a:gd name="connsiteY3" fmla="*/ 472916 h 983456"/>
                <a:gd name="connsiteX4" fmla="*/ 6984207 w 7118318"/>
                <a:gd name="connsiteY4" fmla="*/ 485489 h 983456"/>
                <a:gd name="connsiteX5" fmla="*/ 6949059 w 7118318"/>
                <a:gd name="connsiteY5" fmla="*/ 497967 h 983456"/>
                <a:gd name="connsiteX6" fmla="*/ 6914007 w 7118318"/>
                <a:gd name="connsiteY6" fmla="*/ 510350 h 983456"/>
                <a:gd name="connsiteX7" fmla="*/ 6879051 w 7118318"/>
                <a:gd name="connsiteY7" fmla="*/ 522637 h 983456"/>
                <a:gd name="connsiteX8" fmla="*/ 6844094 w 7118318"/>
                <a:gd name="connsiteY8" fmla="*/ 534734 h 983456"/>
                <a:gd name="connsiteX9" fmla="*/ 6809137 w 7118318"/>
                <a:gd name="connsiteY9" fmla="*/ 546830 h 983456"/>
                <a:gd name="connsiteX10" fmla="*/ 6774276 w 7118318"/>
                <a:gd name="connsiteY10" fmla="*/ 558641 h 983456"/>
                <a:gd name="connsiteX11" fmla="*/ 6739414 w 7118318"/>
                <a:gd name="connsiteY11" fmla="*/ 570357 h 983456"/>
                <a:gd name="connsiteX12" fmla="*/ 6704648 w 7118318"/>
                <a:gd name="connsiteY12" fmla="*/ 581978 h 983456"/>
                <a:gd name="connsiteX13" fmla="*/ 6669882 w 7118318"/>
                <a:gd name="connsiteY13" fmla="*/ 593408 h 983456"/>
                <a:gd name="connsiteX14" fmla="*/ 6635115 w 7118318"/>
                <a:gd name="connsiteY14" fmla="*/ 604647 h 983456"/>
                <a:gd name="connsiteX15" fmla="*/ 6600445 w 7118318"/>
                <a:gd name="connsiteY15" fmla="*/ 615696 h 983456"/>
                <a:gd name="connsiteX16" fmla="*/ 6565773 w 7118318"/>
                <a:gd name="connsiteY16" fmla="*/ 626650 h 983456"/>
                <a:gd name="connsiteX17" fmla="*/ 6531198 w 7118318"/>
                <a:gd name="connsiteY17" fmla="*/ 637318 h 983456"/>
                <a:gd name="connsiteX18" fmla="*/ 6496717 w 7118318"/>
                <a:gd name="connsiteY18" fmla="*/ 647891 h 983456"/>
                <a:gd name="connsiteX19" fmla="*/ 6462141 w 7118318"/>
                <a:gd name="connsiteY19" fmla="*/ 658178 h 983456"/>
                <a:gd name="connsiteX20" fmla="*/ 6427661 w 7118318"/>
                <a:gd name="connsiteY20" fmla="*/ 668369 h 983456"/>
                <a:gd name="connsiteX21" fmla="*/ 6393180 w 7118318"/>
                <a:gd name="connsiteY21" fmla="*/ 678275 h 983456"/>
                <a:gd name="connsiteX22" fmla="*/ 6358795 w 7118318"/>
                <a:gd name="connsiteY22" fmla="*/ 687991 h 983456"/>
                <a:gd name="connsiteX23" fmla="*/ 6324410 w 7118318"/>
                <a:gd name="connsiteY23" fmla="*/ 697516 h 983456"/>
                <a:gd name="connsiteX24" fmla="*/ 6290120 w 7118318"/>
                <a:gd name="connsiteY24" fmla="*/ 706850 h 983456"/>
                <a:gd name="connsiteX25" fmla="*/ 6255829 w 7118318"/>
                <a:gd name="connsiteY25" fmla="*/ 715994 h 983456"/>
                <a:gd name="connsiteX26" fmla="*/ 6221540 w 7118318"/>
                <a:gd name="connsiteY26" fmla="*/ 724853 h 983456"/>
                <a:gd name="connsiteX27" fmla="*/ 6187345 w 7118318"/>
                <a:gd name="connsiteY27" fmla="*/ 733520 h 983456"/>
                <a:gd name="connsiteX28" fmla="*/ 6153246 w 7118318"/>
                <a:gd name="connsiteY28" fmla="*/ 741998 h 983456"/>
                <a:gd name="connsiteX29" fmla="*/ 6119146 w 7118318"/>
                <a:gd name="connsiteY29" fmla="*/ 750189 h 983456"/>
                <a:gd name="connsiteX30" fmla="*/ 6084951 w 7118318"/>
                <a:gd name="connsiteY30" fmla="*/ 758190 h 983456"/>
                <a:gd name="connsiteX31" fmla="*/ 6050947 w 7118318"/>
                <a:gd name="connsiteY31" fmla="*/ 766001 h 983456"/>
                <a:gd name="connsiteX32" fmla="*/ 6016943 w 7118318"/>
                <a:gd name="connsiteY32" fmla="*/ 773525 h 983456"/>
                <a:gd name="connsiteX33" fmla="*/ 5982939 w 7118318"/>
                <a:gd name="connsiteY33" fmla="*/ 780860 h 983456"/>
                <a:gd name="connsiteX34" fmla="*/ 5949030 w 7118318"/>
                <a:gd name="connsiteY34" fmla="*/ 788003 h 983456"/>
                <a:gd name="connsiteX35" fmla="*/ 5915216 w 7118318"/>
                <a:gd name="connsiteY35" fmla="*/ 794957 h 983456"/>
                <a:gd name="connsiteX36" fmla="*/ 5881307 w 7118318"/>
                <a:gd name="connsiteY36" fmla="*/ 801624 h 983456"/>
                <a:gd name="connsiteX37" fmla="*/ 5847493 w 7118318"/>
                <a:gd name="connsiteY37" fmla="*/ 808101 h 983456"/>
                <a:gd name="connsiteX38" fmla="*/ 5813679 w 7118318"/>
                <a:gd name="connsiteY38" fmla="*/ 814292 h 983456"/>
                <a:gd name="connsiteX39" fmla="*/ 5779961 w 7118318"/>
                <a:gd name="connsiteY39" fmla="*/ 820388 h 983456"/>
                <a:gd name="connsiteX40" fmla="*/ 5746242 w 7118318"/>
                <a:gd name="connsiteY40" fmla="*/ 826199 h 983456"/>
                <a:gd name="connsiteX41" fmla="*/ 5712619 w 7118318"/>
                <a:gd name="connsiteY41" fmla="*/ 831818 h 983456"/>
                <a:gd name="connsiteX42" fmla="*/ 5678996 w 7118318"/>
                <a:gd name="connsiteY42" fmla="*/ 837248 h 983456"/>
                <a:gd name="connsiteX43" fmla="*/ 5645373 w 7118318"/>
                <a:gd name="connsiteY43" fmla="*/ 842486 h 983456"/>
                <a:gd name="connsiteX44" fmla="*/ 5611844 w 7118318"/>
                <a:gd name="connsiteY44" fmla="*/ 847439 h 983456"/>
                <a:gd name="connsiteX45" fmla="*/ 5578317 w 7118318"/>
                <a:gd name="connsiteY45" fmla="*/ 852297 h 983456"/>
                <a:gd name="connsiteX46" fmla="*/ 5544884 w 7118318"/>
                <a:gd name="connsiteY46" fmla="*/ 856964 h 983456"/>
                <a:gd name="connsiteX47" fmla="*/ 5511451 w 7118318"/>
                <a:gd name="connsiteY47" fmla="*/ 861346 h 983456"/>
                <a:gd name="connsiteX48" fmla="*/ 5478114 w 7118318"/>
                <a:gd name="connsiteY48" fmla="*/ 865632 h 983456"/>
                <a:gd name="connsiteX49" fmla="*/ 5444776 w 7118318"/>
                <a:gd name="connsiteY49" fmla="*/ 869728 h 983456"/>
                <a:gd name="connsiteX50" fmla="*/ 5411439 w 7118318"/>
                <a:gd name="connsiteY50" fmla="*/ 873728 h 983456"/>
                <a:gd name="connsiteX51" fmla="*/ 5378101 w 7118318"/>
                <a:gd name="connsiteY51" fmla="*/ 877443 h 983456"/>
                <a:gd name="connsiteX52" fmla="*/ 5344859 w 7118318"/>
                <a:gd name="connsiteY52" fmla="*/ 881158 h 983456"/>
                <a:gd name="connsiteX53" fmla="*/ 5311712 w 7118318"/>
                <a:gd name="connsiteY53" fmla="*/ 884587 h 983456"/>
                <a:gd name="connsiteX54" fmla="*/ 5278565 w 7118318"/>
                <a:gd name="connsiteY54" fmla="*/ 887921 h 983456"/>
                <a:gd name="connsiteX55" fmla="*/ 5245418 w 7118318"/>
                <a:gd name="connsiteY55" fmla="*/ 891159 h 983456"/>
                <a:gd name="connsiteX56" fmla="*/ 5212366 w 7118318"/>
                <a:gd name="connsiteY56" fmla="*/ 894207 h 983456"/>
                <a:gd name="connsiteX57" fmla="*/ 5179314 w 7118318"/>
                <a:gd name="connsiteY57" fmla="*/ 897160 h 983456"/>
                <a:gd name="connsiteX58" fmla="*/ 5146262 w 7118318"/>
                <a:gd name="connsiteY58" fmla="*/ 900017 h 983456"/>
                <a:gd name="connsiteX59" fmla="*/ 5113306 w 7118318"/>
                <a:gd name="connsiteY59" fmla="*/ 902780 h 983456"/>
                <a:gd name="connsiteX60" fmla="*/ 5080350 w 7118318"/>
                <a:gd name="connsiteY60" fmla="*/ 905447 h 983456"/>
                <a:gd name="connsiteX61" fmla="*/ 5047488 w 7118318"/>
                <a:gd name="connsiteY61" fmla="*/ 908018 h 983456"/>
                <a:gd name="connsiteX62" fmla="*/ 5014627 w 7118318"/>
                <a:gd name="connsiteY62" fmla="*/ 910590 h 983456"/>
                <a:gd name="connsiteX63" fmla="*/ 4981766 w 7118318"/>
                <a:gd name="connsiteY63" fmla="*/ 912971 h 983456"/>
                <a:gd name="connsiteX64" fmla="*/ 4949000 w 7118318"/>
                <a:gd name="connsiteY64" fmla="*/ 915448 h 983456"/>
                <a:gd name="connsiteX65" fmla="*/ 4916234 w 7118318"/>
                <a:gd name="connsiteY65" fmla="*/ 917734 h 983456"/>
                <a:gd name="connsiteX66" fmla="*/ 4883563 w 7118318"/>
                <a:gd name="connsiteY66" fmla="*/ 920115 h 983456"/>
                <a:gd name="connsiteX67" fmla="*/ 4850892 w 7118318"/>
                <a:gd name="connsiteY67" fmla="*/ 922401 h 983456"/>
                <a:gd name="connsiteX68" fmla="*/ 4818222 w 7118318"/>
                <a:gd name="connsiteY68" fmla="*/ 924687 h 983456"/>
                <a:gd name="connsiteX69" fmla="*/ 4785646 w 7118318"/>
                <a:gd name="connsiteY69" fmla="*/ 927068 h 983456"/>
                <a:gd name="connsiteX70" fmla="*/ 4753071 w 7118318"/>
                <a:gd name="connsiteY70" fmla="*/ 929354 h 983456"/>
                <a:gd name="connsiteX71" fmla="*/ 4720590 w 7118318"/>
                <a:gd name="connsiteY71" fmla="*/ 931736 h 983456"/>
                <a:gd name="connsiteX72" fmla="*/ 4688110 w 7118318"/>
                <a:gd name="connsiteY72" fmla="*/ 934117 h 983456"/>
                <a:gd name="connsiteX73" fmla="*/ 4655630 w 7118318"/>
                <a:gd name="connsiteY73" fmla="*/ 936593 h 983456"/>
                <a:gd name="connsiteX74" fmla="*/ 4623245 w 7118318"/>
                <a:gd name="connsiteY74" fmla="*/ 939070 h 983456"/>
                <a:gd name="connsiteX75" fmla="*/ 4590860 w 7118318"/>
                <a:gd name="connsiteY75" fmla="*/ 941737 h 983456"/>
                <a:gd name="connsiteX76" fmla="*/ 4558570 w 7118318"/>
                <a:gd name="connsiteY76" fmla="*/ 944404 h 983456"/>
                <a:gd name="connsiteX77" fmla="*/ 4526185 w 7118318"/>
                <a:gd name="connsiteY77" fmla="*/ 947261 h 983456"/>
                <a:gd name="connsiteX78" fmla="*/ 4493991 w 7118318"/>
                <a:gd name="connsiteY78" fmla="*/ 950214 h 983456"/>
                <a:gd name="connsiteX79" fmla="*/ 4461701 w 7118318"/>
                <a:gd name="connsiteY79" fmla="*/ 953262 h 983456"/>
                <a:gd name="connsiteX80" fmla="*/ 4429601 w 7118318"/>
                <a:gd name="connsiteY80" fmla="*/ 956501 h 983456"/>
                <a:gd name="connsiteX81" fmla="*/ 4397407 w 7118318"/>
                <a:gd name="connsiteY81" fmla="*/ 959739 h 983456"/>
                <a:gd name="connsiteX82" fmla="*/ 4365308 w 7118318"/>
                <a:gd name="connsiteY82" fmla="*/ 961549 h 983456"/>
                <a:gd name="connsiteX83" fmla="*/ 4333208 w 7118318"/>
                <a:gd name="connsiteY83" fmla="*/ 961549 h 983456"/>
                <a:gd name="connsiteX84" fmla="*/ 4301109 w 7118318"/>
                <a:gd name="connsiteY84" fmla="*/ 959834 h 983456"/>
                <a:gd name="connsiteX85" fmla="*/ 4269105 w 7118318"/>
                <a:gd name="connsiteY85" fmla="*/ 956405 h 983456"/>
                <a:gd name="connsiteX86" fmla="*/ 4237197 w 7118318"/>
                <a:gd name="connsiteY86" fmla="*/ 951452 h 983456"/>
                <a:gd name="connsiteX87" fmla="*/ 4205192 w 7118318"/>
                <a:gd name="connsiteY87" fmla="*/ 945071 h 983456"/>
                <a:gd name="connsiteX88" fmla="*/ 4173284 w 7118318"/>
                <a:gd name="connsiteY88" fmla="*/ 937165 h 983456"/>
                <a:gd name="connsiteX89" fmla="*/ 4141470 w 7118318"/>
                <a:gd name="connsiteY89" fmla="*/ 928021 h 983456"/>
                <a:gd name="connsiteX90" fmla="*/ 4109657 w 7118318"/>
                <a:gd name="connsiteY90" fmla="*/ 917543 h 983456"/>
                <a:gd name="connsiteX91" fmla="*/ 4077843 w 7118318"/>
                <a:gd name="connsiteY91" fmla="*/ 905828 h 983456"/>
                <a:gd name="connsiteX92" fmla="*/ 4046030 w 7118318"/>
                <a:gd name="connsiteY92" fmla="*/ 893064 h 983456"/>
                <a:gd name="connsiteX93" fmla="*/ 4014311 w 7118318"/>
                <a:gd name="connsiteY93" fmla="*/ 879253 h 983456"/>
                <a:gd name="connsiteX94" fmla="*/ 3982688 w 7118318"/>
                <a:gd name="connsiteY94" fmla="*/ 864394 h 983456"/>
                <a:gd name="connsiteX95" fmla="*/ 3950970 w 7118318"/>
                <a:gd name="connsiteY95" fmla="*/ 848582 h 983456"/>
                <a:gd name="connsiteX96" fmla="*/ 3919442 w 7118318"/>
                <a:gd name="connsiteY96" fmla="*/ 832009 h 983456"/>
                <a:gd name="connsiteX97" fmla="*/ 3887819 w 7118318"/>
                <a:gd name="connsiteY97" fmla="*/ 814578 h 983456"/>
                <a:gd name="connsiteX98" fmla="*/ 3856292 w 7118318"/>
                <a:gd name="connsiteY98" fmla="*/ 796481 h 983456"/>
                <a:gd name="connsiteX99" fmla="*/ 3824764 w 7118318"/>
                <a:gd name="connsiteY99" fmla="*/ 777621 h 983456"/>
                <a:gd name="connsiteX100" fmla="*/ 3793331 w 7118318"/>
                <a:gd name="connsiteY100" fmla="*/ 758190 h 983456"/>
                <a:gd name="connsiteX101" fmla="*/ 3761899 w 7118318"/>
                <a:gd name="connsiteY101" fmla="*/ 738283 h 983456"/>
                <a:gd name="connsiteX102" fmla="*/ 3730466 w 7118318"/>
                <a:gd name="connsiteY102" fmla="*/ 717804 h 983456"/>
                <a:gd name="connsiteX103" fmla="*/ 3699129 w 7118318"/>
                <a:gd name="connsiteY103" fmla="*/ 696944 h 983456"/>
                <a:gd name="connsiteX104" fmla="*/ 3667792 w 7118318"/>
                <a:gd name="connsiteY104" fmla="*/ 675704 h 983456"/>
                <a:gd name="connsiteX105" fmla="*/ 3636455 w 7118318"/>
                <a:gd name="connsiteY105" fmla="*/ 654082 h 983456"/>
                <a:gd name="connsiteX106" fmla="*/ 3605213 w 7118318"/>
                <a:gd name="connsiteY106" fmla="*/ 632270 h 983456"/>
                <a:gd name="connsiteX107" fmla="*/ 3574066 w 7118318"/>
                <a:gd name="connsiteY107" fmla="*/ 610172 h 983456"/>
                <a:gd name="connsiteX108" fmla="*/ 3542824 w 7118318"/>
                <a:gd name="connsiteY108" fmla="*/ 587978 h 983456"/>
                <a:gd name="connsiteX109" fmla="*/ 3511677 w 7118318"/>
                <a:gd name="connsiteY109" fmla="*/ 565595 h 983456"/>
                <a:gd name="connsiteX110" fmla="*/ 3480626 w 7118318"/>
                <a:gd name="connsiteY110" fmla="*/ 543211 h 983456"/>
                <a:gd name="connsiteX111" fmla="*/ 3449574 w 7118318"/>
                <a:gd name="connsiteY111" fmla="*/ 520827 h 983456"/>
                <a:gd name="connsiteX112" fmla="*/ 3418523 w 7118318"/>
                <a:gd name="connsiteY112" fmla="*/ 498348 h 983456"/>
                <a:gd name="connsiteX113" fmla="*/ 3387471 w 7118318"/>
                <a:gd name="connsiteY113" fmla="*/ 476060 h 983456"/>
                <a:gd name="connsiteX114" fmla="*/ 3356515 w 7118318"/>
                <a:gd name="connsiteY114" fmla="*/ 453771 h 983456"/>
                <a:gd name="connsiteX115" fmla="*/ 3325559 w 7118318"/>
                <a:gd name="connsiteY115" fmla="*/ 431768 h 983456"/>
                <a:gd name="connsiteX116" fmla="*/ 3294698 w 7118318"/>
                <a:gd name="connsiteY116" fmla="*/ 409861 h 983456"/>
                <a:gd name="connsiteX117" fmla="*/ 3263837 w 7118318"/>
                <a:gd name="connsiteY117" fmla="*/ 388239 h 983456"/>
                <a:gd name="connsiteX118" fmla="*/ 3233071 w 7118318"/>
                <a:gd name="connsiteY118" fmla="*/ 366903 h 983456"/>
                <a:gd name="connsiteX119" fmla="*/ 3202210 w 7118318"/>
                <a:gd name="connsiteY119" fmla="*/ 345853 h 983456"/>
                <a:gd name="connsiteX120" fmla="*/ 3171444 w 7118318"/>
                <a:gd name="connsiteY120" fmla="*/ 325184 h 983456"/>
                <a:gd name="connsiteX121" fmla="*/ 3140774 w 7118318"/>
                <a:gd name="connsiteY121" fmla="*/ 304895 h 983456"/>
                <a:gd name="connsiteX122" fmla="*/ 3110103 w 7118318"/>
                <a:gd name="connsiteY122" fmla="*/ 284988 h 983456"/>
                <a:gd name="connsiteX123" fmla="*/ 3079433 w 7118318"/>
                <a:gd name="connsiteY123" fmla="*/ 265557 h 983456"/>
                <a:gd name="connsiteX124" fmla="*/ 3048857 w 7118318"/>
                <a:gd name="connsiteY124" fmla="*/ 246602 h 983456"/>
                <a:gd name="connsiteX125" fmla="*/ 3018282 w 7118318"/>
                <a:gd name="connsiteY125" fmla="*/ 228124 h 983456"/>
                <a:gd name="connsiteX126" fmla="*/ 2987707 w 7118318"/>
                <a:gd name="connsiteY126" fmla="*/ 210217 h 983456"/>
                <a:gd name="connsiteX127" fmla="*/ 2957227 w 7118318"/>
                <a:gd name="connsiteY127" fmla="*/ 192977 h 983456"/>
                <a:gd name="connsiteX128" fmla="*/ 2926747 w 7118318"/>
                <a:gd name="connsiteY128" fmla="*/ 176213 h 983456"/>
                <a:gd name="connsiteX129" fmla="*/ 2896267 w 7118318"/>
                <a:gd name="connsiteY129" fmla="*/ 160115 h 983456"/>
                <a:gd name="connsiteX130" fmla="*/ 2865882 w 7118318"/>
                <a:gd name="connsiteY130" fmla="*/ 144685 h 983456"/>
                <a:gd name="connsiteX131" fmla="*/ 2835497 w 7118318"/>
                <a:gd name="connsiteY131" fmla="*/ 129921 h 983456"/>
                <a:gd name="connsiteX132" fmla="*/ 2805208 w 7118318"/>
                <a:gd name="connsiteY132" fmla="*/ 115919 h 983456"/>
                <a:gd name="connsiteX133" fmla="*/ 2774823 w 7118318"/>
                <a:gd name="connsiteY133" fmla="*/ 102584 h 983456"/>
                <a:gd name="connsiteX134" fmla="*/ 2744629 w 7118318"/>
                <a:gd name="connsiteY134" fmla="*/ 89916 h 983456"/>
                <a:gd name="connsiteX135" fmla="*/ 2714339 w 7118318"/>
                <a:gd name="connsiteY135" fmla="*/ 78105 h 983456"/>
                <a:gd name="connsiteX136" fmla="*/ 2684145 w 7118318"/>
                <a:gd name="connsiteY136" fmla="*/ 67056 h 983456"/>
                <a:gd name="connsiteX137" fmla="*/ 2653951 w 7118318"/>
                <a:gd name="connsiteY137" fmla="*/ 56769 h 983456"/>
                <a:gd name="connsiteX138" fmla="*/ 2623852 w 7118318"/>
                <a:gd name="connsiteY138" fmla="*/ 47339 h 983456"/>
                <a:gd name="connsiteX139" fmla="*/ 2593753 w 7118318"/>
                <a:gd name="connsiteY139" fmla="*/ 38672 h 983456"/>
                <a:gd name="connsiteX140" fmla="*/ 2563654 w 7118318"/>
                <a:gd name="connsiteY140" fmla="*/ 30861 h 983456"/>
                <a:gd name="connsiteX141" fmla="*/ 2533650 w 7118318"/>
                <a:gd name="connsiteY141" fmla="*/ 23908 h 983456"/>
                <a:gd name="connsiteX142" fmla="*/ 2503646 w 7118318"/>
                <a:gd name="connsiteY142" fmla="*/ 17812 h 983456"/>
                <a:gd name="connsiteX143" fmla="*/ 2473642 w 7118318"/>
                <a:gd name="connsiteY143" fmla="*/ 12668 h 983456"/>
                <a:gd name="connsiteX144" fmla="*/ 2443734 w 7118318"/>
                <a:gd name="connsiteY144" fmla="*/ 8287 h 983456"/>
                <a:gd name="connsiteX145" fmla="*/ 2413826 w 7118318"/>
                <a:gd name="connsiteY145" fmla="*/ 4858 h 983456"/>
                <a:gd name="connsiteX146" fmla="*/ 2383917 w 7118318"/>
                <a:gd name="connsiteY146" fmla="*/ 2381 h 983456"/>
                <a:gd name="connsiteX147" fmla="*/ 2354104 w 7118318"/>
                <a:gd name="connsiteY147" fmla="*/ 762 h 983456"/>
                <a:gd name="connsiteX148" fmla="*/ 2324291 w 7118318"/>
                <a:gd name="connsiteY148" fmla="*/ 0 h 983456"/>
                <a:gd name="connsiteX149" fmla="*/ 2294477 w 7118318"/>
                <a:gd name="connsiteY149" fmla="*/ 286 h 983456"/>
                <a:gd name="connsiteX150" fmla="*/ 2264759 w 7118318"/>
                <a:gd name="connsiteY150" fmla="*/ 1333 h 983456"/>
                <a:gd name="connsiteX151" fmla="*/ 2235041 w 7118318"/>
                <a:gd name="connsiteY151" fmla="*/ 3429 h 983456"/>
                <a:gd name="connsiteX152" fmla="*/ 2205323 w 7118318"/>
                <a:gd name="connsiteY152" fmla="*/ 6382 h 983456"/>
                <a:gd name="connsiteX153" fmla="*/ 2175701 w 7118318"/>
                <a:gd name="connsiteY153" fmla="*/ 10192 h 983456"/>
                <a:gd name="connsiteX154" fmla="*/ 2146078 w 7118318"/>
                <a:gd name="connsiteY154" fmla="*/ 15050 h 983456"/>
                <a:gd name="connsiteX155" fmla="*/ 2116455 w 7118318"/>
                <a:gd name="connsiteY155" fmla="*/ 20765 h 983456"/>
                <a:gd name="connsiteX156" fmla="*/ 2086928 w 7118318"/>
                <a:gd name="connsiteY156" fmla="*/ 27337 h 983456"/>
                <a:gd name="connsiteX157" fmla="*/ 2057400 w 7118318"/>
                <a:gd name="connsiteY157" fmla="*/ 34957 h 983456"/>
                <a:gd name="connsiteX158" fmla="*/ 2027873 w 7118318"/>
                <a:gd name="connsiteY158" fmla="*/ 43339 h 983456"/>
                <a:gd name="connsiteX159" fmla="*/ 1998440 w 7118318"/>
                <a:gd name="connsiteY159" fmla="*/ 52673 h 983456"/>
                <a:gd name="connsiteX160" fmla="*/ 1969008 w 7118318"/>
                <a:gd name="connsiteY160" fmla="*/ 62865 h 983456"/>
                <a:gd name="connsiteX161" fmla="*/ 1939576 w 7118318"/>
                <a:gd name="connsiteY161" fmla="*/ 74009 h 983456"/>
                <a:gd name="connsiteX162" fmla="*/ 1910144 w 7118318"/>
                <a:gd name="connsiteY162" fmla="*/ 86011 h 983456"/>
                <a:gd name="connsiteX163" fmla="*/ 1880807 w 7118318"/>
                <a:gd name="connsiteY163" fmla="*/ 98774 h 983456"/>
                <a:gd name="connsiteX164" fmla="*/ 1851565 w 7118318"/>
                <a:gd name="connsiteY164" fmla="*/ 112490 h 983456"/>
                <a:gd name="connsiteX165" fmla="*/ 1822228 w 7118318"/>
                <a:gd name="connsiteY165" fmla="*/ 126968 h 983456"/>
                <a:gd name="connsiteX166" fmla="*/ 1792986 w 7118318"/>
                <a:gd name="connsiteY166" fmla="*/ 142304 h 983456"/>
                <a:gd name="connsiteX167" fmla="*/ 1763744 w 7118318"/>
                <a:gd name="connsiteY167" fmla="*/ 158496 h 983456"/>
                <a:gd name="connsiteX168" fmla="*/ 1734598 w 7118318"/>
                <a:gd name="connsiteY168" fmla="*/ 175451 h 983456"/>
                <a:gd name="connsiteX169" fmla="*/ 1705356 w 7118318"/>
                <a:gd name="connsiteY169" fmla="*/ 193167 h 983456"/>
                <a:gd name="connsiteX170" fmla="*/ 1676210 w 7118318"/>
                <a:gd name="connsiteY170" fmla="*/ 211550 h 983456"/>
                <a:gd name="connsiteX171" fmla="*/ 1647158 w 7118318"/>
                <a:gd name="connsiteY171" fmla="*/ 230791 h 983456"/>
                <a:gd name="connsiteX172" fmla="*/ 1618107 w 7118318"/>
                <a:gd name="connsiteY172" fmla="*/ 250698 h 983456"/>
                <a:gd name="connsiteX173" fmla="*/ 1589056 w 7118318"/>
                <a:gd name="connsiteY173" fmla="*/ 271367 h 983456"/>
                <a:gd name="connsiteX174" fmla="*/ 1560005 w 7118318"/>
                <a:gd name="connsiteY174" fmla="*/ 292608 h 983456"/>
                <a:gd name="connsiteX175" fmla="*/ 1531049 w 7118318"/>
                <a:gd name="connsiteY175" fmla="*/ 314516 h 983456"/>
                <a:gd name="connsiteX176" fmla="*/ 1502093 w 7118318"/>
                <a:gd name="connsiteY176" fmla="*/ 337090 h 983456"/>
                <a:gd name="connsiteX177" fmla="*/ 1473136 w 7118318"/>
                <a:gd name="connsiteY177" fmla="*/ 360331 h 983456"/>
                <a:gd name="connsiteX178" fmla="*/ 1444181 w 7118318"/>
                <a:gd name="connsiteY178" fmla="*/ 384048 h 983456"/>
                <a:gd name="connsiteX179" fmla="*/ 1415320 w 7118318"/>
                <a:gd name="connsiteY179" fmla="*/ 408337 h 983456"/>
                <a:gd name="connsiteX180" fmla="*/ 1386554 w 7118318"/>
                <a:gd name="connsiteY180" fmla="*/ 433102 h 983456"/>
                <a:gd name="connsiteX181" fmla="*/ 1357694 w 7118318"/>
                <a:gd name="connsiteY181" fmla="*/ 458438 h 983456"/>
                <a:gd name="connsiteX182" fmla="*/ 1328928 w 7118318"/>
                <a:gd name="connsiteY182" fmla="*/ 483584 h 983456"/>
                <a:gd name="connsiteX183" fmla="*/ 1300163 w 7118318"/>
                <a:gd name="connsiteY183" fmla="*/ 508635 h 983456"/>
                <a:gd name="connsiteX184" fmla="*/ 1271397 w 7118318"/>
                <a:gd name="connsiteY184" fmla="*/ 533400 h 983456"/>
                <a:gd name="connsiteX185" fmla="*/ 1242727 w 7118318"/>
                <a:gd name="connsiteY185" fmla="*/ 557784 h 983456"/>
                <a:gd name="connsiteX186" fmla="*/ 1214057 w 7118318"/>
                <a:gd name="connsiteY186" fmla="*/ 581882 h 983456"/>
                <a:gd name="connsiteX187" fmla="*/ 1185482 w 7118318"/>
                <a:gd name="connsiteY187" fmla="*/ 605600 h 983456"/>
                <a:gd name="connsiteX188" fmla="*/ 1156811 w 7118318"/>
                <a:gd name="connsiteY188" fmla="*/ 628841 h 983456"/>
                <a:gd name="connsiteX189" fmla="*/ 1128236 w 7118318"/>
                <a:gd name="connsiteY189" fmla="*/ 651605 h 983456"/>
                <a:gd name="connsiteX190" fmla="*/ 1099757 w 7118318"/>
                <a:gd name="connsiteY190" fmla="*/ 673894 h 983456"/>
                <a:gd name="connsiteX191" fmla="*/ 1071182 w 7118318"/>
                <a:gd name="connsiteY191" fmla="*/ 695611 h 983456"/>
                <a:gd name="connsiteX192" fmla="*/ 1042702 w 7118318"/>
                <a:gd name="connsiteY192" fmla="*/ 716756 h 983456"/>
                <a:gd name="connsiteX193" fmla="*/ 1014317 w 7118318"/>
                <a:gd name="connsiteY193" fmla="*/ 737235 h 983456"/>
                <a:gd name="connsiteX194" fmla="*/ 985838 w 7118318"/>
                <a:gd name="connsiteY194" fmla="*/ 757142 h 983456"/>
                <a:gd name="connsiteX195" fmla="*/ 957453 w 7118318"/>
                <a:gd name="connsiteY195" fmla="*/ 776288 h 983456"/>
                <a:gd name="connsiteX196" fmla="*/ 929164 w 7118318"/>
                <a:gd name="connsiteY196" fmla="*/ 794861 h 983456"/>
                <a:gd name="connsiteX197" fmla="*/ 900779 w 7118318"/>
                <a:gd name="connsiteY197" fmla="*/ 812578 h 983456"/>
                <a:gd name="connsiteX198" fmla="*/ 872490 w 7118318"/>
                <a:gd name="connsiteY198" fmla="*/ 829532 h 983456"/>
                <a:gd name="connsiteX199" fmla="*/ 844296 w 7118318"/>
                <a:gd name="connsiteY199" fmla="*/ 845725 h 983456"/>
                <a:gd name="connsiteX200" fmla="*/ 816007 w 7118318"/>
                <a:gd name="connsiteY200" fmla="*/ 861155 h 983456"/>
                <a:gd name="connsiteX201" fmla="*/ 787813 w 7118318"/>
                <a:gd name="connsiteY201" fmla="*/ 875729 h 983456"/>
                <a:gd name="connsiteX202" fmla="*/ 759619 w 7118318"/>
                <a:gd name="connsiteY202" fmla="*/ 889349 h 983456"/>
                <a:gd name="connsiteX203" fmla="*/ 731520 w 7118318"/>
                <a:gd name="connsiteY203" fmla="*/ 902208 h 983456"/>
                <a:gd name="connsiteX204" fmla="*/ 703421 w 7118318"/>
                <a:gd name="connsiteY204" fmla="*/ 914114 h 983456"/>
                <a:gd name="connsiteX205" fmla="*/ 675323 w 7118318"/>
                <a:gd name="connsiteY205" fmla="*/ 925163 h 983456"/>
                <a:gd name="connsiteX206" fmla="*/ 647319 w 7118318"/>
                <a:gd name="connsiteY206" fmla="*/ 935260 h 983456"/>
                <a:gd name="connsiteX207" fmla="*/ 619316 w 7118318"/>
                <a:gd name="connsiteY207" fmla="*/ 944499 h 983456"/>
                <a:gd name="connsiteX208" fmla="*/ 591312 w 7118318"/>
                <a:gd name="connsiteY208" fmla="*/ 952691 h 983456"/>
                <a:gd name="connsiteX209" fmla="*/ 563309 w 7118318"/>
                <a:gd name="connsiteY209" fmla="*/ 959930 h 983456"/>
                <a:gd name="connsiteX210" fmla="*/ 535400 w 7118318"/>
                <a:gd name="connsiteY210" fmla="*/ 966311 h 983456"/>
                <a:gd name="connsiteX211" fmla="*/ 507492 w 7118318"/>
                <a:gd name="connsiteY211" fmla="*/ 971550 h 983456"/>
                <a:gd name="connsiteX212" fmla="*/ 479679 w 7118318"/>
                <a:gd name="connsiteY212" fmla="*/ 975932 h 983456"/>
                <a:gd name="connsiteX213" fmla="*/ 451866 w 7118318"/>
                <a:gd name="connsiteY213" fmla="*/ 979265 h 983456"/>
                <a:gd name="connsiteX214" fmla="*/ 424053 w 7118318"/>
                <a:gd name="connsiteY214" fmla="*/ 981647 h 983456"/>
                <a:gd name="connsiteX215" fmla="*/ 396335 w 7118318"/>
                <a:gd name="connsiteY215" fmla="*/ 983075 h 983456"/>
                <a:gd name="connsiteX216" fmla="*/ 368618 w 7118318"/>
                <a:gd name="connsiteY216" fmla="*/ 983456 h 983456"/>
                <a:gd name="connsiteX217" fmla="*/ 340900 w 7118318"/>
                <a:gd name="connsiteY217" fmla="*/ 982885 h 983456"/>
                <a:gd name="connsiteX218" fmla="*/ 313182 w 7118318"/>
                <a:gd name="connsiteY218" fmla="*/ 981266 h 983456"/>
                <a:gd name="connsiteX219" fmla="*/ 285560 w 7118318"/>
                <a:gd name="connsiteY219" fmla="*/ 978694 h 983456"/>
                <a:gd name="connsiteX220" fmla="*/ 257937 w 7118318"/>
                <a:gd name="connsiteY220" fmla="*/ 975074 h 983456"/>
                <a:gd name="connsiteX221" fmla="*/ 230410 w 7118318"/>
                <a:gd name="connsiteY221" fmla="*/ 970598 h 983456"/>
                <a:gd name="connsiteX222" fmla="*/ 202883 w 7118318"/>
                <a:gd name="connsiteY222" fmla="*/ 965073 h 983456"/>
                <a:gd name="connsiteX223" fmla="*/ 175355 w 7118318"/>
                <a:gd name="connsiteY223" fmla="*/ 958596 h 983456"/>
                <a:gd name="connsiteX224" fmla="*/ 147923 w 7118318"/>
                <a:gd name="connsiteY224" fmla="*/ 951167 h 983456"/>
                <a:gd name="connsiteX225" fmla="*/ 120491 w 7118318"/>
                <a:gd name="connsiteY225" fmla="*/ 942785 h 983456"/>
                <a:gd name="connsiteX226" fmla="*/ 93059 w 7118318"/>
                <a:gd name="connsiteY226" fmla="*/ 933450 h 983456"/>
                <a:gd name="connsiteX227" fmla="*/ 65627 w 7118318"/>
                <a:gd name="connsiteY227" fmla="*/ 923258 h 983456"/>
                <a:gd name="connsiteX228" fmla="*/ 38291 w 7118318"/>
                <a:gd name="connsiteY228" fmla="*/ 912114 h 983456"/>
                <a:gd name="connsiteX229" fmla="*/ 10954 w 7118318"/>
                <a:gd name="connsiteY229" fmla="*/ 900113 h 983456"/>
                <a:gd name="connsiteX230" fmla="*/ 0 w 7118318"/>
                <a:gd name="connsiteY230" fmla="*/ 894969 h 98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7118318" h="983456">
                  <a:moveTo>
                    <a:pt x="7118319" y="437102"/>
                  </a:moveTo>
                  <a:lnTo>
                    <a:pt x="7089648" y="447485"/>
                  </a:lnTo>
                  <a:lnTo>
                    <a:pt x="7054501" y="460248"/>
                  </a:lnTo>
                  <a:lnTo>
                    <a:pt x="7019258" y="472916"/>
                  </a:lnTo>
                  <a:lnTo>
                    <a:pt x="6984207" y="485489"/>
                  </a:lnTo>
                  <a:lnTo>
                    <a:pt x="6949059" y="497967"/>
                  </a:lnTo>
                  <a:lnTo>
                    <a:pt x="6914007" y="510350"/>
                  </a:lnTo>
                  <a:lnTo>
                    <a:pt x="6879051" y="522637"/>
                  </a:lnTo>
                  <a:lnTo>
                    <a:pt x="6844094" y="534734"/>
                  </a:lnTo>
                  <a:lnTo>
                    <a:pt x="6809137" y="546830"/>
                  </a:lnTo>
                  <a:lnTo>
                    <a:pt x="6774276" y="558641"/>
                  </a:lnTo>
                  <a:lnTo>
                    <a:pt x="6739414" y="570357"/>
                  </a:lnTo>
                  <a:lnTo>
                    <a:pt x="6704648" y="581978"/>
                  </a:lnTo>
                  <a:lnTo>
                    <a:pt x="6669882" y="593408"/>
                  </a:lnTo>
                  <a:lnTo>
                    <a:pt x="6635115" y="604647"/>
                  </a:lnTo>
                  <a:lnTo>
                    <a:pt x="6600445" y="615696"/>
                  </a:lnTo>
                  <a:lnTo>
                    <a:pt x="6565773" y="626650"/>
                  </a:lnTo>
                  <a:lnTo>
                    <a:pt x="6531198" y="637318"/>
                  </a:lnTo>
                  <a:lnTo>
                    <a:pt x="6496717" y="647891"/>
                  </a:lnTo>
                  <a:lnTo>
                    <a:pt x="6462141" y="658178"/>
                  </a:lnTo>
                  <a:lnTo>
                    <a:pt x="6427661" y="668369"/>
                  </a:lnTo>
                  <a:lnTo>
                    <a:pt x="6393180" y="678275"/>
                  </a:lnTo>
                  <a:lnTo>
                    <a:pt x="6358795" y="687991"/>
                  </a:lnTo>
                  <a:lnTo>
                    <a:pt x="6324410" y="697516"/>
                  </a:lnTo>
                  <a:lnTo>
                    <a:pt x="6290120" y="706850"/>
                  </a:lnTo>
                  <a:lnTo>
                    <a:pt x="6255829" y="715994"/>
                  </a:lnTo>
                  <a:lnTo>
                    <a:pt x="6221540" y="724853"/>
                  </a:lnTo>
                  <a:lnTo>
                    <a:pt x="6187345" y="733520"/>
                  </a:lnTo>
                  <a:lnTo>
                    <a:pt x="6153246" y="741998"/>
                  </a:lnTo>
                  <a:lnTo>
                    <a:pt x="6119146" y="750189"/>
                  </a:lnTo>
                  <a:lnTo>
                    <a:pt x="6084951" y="758190"/>
                  </a:lnTo>
                  <a:lnTo>
                    <a:pt x="6050947" y="766001"/>
                  </a:lnTo>
                  <a:lnTo>
                    <a:pt x="6016943" y="773525"/>
                  </a:lnTo>
                  <a:lnTo>
                    <a:pt x="5982939" y="780860"/>
                  </a:lnTo>
                  <a:lnTo>
                    <a:pt x="5949030" y="788003"/>
                  </a:lnTo>
                  <a:lnTo>
                    <a:pt x="5915216" y="794957"/>
                  </a:lnTo>
                  <a:lnTo>
                    <a:pt x="5881307" y="801624"/>
                  </a:lnTo>
                  <a:lnTo>
                    <a:pt x="5847493" y="808101"/>
                  </a:lnTo>
                  <a:lnTo>
                    <a:pt x="5813679" y="814292"/>
                  </a:lnTo>
                  <a:lnTo>
                    <a:pt x="5779961" y="820388"/>
                  </a:lnTo>
                  <a:lnTo>
                    <a:pt x="5746242" y="826199"/>
                  </a:lnTo>
                  <a:lnTo>
                    <a:pt x="5712619" y="831818"/>
                  </a:lnTo>
                  <a:lnTo>
                    <a:pt x="5678996" y="837248"/>
                  </a:lnTo>
                  <a:lnTo>
                    <a:pt x="5645373" y="842486"/>
                  </a:lnTo>
                  <a:lnTo>
                    <a:pt x="5611844" y="847439"/>
                  </a:lnTo>
                  <a:lnTo>
                    <a:pt x="5578317" y="852297"/>
                  </a:lnTo>
                  <a:lnTo>
                    <a:pt x="5544884" y="856964"/>
                  </a:lnTo>
                  <a:lnTo>
                    <a:pt x="5511451" y="861346"/>
                  </a:lnTo>
                  <a:lnTo>
                    <a:pt x="5478114" y="865632"/>
                  </a:lnTo>
                  <a:lnTo>
                    <a:pt x="5444776" y="869728"/>
                  </a:lnTo>
                  <a:lnTo>
                    <a:pt x="5411439" y="873728"/>
                  </a:lnTo>
                  <a:lnTo>
                    <a:pt x="5378101" y="877443"/>
                  </a:lnTo>
                  <a:lnTo>
                    <a:pt x="5344859" y="881158"/>
                  </a:lnTo>
                  <a:lnTo>
                    <a:pt x="5311712" y="884587"/>
                  </a:lnTo>
                  <a:lnTo>
                    <a:pt x="5278565" y="887921"/>
                  </a:lnTo>
                  <a:lnTo>
                    <a:pt x="5245418" y="891159"/>
                  </a:lnTo>
                  <a:lnTo>
                    <a:pt x="5212366" y="894207"/>
                  </a:lnTo>
                  <a:lnTo>
                    <a:pt x="5179314" y="897160"/>
                  </a:lnTo>
                  <a:lnTo>
                    <a:pt x="5146262" y="900017"/>
                  </a:lnTo>
                  <a:lnTo>
                    <a:pt x="5113306" y="902780"/>
                  </a:lnTo>
                  <a:lnTo>
                    <a:pt x="5080350" y="905447"/>
                  </a:lnTo>
                  <a:lnTo>
                    <a:pt x="5047488" y="908018"/>
                  </a:lnTo>
                  <a:lnTo>
                    <a:pt x="5014627" y="910590"/>
                  </a:lnTo>
                  <a:lnTo>
                    <a:pt x="4981766" y="912971"/>
                  </a:lnTo>
                  <a:lnTo>
                    <a:pt x="4949000" y="915448"/>
                  </a:lnTo>
                  <a:lnTo>
                    <a:pt x="4916234" y="917734"/>
                  </a:lnTo>
                  <a:lnTo>
                    <a:pt x="4883563" y="920115"/>
                  </a:lnTo>
                  <a:lnTo>
                    <a:pt x="4850892" y="922401"/>
                  </a:lnTo>
                  <a:lnTo>
                    <a:pt x="4818222" y="924687"/>
                  </a:lnTo>
                  <a:lnTo>
                    <a:pt x="4785646" y="927068"/>
                  </a:lnTo>
                  <a:lnTo>
                    <a:pt x="4753071" y="929354"/>
                  </a:lnTo>
                  <a:lnTo>
                    <a:pt x="4720590" y="931736"/>
                  </a:lnTo>
                  <a:lnTo>
                    <a:pt x="4688110" y="934117"/>
                  </a:lnTo>
                  <a:lnTo>
                    <a:pt x="4655630" y="936593"/>
                  </a:lnTo>
                  <a:lnTo>
                    <a:pt x="4623245" y="939070"/>
                  </a:lnTo>
                  <a:lnTo>
                    <a:pt x="4590860" y="941737"/>
                  </a:lnTo>
                  <a:lnTo>
                    <a:pt x="4558570" y="944404"/>
                  </a:lnTo>
                  <a:lnTo>
                    <a:pt x="4526185" y="947261"/>
                  </a:lnTo>
                  <a:lnTo>
                    <a:pt x="4493991" y="950214"/>
                  </a:lnTo>
                  <a:lnTo>
                    <a:pt x="4461701" y="953262"/>
                  </a:lnTo>
                  <a:lnTo>
                    <a:pt x="4429601" y="956501"/>
                  </a:lnTo>
                  <a:lnTo>
                    <a:pt x="4397407" y="959739"/>
                  </a:lnTo>
                  <a:lnTo>
                    <a:pt x="4365308" y="961549"/>
                  </a:lnTo>
                  <a:lnTo>
                    <a:pt x="4333208" y="961549"/>
                  </a:lnTo>
                  <a:lnTo>
                    <a:pt x="4301109" y="959834"/>
                  </a:lnTo>
                  <a:lnTo>
                    <a:pt x="4269105" y="956405"/>
                  </a:lnTo>
                  <a:lnTo>
                    <a:pt x="4237197" y="951452"/>
                  </a:lnTo>
                  <a:lnTo>
                    <a:pt x="4205192" y="945071"/>
                  </a:lnTo>
                  <a:lnTo>
                    <a:pt x="4173284" y="937165"/>
                  </a:lnTo>
                  <a:lnTo>
                    <a:pt x="4141470" y="928021"/>
                  </a:lnTo>
                  <a:lnTo>
                    <a:pt x="4109657" y="917543"/>
                  </a:lnTo>
                  <a:lnTo>
                    <a:pt x="4077843" y="905828"/>
                  </a:lnTo>
                  <a:lnTo>
                    <a:pt x="4046030" y="893064"/>
                  </a:lnTo>
                  <a:lnTo>
                    <a:pt x="4014311" y="879253"/>
                  </a:lnTo>
                  <a:lnTo>
                    <a:pt x="3982688" y="864394"/>
                  </a:lnTo>
                  <a:lnTo>
                    <a:pt x="3950970" y="848582"/>
                  </a:lnTo>
                  <a:lnTo>
                    <a:pt x="3919442" y="832009"/>
                  </a:lnTo>
                  <a:lnTo>
                    <a:pt x="3887819" y="814578"/>
                  </a:lnTo>
                  <a:lnTo>
                    <a:pt x="3856292" y="796481"/>
                  </a:lnTo>
                  <a:lnTo>
                    <a:pt x="3824764" y="777621"/>
                  </a:lnTo>
                  <a:lnTo>
                    <a:pt x="3793331" y="758190"/>
                  </a:lnTo>
                  <a:lnTo>
                    <a:pt x="3761899" y="738283"/>
                  </a:lnTo>
                  <a:lnTo>
                    <a:pt x="3730466" y="717804"/>
                  </a:lnTo>
                  <a:lnTo>
                    <a:pt x="3699129" y="696944"/>
                  </a:lnTo>
                  <a:lnTo>
                    <a:pt x="3667792" y="675704"/>
                  </a:lnTo>
                  <a:lnTo>
                    <a:pt x="3636455" y="654082"/>
                  </a:lnTo>
                  <a:lnTo>
                    <a:pt x="3605213" y="632270"/>
                  </a:lnTo>
                  <a:lnTo>
                    <a:pt x="3574066" y="610172"/>
                  </a:lnTo>
                  <a:lnTo>
                    <a:pt x="3542824" y="587978"/>
                  </a:lnTo>
                  <a:lnTo>
                    <a:pt x="3511677" y="565595"/>
                  </a:lnTo>
                  <a:lnTo>
                    <a:pt x="3480626" y="543211"/>
                  </a:lnTo>
                  <a:lnTo>
                    <a:pt x="3449574" y="520827"/>
                  </a:lnTo>
                  <a:lnTo>
                    <a:pt x="3418523" y="498348"/>
                  </a:lnTo>
                  <a:lnTo>
                    <a:pt x="3387471" y="476060"/>
                  </a:lnTo>
                  <a:lnTo>
                    <a:pt x="3356515" y="453771"/>
                  </a:lnTo>
                  <a:lnTo>
                    <a:pt x="3325559" y="431768"/>
                  </a:lnTo>
                  <a:lnTo>
                    <a:pt x="3294698" y="409861"/>
                  </a:lnTo>
                  <a:lnTo>
                    <a:pt x="3263837" y="388239"/>
                  </a:lnTo>
                  <a:lnTo>
                    <a:pt x="3233071" y="366903"/>
                  </a:lnTo>
                  <a:lnTo>
                    <a:pt x="3202210" y="345853"/>
                  </a:lnTo>
                  <a:lnTo>
                    <a:pt x="3171444" y="325184"/>
                  </a:lnTo>
                  <a:lnTo>
                    <a:pt x="3140774" y="304895"/>
                  </a:lnTo>
                  <a:lnTo>
                    <a:pt x="3110103" y="284988"/>
                  </a:lnTo>
                  <a:lnTo>
                    <a:pt x="3079433" y="265557"/>
                  </a:lnTo>
                  <a:lnTo>
                    <a:pt x="3048857" y="246602"/>
                  </a:lnTo>
                  <a:lnTo>
                    <a:pt x="3018282" y="228124"/>
                  </a:lnTo>
                  <a:lnTo>
                    <a:pt x="2987707" y="210217"/>
                  </a:lnTo>
                  <a:lnTo>
                    <a:pt x="2957227" y="192977"/>
                  </a:lnTo>
                  <a:lnTo>
                    <a:pt x="2926747" y="176213"/>
                  </a:lnTo>
                  <a:lnTo>
                    <a:pt x="2896267" y="160115"/>
                  </a:lnTo>
                  <a:lnTo>
                    <a:pt x="2865882" y="144685"/>
                  </a:lnTo>
                  <a:lnTo>
                    <a:pt x="2835497" y="129921"/>
                  </a:lnTo>
                  <a:lnTo>
                    <a:pt x="2805208" y="115919"/>
                  </a:lnTo>
                  <a:lnTo>
                    <a:pt x="2774823" y="102584"/>
                  </a:lnTo>
                  <a:lnTo>
                    <a:pt x="2744629" y="89916"/>
                  </a:lnTo>
                  <a:lnTo>
                    <a:pt x="2714339" y="78105"/>
                  </a:lnTo>
                  <a:lnTo>
                    <a:pt x="2684145" y="67056"/>
                  </a:lnTo>
                  <a:lnTo>
                    <a:pt x="2653951" y="56769"/>
                  </a:lnTo>
                  <a:lnTo>
                    <a:pt x="2623852" y="47339"/>
                  </a:lnTo>
                  <a:lnTo>
                    <a:pt x="2593753" y="38672"/>
                  </a:lnTo>
                  <a:lnTo>
                    <a:pt x="2563654" y="30861"/>
                  </a:lnTo>
                  <a:lnTo>
                    <a:pt x="2533650" y="23908"/>
                  </a:lnTo>
                  <a:lnTo>
                    <a:pt x="2503646" y="17812"/>
                  </a:lnTo>
                  <a:lnTo>
                    <a:pt x="2473642" y="12668"/>
                  </a:lnTo>
                  <a:lnTo>
                    <a:pt x="2443734" y="8287"/>
                  </a:lnTo>
                  <a:lnTo>
                    <a:pt x="2413826" y="4858"/>
                  </a:lnTo>
                  <a:lnTo>
                    <a:pt x="2383917" y="2381"/>
                  </a:lnTo>
                  <a:lnTo>
                    <a:pt x="2354104" y="762"/>
                  </a:lnTo>
                  <a:lnTo>
                    <a:pt x="2324291" y="0"/>
                  </a:lnTo>
                  <a:lnTo>
                    <a:pt x="2294477" y="286"/>
                  </a:lnTo>
                  <a:lnTo>
                    <a:pt x="2264759" y="1333"/>
                  </a:lnTo>
                  <a:lnTo>
                    <a:pt x="2235041" y="3429"/>
                  </a:lnTo>
                  <a:lnTo>
                    <a:pt x="2205323" y="6382"/>
                  </a:lnTo>
                  <a:lnTo>
                    <a:pt x="2175701" y="10192"/>
                  </a:lnTo>
                  <a:lnTo>
                    <a:pt x="2146078" y="15050"/>
                  </a:lnTo>
                  <a:lnTo>
                    <a:pt x="2116455" y="20765"/>
                  </a:lnTo>
                  <a:lnTo>
                    <a:pt x="2086928" y="27337"/>
                  </a:lnTo>
                  <a:lnTo>
                    <a:pt x="2057400" y="34957"/>
                  </a:lnTo>
                  <a:lnTo>
                    <a:pt x="2027873" y="43339"/>
                  </a:lnTo>
                  <a:lnTo>
                    <a:pt x="1998440" y="52673"/>
                  </a:lnTo>
                  <a:lnTo>
                    <a:pt x="1969008" y="62865"/>
                  </a:lnTo>
                  <a:lnTo>
                    <a:pt x="1939576" y="74009"/>
                  </a:lnTo>
                  <a:lnTo>
                    <a:pt x="1910144" y="86011"/>
                  </a:lnTo>
                  <a:lnTo>
                    <a:pt x="1880807" y="98774"/>
                  </a:lnTo>
                  <a:lnTo>
                    <a:pt x="1851565" y="112490"/>
                  </a:lnTo>
                  <a:lnTo>
                    <a:pt x="1822228" y="126968"/>
                  </a:lnTo>
                  <a:lnTo>
                    <a:pt x="1792986" y="142304"/>
                  </a:lnTo>
                  <a:lnTo>
                    <a:pt x="1763744" y="158496"/>
                  </a:lnTo>
                  <a:lnTo>
                    <a:pt x="1734598" y="175451"/>
                  </a:lnTo>
                  <a:lnTo>
                    <a:pt x="1705356" y="193167"/>
                  </a:lnTo>
                  <a:lnTo>
                    <a:pt x="1676210" y="211550"/>
                  </a:lnTo>
                  <a:lnTo>
                    <a:pt x="1647158" y="230791"/>
                  </a:lnTo>
                  <a:lnTo>
                    <a:pt x="1618107" y="250698"/>
                  </a:lnTo>
                  <a:lnTo>
                    <a:pt x="1589056" y="271367"/>
                  </a:lnTo>
                  <a:lnTo>
                    <a:pt x="1560005" y="292608"/>
                  </a:lnTo>
                  <a:lnTo>
                    <a:pt x="1531049" y="314516"/>
                  </a:lnTo>
                  <a:lnTo>
                    <a:pt x="1502093" y="337090"/>
                  </a:lnTo>
                  <a:lnTo>
                    <a:pt x="1473136" y="360331"/>
                  </a:lnTo>
                  <a:lnTo>
                    <a:pt x="1444181" y="384048"/>
                  </a:lnTo>
                  <a:lnTo>
                    <a:pt x="1415320" y="408337"/>
                  </a:lnTo>
                  <a:lnTo>
                    <a:pt x="1386554" y="433102"/>
                  </a:lnTo>
                  <a:lnTo>
                    <a:pt x="1357694" y="458438"/>
                  </a:lnTo>
                  <a:lnTo>
                    <a:pt x="1328928" y="483584"/>
                  </a:lnTo>
                  <a:lnTo>
                    <a:pt x="1300163" y="508635"/>
                  </a:lnTo>
                  <a:lnTo>
                    <a:pt x="1271397" y="533400"/>
                  </a:lnTo>
                  <a:lnTo>
                    <a:pt x="1242727" y="557784"/>
                  </a:lnTo>
                  <a:lnTo>
                    <a:pt x="1214057" y="581882"/>
                  </a:lnTo>
                  <a:lnTo>
                    <a:pt x="1185482" y="605600"/>
                  </a:lnTo>
                  <a:lnTo>
                    <a:pt x="1156811" y="628841"/>
                  </a:lnTo>
                  <a:lnTo>
                    <a:pt x="1128236" y="651605"/>
                  </a:lnTo>
                  <a:lnTo>
                    <a:pt x="1099757" y="673894"/>
                  </a:lnTo>
                  <a:lnTo>
                    <a:pt x="1071182" y="695611"/>
                  </a:lnTo>
                  <a:lnTo>
                    <a:pt x="1042702" y="716756"/>
                  </a:lnTo>
                  <a:lnTo>
                    <a:pt x="1014317" y="737235"/>
                  </a:lnTo>
                  <a:lnTo>
                    <a:pt x="985838" y="757142"/>
                  </a:lnTo>
                  <a:lnTo>
                    <a:pt x="957453" y="776288"/>
                  </a:lnTo>
                  <a:lnTo>
                    <a:pt x="929164" y="794861"/>
                  </a:lnTo>
                  <a:lnTo>
                    <a:pt x="900779" y="812578"/>
                  </a:lnTo>
                  <a:lnTo>
                    <a:pt x="872490" y="829532"/>
                  </a:lnTo>
                  <a:lnTo>
                    <a:pt x="844296" y="845725"/>
                  </a:lnTo>
                  <a:lnTo>
                    <a:pt x="816007" y="861155"/>
                  </a:lnTo>
                  <a:lnTo>
                    <a:pt x="787813" y="875729"/>
                  </a:lnTo>
                  <a:lnTo>
                    <a:pt x="759619" y="889349"/>
                  </a:lnTo>
                  <a:lnTo>
                    <a:pt x="731520" y="902208"/>
                  </a:lnTo>
                  <a:lnTo>
                    <a:pt x="703421" y="914114"/>
                  </a:lnTo>
                  <a:lnTo>
                    <a:pt x="675323" y="925163"/>
                  </a:lnTo>
                  <a:lnTo>
                    <a:pt x="647319" y="935260"/>
                  </a:lnTo>
                  <a:lnTo>
                    <a:pt x="619316" y="944499"/>
                  </a:lnTo>
                  <a:lnTo>
                    <a:pt x="591312" y="952691"/>
                  </a:lnTo>
                  <a:lnTo>
                    <a:pt x="563309" y="959930"/>
                  </a:lnTo>
                  <a:lnTo>
                    <a:pt x="535400" y="966311"/>
                  </a:lnTo>
                  <a:lnTo>
                    <a:pt x="507492" y="971550"/>
                  </a:lnTo>
                  <a:lnTo>
                    <a:pt x="479679" y="975932"/>
                  </a:lnTo>
                  <a:lnTo>
                    <a:pt x="451866" y="979265"/>
                  </a:lnTo>
                  <a:lnTo>
                    <a:pt x="424053" y="981647"/>
                  </a:lnTo>
                  <a:lnTo>
                    <a:pt x="396335" y="983075"/>
                  </a:lnTo>
                  <a:lnTo>
                    <a:pt x="368618" y="983456"/>
                  </a:lnTo>
                  <a:lnTo>
                    <a:pt x="340900" y="982885"/>
                  </a:lnTo>
                  <a:lnTo>
                    <a:pt x="313182" y="981266"/>
                  </a:lnTo>
                  <a:lnTo>
                    <a:pt x="285560" y="978694"/>
                  </a:lnTo>
                  <a:lnTo>
                    <a:pt x="257937" y="975074"/>
                  </a:lnTo>
                  <a:lnTo>
                    <a:pt x="230410" y="970598"/>
                  </a:lnTo>
                  <a:lnTo>
                    <a:pt x="202883" y="965073"/>
                  </a:lnTo>
                  <a:lnTo>
                    <a:pt x="175355" y="958596"/>
                  </a:lnTo>
                  <a:lnTo>
                    <a:pt x="147923" y="951167"/>
                  </a:lnTo>
                  <a:lnTo>
                    <a:pt x="120491" y="942785"/>
                  </a:lnTo>
                  <a:lnTo>
                    <a:pt x="93059" y="933450"/>
                  </a:lnTo>
                  <a:lnTo>
                    <a:pt x="65627" y="923258"/>
                  </a:lnTo>
                  <a:lnTo>
                    <a:pt x="38291" y="912114"/>
                  </a:lnTo>
                  <a:lnTo>
                    <a:pt x="10954" y="900113"/>
                  </a:lnTo>
                  <a:lnTo>
                    <a:pt x="0" y="894969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664019" y="1234366"/>
              <a:ext cx="7118318" cy="983551"/>
            </a:xfrm>
            <a:custGeom>
              <a:avLst/>
              <a:gdLst>
                <a:gd name="connsiteX0" fmla="*/ 7118319 w 7118318"/>
                <a:gd name="connsiteY0" fmla="*/ 372047 h 983551"/>
                <a:gd name="connsiteX1" fmla="*/ 7114032 w 7118318"/>
                <a:gd name="connsiteY1" fmla="*/ 373571 h 983551"/>
                <a:gd name="connsiteX2" fmla="*/ 7078599 w 7118318"/>
                <a:gd name="connsiteY2" fmla="*/ 386810 h 983551"/>
                <a:gd name="connsiteX3" fmla="*/ 7042976 w 7118318"/>
                <a:gd name="connsiteY3" fmla="*/ 399955 h 983551"/>
                <a:gd name="connsiteX4" fmla="*/ 7007543 w 7118318"/>
                <a:gd name="connsiteY4" fmla="*/ 413099 h 983551"/>
                <a:gd name="connsiteX5" fmla="*/ 6972110 w 7118318"/>
                <a:gd name="connsiteY5" fmla="*/ 426053 h 983551"/>
                <a:gd name="connsiteX6" fmla="*/ 6936772 w 7118318"/>
                <a:gd name="connsiteY6" fmla="*/ 438912 h 983551"/>
                <a:gd name="connsiteX7" fmla="*/ 6901434 w 7118318"/>
                <a:gd name="connsiteY7" fmla="*/ 451676 h 983551"/>
                <a:gd name="connsiteX8" fmla="*/ 6866096 w 7118318"/>
                <a:gd name="connsiteY8" fmla="*/ 464344 h 983551"/>
                <a:gd name="connsiteX9" fmla="*/ 6830854 w 7118318"/>
                <a:gd name="connsiteY9" fmla="*/ 476917 h 983551"/>
                <a:gd name="connsiteX10" fmla="*/ 6795612 w 7118318"/>
                <a:gd name="connsiteY10" fmla="*/ 489299 h 983551"/>
                <a:gd name="connsiteX11" fmla="*/ 6760464 w 7118318"/>
                <a:gd name="connsiteY11" fmla="*/ 501587 h 983551"/>
                <a:gd name="connsiteX12" fmla="*/ 6725317 w 7118318"/>
                <a:gd name="connsiteY12" fmla="*/ 513683 h 983551"/>
                <a:gd name="connsiteX13" fmla="*/ 6690170 w 7118318"/>
                <a:gd name="connsiteY13" fmla="*/ 525685 h 983551"/>
                <a:gd name="connsiteX14" fmla="*/ 6655118 w 7118318"/>
                <a:gd name="connsiteY14" fmla="*/ 537496 h 983551"/>
                <a:gd name="connsiteX15" fmla="*/ 6620161 w 7118318"/>
                <a:gd name="connsiteY15" fmla="*/ 549116 h 983551"/>
                <a:gd name="connsiteX16" fmla="*/ 6585204 w 7118318"/>
                <a:gd name="connsiteY16" fmla="*/ 560642 h 983551"/>
                <a:gd name="connsiteX17" fmla="*/ 6550248 w 7118318"/>
                <a:gd name="connsiteY17" fmla="*/ 571881 h 983551"/>
                <a:gd name="connsiteX18" fmla="*/ 6515291 w 7118318"/>
                <a:gd name="connsiteY18" fmla="*/ 583025 h 983551"/>
                <a:gd name="connsiteX19" fmla="*/ 6480429 w 7118318"/>
                <a:gd name="connsiteY19" fmla="*/ 593979 h 983551"/>
                <a:gd name="connsiteX20" fmla="*/ 6445663 w 7118318"/>
                <a:gd name="connsiteY20" fmla="*/ 604742 h 983551"/>
                <a:gd name="connsiteX21" fmla="*/ 6410897 w 7118318"/>
                <a:gd name="connsiteY21" fmla="*/ 615315 h 983551"/>
                <a:gd name="connsiteX22" fmla="*/ 6376130 w 7118318"/>
                <a:gd name="connsiteY22" fmla="*/ 625697 h 983551"/>
                <a:gd name="connsiteX23" fmla="*/ 6341460 w 7118318"/>
                <a:gd name="connsiteY23" fmla="*/ 635889 h 983551"/>
                <a:gd name="connsiteX24" fmla="*/ 6306789 w 7118318"/>
                <a:gd name="connsiteY24" fmla="*/ 645890 h 983551"/>
                <a:gd name="connsiteX25" fmla="*/ 6272213 w 7118318"/>
                <a:gd name="connsiteY25" fmla="*/ 655606 h 983551"/>
                <a:gd name="connsiteX26" fmla="*/ 6237637 w 7118318"/>
                <a:gd name="connsiteY26" fmla="*/ 665226 h 983551"/>
                <a:gd name="connsiteX27" fmla="*/ 6203157 w 7118318"/>
                <a:gd name="connsiteY27" fmla="*/ 674561 h 983551"/>
                <a:gd name="connsiteX28" fmla="*/ 6168676 w 7118318"/>
                <a:gd name="connsiteY28" fmla="*/ 683705 h 983551"/>
                <a:gd name="connsiteX29" fmla="*/ 6134196 w 7118318"/>
                <a:gd name="connsiteY29" fmla="*/ 692658 h 983551"/>
                <a:gd name="connsiteX30" fmla="*/ 6099811 w 7118318"/>
                <a:gd name="connsiteY30" fmla="*/ 701421 h 983551"/>
                <a:gd name="connsiteX31" fmla="*/ 6065425 w 7118318"/>
                <a:gd name="connsiteY31" fmla="*/ 709994 h 983551"/>
                <a:gd name="connsiteX32" fmla="*/ 6031135 w 7118318"/>
                <a:gd name="connsiteY32" fmla="*/ 718280 h 983551"/>
                <a:gd name="connsiteX33" fmla="*/ 5996845 w 7118318"/>
                <a:gd name="connsiteY33" fmla="*/ 726377 h 983551"/>
                <a:gd name="connsiteX34" fmla="*/ 5962555 w 7118318"/>
                <a:gd name="connsiteY34" fmla="*/ 734282 h 983551"/>
                <a:gd name="connsiteX35" fmla="*/ 5928361 w 7118318"/>
                <a:gd name="connsiteY35" fmla="*/ 741998 h 983551"/>
                <a:gd name="connsiteX36" fmla="*/ 5894166 w 7118318"/>
                <a:gd name="connsiteY36" fmla="*/ 749522 h 983551"/>
                <a:gd name="connsiteX37" fmla="*/ 5860066 w 7118318"/>
                <a:gd name="connsiteY37" fmla="*/ 756761 h 983551"/>
                <a:gd name="connsiteX38" fmla="*/ 5825967 w 7118318"/>
                <a:gd name="connsiteY38" fmla="*/ 763810 h 983551"/>
                <a:gd name="connsiteX39" fmla="*/ 5791867 w 7118318"/>
                <a:gd name="connsiteY39" fmla="*/ 770763 h 983551"/>
                <a:gd name="connsiteX40" fmla="*/ 5757863 w 7118318"/>
                <a:gd name="connsiteY40" fmla="*/ 777431 h 983551"/>
                <a:gd name="connsiteX41" fmla="*/ 5723954 w 7118318"/>
                <a:gd name="connsiteY41" fmla="*/ 783908 h 983551"/>
                <a:gd name="connsiteX42" fmla="*/ 5689950 w 7118318"/>
                <a:gd name="connsiteY42" fmla="*/ 790194 h 983551"/>
                <a:gd name="connsiteX43" fmla="*/ 5656136 w 7118318"/>
                <a:gd name="connsiteY43" fmla="*/ 796290 h 983551"/>
                <a:gd name="connsiteX44" fmla="*/ 5622227 w 7118318"/>
                <a:gd name="connsiteY44" fmla="*/ 802196 h 983551"/>
                <a:gd name="connsiteX45" fmla="*/ 5588413 w 7118318"/>
                <a:gd name="connsiteY45" fmla="*/ 807911 h 983551"/>
                <a:gd name="connsiteX46" fmla="*/ 5554599 w 7118318"/>
                <a:gd name="connsiteY46" fmla="*/ 813530 h 983551"/>
                <a:gd name="connsiteX47" fmla="*/ 5520881 w 7118318"/>
                <a:gd name="connsiteY47" fmla="*/ 818864 h 983551"/>
                <a:gd name="connsiteX48" fmla="*/ 5487162 w 7118318"/>
                <a:gd name="connsiteY48" fmla="*/ 824103 h 983551"/>
                <a:gd name="connsiteX49" fmla="*/ 5453539 w 7118318"/>
                <a:gd name="connsiteY49" fmla="*/ 829151 h 983551"/>
                <a:gd name="connsiteX50" fmla="*/ 5419916 w 7118318"/>
                <a:gd name="connsiteY50" fmla="*/ 834009 h 983551"/>
                <a:gd name="connsiteX51" fmla="*/ 5386388 w 7118318"/>
                <a:gd name="connsiteY51" fmla="*/ 838772 h 983551"/>
                <a:gd name="connsiteX52" fmla="*/ 5352764 w 7118318"/>
                <a:gd name="connsiteY52" fmla="*/ 843344 h 983551"/>
                <a:gd name="connsiteX53" fmla="*/ 5319332 w 7118318"/>
                <a:gd name="connsiteY53" fmla="*/ 847820 h 983551"/>
                <a:gd name="connsiteX54" fmla="*/ 5285804 w 7118318"/>
                <a:gd name="connsiteY54" fmla="*/ 852107 h 983551"/>
                <a:gd name="connsiteX55" fmla="*/ 5252371 w 7118318"/>
                <a:gd name="connsiteY55" fmla="*/ 856393 h 983551"/>
                <a:gd name="connsiteX56" fmla="*/ 5219033 w 7118318"/>
                <a:gd name="connsiteY56" fmla="*/ 860393 h 983551"/>
                <a:gd name="connsiteX57" fmla="*/ 5185696 w 7118318"/>
                <a:gd name="connsiteY57" fmla="*/ 864394 h 983551"/>
                <a:gd name="connsiteX58" fmla="*/ 5152358 w 7118318"/>
                <a:gd name="connsiteY58" fmla="*/ 868299 h 983551"/>
                <a:gd name="connsiteX59" fmla="*/ 5119116 w 7118318"/>
                <a:gd name="connsiteY59" fmla="*/ 872014 h 983551"/>
                <a:gd name="connsiteX60" fmla="*/ 5085874 w 7118318"/>
                <a:gd name="connsiteY60" fmla="*/ 875729 h 983551"/>
                <a:gd name="connsiteX61" fmla="*/ 5052632 w 7118318"/>
                <a:gd name="connsiteY61" fmla="*/ 879348 h 983551"/>
                <a:gd name="connsiteX62" fmla="*/ 5019485 w 7118318"/>
                <a:gd name="connsiteY62" fmla="*/ 882872 h 983551"/>
                <a:gd name="connsiteX63" fmla="*/ 4986338 w 7118318"/>
                <a:gd name="connsiteY63" fmla="*/ 886301 h 983551"/>
                <a:gd name="connsiteX64" fmla="*/ 4953286 w 7118318"/>
                <a:gd name="connsiteY64" fmla="*/ 889730 h 983551"/>
                <a:gd name="connsiteX65" fmla="*/ 4920234 w 7118318"/>
                <a:gd name="connsiteY65" fmla="*/ 893159 h 983551"/>
                <a:gd name="connsiteX66" fmla="*/ 4887278 w 7118318"/>
                <a:gd name="connsiteY66" fmla="*/ 896493 h 983551"/>
                <a:gd name="connsiteX67" fmla="*/ 4854321 w 7118318"/>
                <a:gd name="connsiteY67" fmla="*/ 899827 h 983551"/>
                <a:gd name="connsiteX68" fmla="*/ 4821365 w 7118318"/>
                <a:gd name="connsiteY68" fmla="*/ 903161 h 983551"/>
                <a:gd name="connsiteX69" fmla="*/ 4788503 w 7118318"/>
                <a:gd name="connsiteY69" fmla="*/ 906494 h 983551"/>
                <a:gd name="connsiteX70" fmla="*/ 4755642 w 7118318"/>
                <a:gd name="connsiteY70" fmla="*/ 909828 h 983551"/>
                <a:gd name="connsiteX71" fmla="*/ 4722781 w 7118318"/>
                <a:gd name="connsiteY71" fmla="*/ 913257 h 983551"/>
                <a:gd name="connsiteX72" fmla="*/ 4690015 w 7118318"/>
                <a:gd name="connsiteY72" fmla="*/ 916686 h 983551"/>
                <a:gd name="connsiteX73" fmla="*/ 4657249 w 7118318"/>
                <a:gd name="connsiteY73" fmla="*/ 920115 h 983551"/>
                <a:gd name="connsiteX74" fmla="*/ 4624578 w 7118318"/>
                <a:gd name="connsiteY74" fmla="*/ 923639 h 983551"/>
                <a:gd name="connsiteX75" fmla="*/ 4591908 w 7118318"/>
                <a:gd name="connsiteY75" fmla="*/ 927259 h 983551"/>
                <a:gd name="connsiteX76" fmla="*/ 4559237 w 7118318"/>
                <a:gd name="connsiteY76" fmla="*/ 930974 h 983551"/>
                <a:gd name="connsiteX77" fmla="*/ 4526661 w 7118318"/>
                <a:gd name="connsiteY77" fmla="*/ 934688 h 983551"/>
                <a:gd name="connsiteX78" fmla="*/ 4494181 w 7118318"/>
                <a:gd name="connsiteY78" fmla="*/ 938594 h 983551"/>
                <a:gd name="connsiteX79" fmla="*/ 4461606 w 7118318"/>
                <a:gd name="connsiteY79" fmla="*/ 942689 h 983551"/>
                <a:gd name="connsiteX80" fmla="*/ 4429125 w 7118318"/>
                <a:gd name="connsiteY80" fmla="*/ 946880 h 983551"/>
                <a:gd name="connsiteX81" fmla="*/ 4396740 w 7118318"/>
                <a:gd name="connsiteY81" fmla="*/ 951071 h 983551"/>
                <a:gd name="connsiteX82" fmla="*/ 4364260 w 7118318"/>
                <a:gd name="connsiteY82" fmla="*/ 953738 h 983551"/>
                <a:gd name="connsiteX83" fmla="*/ 4331970 w 7118318"/>
                <a:gd name="connsiteY83" fmla="*/ 954691 h 983551"/>
                <a:gd name="connsiteX84" fmla="*/ 4299585 w 7118318"/>
                <a:gd name="connsiteY84" fmla="*/ 953738 h 983551"/>
                <a:gd name="connsiteX85" fmla="*/ 4267296 w 7118318"/>
                <a:gd name="connsiteY85" fmla="*/ 951262 h 983551"/>
                <a:gd name="connsiteX86" fmla="*/ 4235006 w 7118318"/>
                <a:gd name="connsiteY86" fmla="*/ 947071 h 983551"/>
                <a:gd name="connsiteX87" fmla="*/ 4202811 w 7118318"/>
                <a:gd name="connsiteY87" fmla="*/ 941451 h 983551"/>
                <a:gd name="connsiteX88" fmla="*/ 4170617 w 7118318"/>
                <a:gd name="connsiteY88" fmla="*/ 934307 h 983551"/>
                <a:gd name="connsiteX89" fmla="*/ 4138517 w 7118318"/>
                <a:gd name="connsiteY89" fmla="*/ 925830 h 983551"/>
                <a:gd name="connsiteX90" fmla="*/ 4106418 w 7118318"/>
                <a:gd name="connsiteY90" fmla="*/ 916019 h 983551"/>
                <a:gd name="connsiteX91" fmla="*/ 4074319 w 7118318"/>
                <a:gd name="connsiteY91" fmla="*/ 905066 h 983551"/>
                <a:gd name="connsiteX92" fmla="*/ 4042220 w 7118318"/>
                <a:gd name="connsiteY92" fmla="*/ 892874 h 983551"/>
                <a:gd name="connsiteX93" fmla="*/ 4010216 w 7118318"/>
                <a:gd name="connsiteY93" fmla="*/ 879634 h 983551"/>
                <a:gd name="connsiteX94" fmla="*/ 3978307 w 7118318"/>
                <a:gd name="connsiteY94" fmla="*/ 865346 h 983551"/>
                <a:gd name="connsiteX95" fmla="*/ 3946398 w 7118318"/>
                <a:gd name="connsiteY95" fmla="*/ 850202 h 983551"/>
                <a:gd name="connsiteX96" fmla="*/ 3914489 w 7118318"/>
                <a:gd name="connsiteY96" fmla="*/ 834104 h 983551"/>
                <a:gd name="connsiteX97" fmla="*/ 3882581 w 7118318"/>
                <a:gd name="connsiteY97" fmla="*/ 817150 h 983551"/>
                <a:gd name="connsiteX98" fmla="*/ 3850767 w 7118318"/>
                <a:gd name="connsiteY98" fmla="*/ 799529 h 983551"/>
                <a:gd name="connsiteX99" fmla="*/ 3819049 w 7118318"/>
                <a:gd name="connsiteY99" fmla="*/ 781145 h 983551"/>
                <a:gd name="connsiteX100" fmla="*/ 3787235 w 7118318"/>
                <a:gd name="connsiteY100" fmla="*/ 762191 h 983551"/>
                <a:gd name="connsiteX101" fmla="*/ 3755517 w 7118318"/>
                <a:gd name="connsiteY101" fmla="*/ 742569 h 983551"/>
                <a:gd name="connsiteX102" fmla="*/ 3723894 w 7118318"/>
                <a:gd name="connsiteY102" fmla="*/ 722471 h 983551"/>
                <a:gd name="connsiteX103" fmla="*/ 3692271 w 7118318"/>
                <a:gd name="connsiteY103" fmla="*/ 701993 h 983551"/>
                <a:gd name="connsiteX104" fmla="*/ 3660648 w 7118318"/>
                <a:gd name="connsiteY104" fmla="*/ 681038 h 983551"/>
                <a:gd name="connsiteX105" fmla="*/ 3629121 w 7118318"/>
                <a:gd name="connsiteY105" fmla="*/ 659702 h 983551"/>
                <a:gd name="connsiteX106" fmla="*/ 3597592 w 7118318"/>
                <a:gd name="connsiteY106" fmla="*/ 638175 h 983551"/>
                <a:gd name="connsiteX107" fmla="*/ 3566065 w 7118318"/>
                <a:gd name="connsiteY107" fmla="*/ 616268 h 983551"/>
                <a:gd name="connsiteX108" fmla="*/ 3534632 w 7118318"/>
                <a:gd name="connsiteY108" fmla="*/ 594265 h 983551"/>
                <a:gd name="connsiteX109" fmla="*/ 3503200 w 7118318"/>
                <a:gd name="connsiteY109" fmla="*/ 572167 h 983551"/>
                <a:gd name="connsiteX110" fmla="*/ 3471863 w 7118318"/>
                <a:gd name="connsiteY110" fmla="*/ 549878 h 983551"/>
                <a:gd name="connsiteX111" fmla="*/ 3440525 w 7118318"/>
                <a:gd name="connsiteY111" fmla="*/ 527590 h 983551"/>
                <a:gd name="connsiteX112" fmla="*/ 3409188 w 7118318"/>
                <a:gd name="connsiteY112" fmla="*/ 505301 h 983551"/>
                <a:gd name="connsiteX113" fmla="*/ 3377946 w 7118318"/>
                <a:gd name="connsiteY113" fmla="*/ 483013 h 983551"/>
                <a:gd name="connsiteX114" fmla="*/ 3346704 w 7118318"/>
                <a:gd name="connsiteY114" fmla="*/ 460915 h 983551"/>
                <a:gd name="connsiteX115" fmla="*/ 3315462 w 7118318"/>
                <a:gd name="connsiteY115" fmla="*/ 438817 h 983551"/>
                <a:gd name="connsiteX116" fmla="*/ 3284315 w 7118318"/>
                <a:gd name="connsiteY116" fmla="*/ 417005 h 983551"/>
                <a:gd name="connsiteX117" fmla="*/ 3253169 w 7118318"/>
                <a:gd name="connsiteY117" fmla="*/ 395383 h 983551"/>
                <a:gd name="connsiteX118" fmla="*/ 3222117 w 7118318"/>
                <a:gd name="connsiteY118" fmla="*/ 374047 h 983551"/>
                <a:gd name="connsiteX119" fmla="*/ 3191066 w 7118318"/>
                <a:gd name="connsiteY119" fmla="*/ 352901 h 983551"/>
                <a:gd name="connsiteX120" fmla="*/ 3160014 w 7118318"/>
                <a:gd name="connsiteY120" fmla="*/ 332137 h 983551"/>
                <a:gd name="connsiteX121" fmla="*/ 3129058 w 7118318"/>
                <a:gd name="connsiteY121" fmla="*/ 311753 h 983551"/>
                <a:gd name="connsiteX122" fmla="*/ 3098102 w 7118318"/>
                <a:gd name="connsiteY122" fmla="*/ 291751 h 983551"/>
                <a:gd name="connsiteX123" fmla="*/ 3067241 w 7118318"/>
                <a:gd name="connsiteY123" fmla="*/ 272225 h 983551"/>
                <a:gd name="connsiteX124" fmla="*/ 3036380 w 7118318"/>
                <a:gd name="connsiteY124" fmla="*/ 253175 h 983551"/>
                <a:gd name="connsiteX125" fmla="*/ 3005519 w 7118318"/>
                <a:gd name="connsiteY125" fmla="*/ 234601 h 983551"/>
                <a:gd name="connsiteX126" fmla="*/ 2974658 w 7118318"/>
                <a:gd name="connsiteY126" fmla="*/ 216503 h 983551"/>
                <a:gd name="connsiteX127" fmla="*/ 2943892 w 7118318"/>
                <a:gd name="connsiteY127" fmla="*/ 199073 h 983551"/>
                <a:gd name="connsiteX128" fmla="*/ 2913221 w 7118318"/>
                <a:gd name="connsiteY128" fmla="*/ 182118 h 983551"/>
                <a:gd name="connsiteX129" fmla="*/ 2882456 w 7118318"/>
                <a:gd name="connsiteY129" fmla="*/ 165830 h 983551"/>
                <a:gd name="connsiteX130" fmla="*/ 2851880 w 7118318"/>
                <a:gd name="connsiteY130" fmla="*/ 150209 h 983551"/>
                <a:gd name="connsiteX131" fmla="*/ 2821210 w 7118318"/>
                <a:gd name="connsiteY131" fmla="*/ 135160 h 983551"/>
                <a:gd name="connsiteX132" fmla="*/ 2790634 w 7118318"/>
                <a:gd name="connsiteY132" fmla="*/ 120872 h 983551"/>
                <a:gd name="connsiteX133" fmla="*/ 2760059 w 7118318"/>
                <a:gd name="connsiteY133" fmla="*/ 107252 h 983551"/>
                <a:gd name="connsiteX134" fmla="*/ 2729484 w 7118318"/>
                <a:gd name="connsiteY134" fmla="*/ 94393 h 983551"/>
                <a:gd name="connsiteX135" fmla="*/ 2699004 w 7118318"/>
                <a:gd name="connsiteY135" fmla="*/ 82296 h 983551"/>
                <a:gd name="connsiteX136" fmla="*/ 2668619 w 7118318"/>
                <a:gd name="connsiteY136" fmla="*/ 70961 h 983551"/>
                <a:gd name="connsiteX137" fmla="*/ 2638139 w 7118318"/>
                <a:gd name="connsiteY137" fmla="*/ 60389 h 983551"/>
                <a:gd name="connsiteX138" fmla="*/ 2607755 w 7118318"/>
                <a:gd name="connsiteY138" fmla="*/ 50578 h 983551"/>
                <a:gd name="connsiteX139" fmla="*/ 2577370 w 7118318"/>
                <a:gd name="connsiteY139" fmla="*/ 41624 h 983551"/>
                <a:gd name="connsiteX140" fmla="*/ 2547080 w 7118318"/>
                <a:gd name="connsiteY140" fmla="*/ 33528 h 983551"/>
                <a:gd name="connsiteX141" fmla="*/ 2516791 w 7118318"/>
                <a:gd name="connsiteY141" fmla="*/ 26289 h 983551"/>
                <a:gd name="connsiteX142" fmla="*/ 2486501 w 7118318"/>
                <a:gd name="connsiteY142" fmla="*/ 19907 h 983551"/>
                <a:gd name="connsiteX143" fmla="*/ 2456307 w 7118318"/>
                <a:gd name="connsiteY143" fmla="*/ 14383 h 983551"/>
                <a:gd name="connsiteX144" fmla="*/ 2426113 w 7118318"/>
                <a:gd name="connsiteY144" fmla="*/ 9716 h 983551"/>
                <a:gd name="connsiteX145" fmla="*/ 2395919 w 7118318"/>
                <a:gd name="connsiteY145" fmla="*/ 6001 h 983551"/>
                <a:gd name="connsiteX146" fmla="*/ 2365820 w 7118318"/>
                <a:gd name="connsiteY146" fmla="*/ 3143 h 983551"/>
                <a:gd name="connsiteX147" fmla="*/ 2335721 w 7118318"/>
                <a:gd name="connsiteY147" fmla="*/ 1143 h 983551"/>
                <a:gd name="connsiteX148" fmla="*/ 2305717 w 7118318"/>
                <a:gd name="connsiteY148" fmla="*/ 191 h 983551"/>
                <a:gd name="connsiteX149" fmla="*/ 2275618 w 7118318"/>
                <a:gd name="connsiteY149" fmla="*/ 0 h 983551"/>
                <a:gd name="connsiteX150" fmla="*/ 2245709 w 7118318"/>
                <a:gd name="connsiteY150" fmla="*/ 857 h 983551"/>
                <a:gd name="connsiteX151" fmla="*/ 2215706 w 7118318"/>
                <a:gd name="connsiteY151" fmla="*/ 2572 h 983551"/>
                <a:gd name="connsiteX152" fmla="*/ 2185797 w 7118318"/>
                <a:gd name="connsiteY152" fmla="*/ 5239 h 983551"/>
                <a:gd name="connsiteX153" fmla="*/ 2155889 w 7118318"/>
                <a:gd name="connsiteY153" fmla="*/ 8858 h 983551"/>
                <a:gd name="connsiteX154" fmla="*/ 2125980 w 7118318"/>
                <a:gd name="connsiteY154" fmla="*/ 13335 h 983551"/>
                <a:gd name="connsiteX155" fmla="*/ 2096167 w 7118318"/>
                <a:gd name="connsiteY155" fmla="*/ 18764 h 983551"/>
                <a:gd name="connsiteX156" fmla="*/ 2066354 w 7118318"/>
                <a:gd name="connsiteY156" fmla="*/ 25146 h 983551"/>
                <a:gd name="connsiteX157" fmla="*/ 2036636 w 7118318"/>
                <a:gd name="connsiteY157" fmla="*/ 32480 h 983551"/>
                <a:gd name="connsiteX158" fmla="*/ 2006822 w 7118318"/>
                <a:gd name="connsiteY158" fmla="*/ 40672 h 983551"/>
                <a:gd name="connsiteX159" fmla="*/ 1977104 w 7118318"/>
                <a:gd name="connsiteY159" fmla="*/ 49816 h 983551"/>
                <a:gd name="connsiteX160" fmla="*/ 1947482 w 7118318"/>
                <a:gd name="connsiteY160" fmla="*/ 59817 h 983551"/>
                <a:gd name="connsiteX161" fmla="*/ 1917859 w 7118318"/>
                <a:gd name="connsiteY161" fmla="*/ 70676 h 983551"/>
                <a:gd name="connsiteX162" fmla="*/ 1888236 w 7118318"/>
                <a:gd name="connsiteY162" fmla="*/ 82487 h 983551"/>
                <a:gd name="connsiteX163" fmla="*/ 1858613 w 7118318"/>
                <a:gd name="connsiteY163" fmla="*/ 95250 h 983551"/>
                <a:gd name="connsiteX164" fmla="*/ 1829086 w 7118318"/>
                <a:gd name="connsiteY164" fmla="*/ 108776 h 983551"/>
                <a:gd name="connsiteX165" fmla="*/ 1799558 w 7118318"/>
                <a:gd name="connsiteY165" fmla="*/ 123158 h 983551"/>
                <a:gd name="connsiteX166" fmla="*/ 1770031 w 7118318"/>
                <a:gd name="connsiteY166" fmla="*/ 138494 h 983551"/>
                <a:gd name="connsiteX167" fmla="*/ 1740599 w 7118318"/>
                <a:gd name="connsiteY167" fmla="*/ 154591 h 983551"/>
                <a:gd name="connsiteX168" fmla="*/ 1711166 w 7118318"/>
                <a:gd name="connsiteY168" fmla="*/ 171450 h 983551"/>
                <a:gd name="connsiteX169" fmla="*/ 1681734 w 7118318"/>
                <a:gd name="connsiteY169" fmla="*/ 189167 h 983551"/>
                <a:gd name="connsiteX170" fmla="*/ 1652397 w 7118318"/>
                <a:gd name="connsiteY170" fmla="*/ 207645 h 983551"/>
                <a:gd name="connsiteX171" fmla="*/ 1623060 w 7118318"/>
                <a:gd name="connsiteY171" fmla="*/ 226981 h 983551"/>
                <a:gd name="connsiteX172" fmla="*/ 1593723 w 7118318"/>
                <a:gd name="connsiteY172" fmla="*/ 246983 h 983551"/>
                <a:gd name="connsiteX173" fmla="*/ 1564386 w 7118318"/>
                <a:gd name="connsiteY173" fmla="*/ 267748 h 983551"/>
                <a:gd name="connsiteX174" fmla="*/ 1535144 w 7118318"/>
                <a:gd name="connsiteY174" fmla="*/ 289179 h 983551"/>
                <a:gd name="connsiteX175" fmla="*/ 1505998 w 7118318"/>
                <a:gd name="connsiteY175" fmla="*/ 311277 h 983551"/>
                <a:gd name="connsiteX176" fmla="*/ 1476756 w 7118318"/>
                <a:gd name="connsiteY176" fmla="*/ 334137 h 983551"/>
                <a:gd name="connsiteX177" fmla="*/ 1447610 w 7118318"/>
                <a:gd name="connsiteY177" fmla="*/ 357569 h 983551"/>
                <a:gd name="connsiteX178" fmla="*/ 1418463 w 7118318"/>
                <a:gd name="connsiteY178" fmla="*/ 381667 h 983551"/>
                <a:gd name="connsiteX179" fmla="*/ 1389412 w 7118318"/>
                <a:gd name="connsiteY179" fmla="*/ 406337 h 983551"/>
                <a:gd name="connsiteX180" fmla="*/ 1360265 w 7118318"/>
                <a:gd name="connsiteY180" fmla="*/ 431578 h 983551"/>
                <a:gd name="connsiteX181" fmla="*/ 1331214 w 7118318"/>
                <a:gd name="connsiteY181" fmla="*/ 457295 h 983551"/>
                <a:gd name="connsiteX182" fmla="*/ 1302258 w 7118318"/>
                <a:gd name="connsiteY182" fmla="*/ 482918 h 983551"/>
                <a:gd name="connsiteX183" fmla="*/ 1273207 w 7118318"/>
                <a:gd name="connsiteY183" fmla="*/ 508349 h 983551"/>
                <a:gd name="connsiteX184" fmla="*/ 1244251 w 7118318"/>
                <a:gd name="connsiteY184" fmla="*/ 533495 h 983551"/>
                <a:gd name="connsiteX185" fmla="*/ 1215390 w 7118318"/>
                <a:gd name="connsiteY185" fmla="*/ 558356 h 983551"/>
                <a:gd name="connsiteX186" fmla="*/ 1186434 w 7118318"/>
                <a:gd name="connsiteY186" fmla="*/ 582835 h 983551"/>
                <a:gd name="connsiteX187" fmla="*/ 1157573 w 7118318"/>
                <a:gd name="connsiteY187" fmla="*/ 606838 h 983551"/>
                <a:gd name="connsiteX188" fmla="*/ 1128808 w 7118318"/>
                <a:gd name="connsiteY188" fmla="*/ 630365 h 983551"/>
                <a:gd name="connsiteX189" fmla="*/ 1099947 w 7118318"/>
                <a:gd name="connsiteY189" fmla="*/ 653415 h 983551"/>
                <a:gd name="connsiteX190" fmla="*/ 1071182 w 7118318"/>
                <a:gd name="connsiteY190" fmla="*/ 675989 h 983551"/>
                <a:gd name="connsiteX191" fmla="*/ 1042511 w 7118318"/>
                <a:gd name="connsiteY191" fmla="*/ 697992 h 983551"/>
                <a:gd name="connsiteX192" fmla="*/ 1013746 w 7118318"/>
                <a:gd name="connsiteY192" fmla="*/ 719328 h 983551"/>
                <a:gd name="connsiteX193" fmla="*/ 985076 w 7118318"/>
                <a:gd name="connsiteY193" fmla="*/ 739997 h 983551"/>
                <a:gd name="connsiteX194" fmla="*/ 956501 w 7118318"/>
                <a:gd name="connsiteY194" fmla="*/ 760095 h 983551"/>
                <a:gd name="connsiteX195" fmla="*/ 927830 w 7118318"/>
                <a:gd name="connsiteY195" fmla="*/ 779336 h 983551"/>
                <a:gd name="connsiteX196" fmla="*/ 899255 w 7118318"/>
                <a:gd name="connsiteY196" fmla="*/ 798005 h 983551"/>
                <a:gd name="connsiteX197" fmla="*/ 870776 w 7118318"/>
                <a:gd name="connsiteY197" fmla="*/ 815816 h 983551"/>
                <a:gd name="connsiteX198" fmla="*/ 842201 w 7118318"/>
                <a:gd name="connsiteY198" fmla="*/ 832866 h 983551"/>
                <a:gd name="connsiteX199" fmla="*/ 813721 w 7118318"/>
                <a:gd name="connsiteY199" fmla="*/ 849059 h 983551"/>
                <a:gd name="connsiteX200" fmla="*/ 785241 w 7118318"/>
                <a:gd name="connsiteY200" fmla="*/ 864489 h 983551"/>
                <a:gd name="connsiteX201" fmla="*/ 756856 w 7118318"/>
                <a:gd name="connsiteY201" fmla="*/ 879062 h 983551"/>
                <a:gd name="connsiteX202" fmla="*/ 728472 w 7118318"/>
                <a:gd name="connsiteY202" fmla="*/ 892683 h 983551"/>
                <a:gd name="connsiteX203" fmla="*/ 700088 w 7118318"/>
                <a:gd name="connsiteY203" fmla="*/ 905447 h 983551"/>
                <a:gd name="connsiteX204" fmla="*/ 671798 w 7118318"/>
                <a:gd name="connsiteY204" fmla="*/ 917353 h 983551"/>
                <a:gd name="connsiteX205" fmla="*/ 643509 w 7118318"/>
                <a:gd name="connsiteY205" fmla="*/ 928211 h 983551"/>
                <a:gd name="connsiteX206" fmla="*/ 615220 w 7118318"/>
                <a:gd name="connsiteY206" fmla="*/ 938213 h 983551"/>
                <a:gd name="connsiteX207" fmla="*/ 587026 w 7118318"/>
                <a:gd name="connsiteY207" fmla="*/ 947166 h 983551"/>
                <a:gd name="connsiteX208" fmla="*/ 558832 w 7118318"/>
                <a:gd name="connsiteY208" fmla="*/ 955262 h 983551"/>
                <a:gd name="connsiteX209" fmla="*/ 530638 w 7118318"/>
                <a:gd name="connsiteY209" fmla="*/ 962311 h 983551"/>
                <a:gd name="connsiteX210" fmla="*/ 502539 w 7118318"/>
                <a:gd name="connsiteY210" fmla="*/ 968312 h 983551"/>
                <a:gd name="connsiteX211" fmla="*/ 474440 w 7118318"/>
                <a:gd name="connsiteY211" fmla="*/ 973455 h 983551"/>
                <a:gd name="connsiteX212" fmla="*/ 446342 w 7118318"/>
                <a:gd name="connsiteY212" fmla="*/ 977456 h 983551"/>
                <a:gd name="connsiteX213" fmla="*/ 418243 w 7118318"/>
                <a:gd name="connsiteY213" fmla="*/ 980504 h 983551"/>
                <a:gd name="connsiteX214" fmla="*/ 390239 w 7118318"/>
                <a:gd name="connsiteY214" fmla="*/ 982599 h 983551"/>
                <a:gd name="connsiteX215" fmla="*/ 362331 w 7118318"/>
                <a:gd name="connsiteY215" fmla="*/ 983552 h 983551"/>
                <a:gd name="connsiteX216" fmla="*/ 334328 w 7118318"/>
                <a:gd name="connsiteY216" fmla="*/ 983552 h 983551"/>
                <a:gd name="connsiteX217" fmla="*/ 306419 w 7118318"/>
                <a:gd name="connsiteY217" fmla="*/ 982599 h 983551"/>
                <a:gd name="connsiteX218" fmla="*/ 278606 w 7118318"/>
                <a:gd name="connsiteY218" fmla="*/ 980599 h 983551"/>
                <a:gd name="connsiteX219" fmla="*/ 250698 w 7118318"/>
                <a:gd name="connsiteY219" fmla="*/ 977551 h 983551"/>
                <a:gd name="connsiteX220" fmla="*/ 222885 w 7118318"/>
                <a:gd name="connsiteY220" fmla="*/ 973455 h 983551"/>
                <a:gd name="connsiteX221" fmla="*/ 195167 w 7118318"/>
                <a:gd name="connsiteY221" fmla="*/ 968502 h 983551"/>
                <a:gd name="connsiteX222" fmla="*/ 167449 w 7118318"/>
                <a:gd name="connsiteY222" fmla="*/ 962406 h 983551"/>
                <a:gd name="connsiteX223" fmla="*/ 139732 w 7118318"/>
                <a:gd name="connsiteY223" fmla="*/ 955453 h 983551"/>
                <a:gd name="connsiteX224" fmla="*/ 112014 w 7118318"/>
                <a:gd name="connsiteY224" fmla="*/ 947452 h 983551"/>
                <a:gd name="connsiteX225" fmla="*/ 84392 w 7118318"/>
                <a:gd name="connsiteY225" fmla="*/ 938498 h 983551"/>
                <a:gd name="connsiteX226" fmla="*/ 56769 w 7118318"/>
                <a:gd name="connsiteY226" fmla="*/ 928592 h 983551"/>
                <a:gd name="connsiteX227" fmla="*/ 29147 w 7118318"/>
                <a:gd name="connsiteY227" fmla="*/ 917829 h 983551"/>
                <a:gd name="connsiteX228" fmla="*/ 1619 w 7118318"/>
                <a:gd name="connsiteY228" fmla="*/ 906113 h 983551"/>
                <a:gd name="connsiteX229" fmla="*/ 0 w 7118318"/>
                <a:gd name="connsiteY229" fmla="*/ 905351 h 98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7118318" h="983551">
                  <a:moveTo>
                    <a:pt x="7118319" y="372047"/>
                  </a:moveTo>
                  <a:lnTo>
                    <a:pt x="7114032" y="373571"/>
                  </a:lnTo>
                  <a:lnTo>
                    <a:pt x="7078599" y="386810"/>
                  </a:lnTo>
                  <a:lnTo>
                    <a:pt x="7042976" y="399955"/>
                  </a:lnTo>
                  <a:lnTo>
                    <a:pt x="7007543" y="413099"/>
                  </a:lnTo>
                  <a:lnTo>
                    <a:pt x="6972110" y="426053"/>
                  </a:lnTo>
                  <a:lnTo>
                    <a:pt x="6936772" y="438912"/>
                  </a:lnTo>
                  <a:lnTo>
                    <a:pt x="6901434" y="451676"/>
                  </a:lnTo>
                  <a:lnTo>
                    <a:pt x="6866096" y="464344"/>
                  </a:lnTo>
                  <a:lnTo>
                    <a:pt x="6830854" y="476917"/>
                  </a:lnTo>
                  <a:lnTo>
                    <a:pt x="6795612" y="489299"/>
                  </a:lnTo>
                  <a:lnTo>
                    <a:pt x="6760464" y="501587"/>
                  </a:lnTo>
                  <a:lnTo>
                    <a:pt x="6725317" y="513683"/>
                  </a:lnTo>
                  <a:lnTo>
                    <a:pt x="6690170" y="525685"/>
                  </a:lnTo>
                  <a:lnTo>
                    <a:pt x="6655118" y="537496"/>
                  </a:lnTo>
                  <a:lnTo>
                    <a:pt x="6620161" y="549116"/>
                  </a:lnTo>
                  <a:lnTo>
                    <a:pt x="6585204" y="560642"/>
                  </a:lnTo>
                  <a:lnTo>
                    <a:pt x="6550248" y="571881"/>
                  </a:lnTo>
                  <a:lnTo>
                    <a:pt x="6515291" y="583025"/>
                  </a:lnTo>
                  <a:lnTo>
                    <a:pt x="6480429" y="593979"/>
                  </a:lnTo>
                  <a:lnTo>
                    <a:pt x="6445663" y="604742"/>
                  </a:lnTo>
                  <a:lnTo>
                    <a:pt x="6410897" y="615315"/>
                  </a:lnTo>
                  <a:lnTo>
                    <a:pt x="6376130" y="625697"/>
                  </a:lnTo>
                  <a:lnTo>
                    <a:pt x="6341460" y="635889"/>
                  </a:lnTo>
                  <a:lnTo>
                    <a:pt x="6306789" y="645890"/>
                  </a:lnTo>
                  <a:lnTo>
                    <a:pt x="6272213" y="655606"/>
                  </a:lnTo>
                  <a:lnTo>
                    <a:pt x="6237637" y="665226"/>
                  </a:lnTo>
                  <a:lnTo>
                    <a:pt x="6203157" y="674561"/>
                  </a:lnTo>
                  <a:lnTo>
                    <a:pt x="6168676" y="683705"/>
                  </a:lnTo>
                  <a:lnTo>
                    <a:pt x="6134196" y="692658"/>
                  </a:lnTo>
                  <a:lnTo>
                    <a:pt x="6099811" y="701421"/>
                  </a:lnTo>
                  <a:lnTo>
                    <a:pt x="6065425" y="709994"/>
                  </a:lnTo>
                  <a:lnTo>
                    <a:pt x="6031135" y="718280"/>
                  </a:lnTo>
                  <a:lnTo>
                    <a:pt x="5996845" y="726377"/>
                  </a:lnTo>
                  <a:lnTo>
                    <a:pt x="5962555" y="734282"/>
                  </a:lnTo>
                  <a:lnTo>
                    <a:pt x="5928361" y="741998"/>
                  </a:lnTo>
                  <a:lnTo>
                    <a:pt x="5894166" y="749522"/>
                  </a:lnTo>
                  <a:lnTo>
                    <a:pt x="5860066" y="756761"/>
                  </a:lnTo>
                  <a:lnTo>
                    <a:pt x="5825967" y="763810"/>
                  </a:lnTo>
                  <a:lnTo>
                    <a:pt x="5791867" y="770763"/>
                  </a:lnTo>
                  <a:lnTo>
                    <a:pt x="5757863" y="777431"/>
                  </a:lnTo>
                  <a:lnTo>
                    <a:pt x="5723954" y="783908"/>
                  </a:lnTo>
                  <a:lnTo>
                    <a:pt x="5689950" y="790194"/>
                  </a:lnTo>
                  <a:lnTo>
                    <a:pt x="5656136" y="796290"/>
                  </a:lnTo>
                  <a:lnTo>
                    <a:pt x="5622227" y="802196"/>
                  </a:lnTo>
                  <a:lnTo>
                    <a:pt x="5588413" y="807911"/>
                  </a:lnTo>
                  <a:lnTo>
                    <a:pt x="5554599" y="813530"/>
                  </a:lnTo>
                  <a:lnTo>
                    <a:pt x="5520881" y="818864"/>
                  </a:lnTo>
                  <a:lnTo>
                    <a:pt x="5487162" y="824103"/>
                  </a:lnTo>
                  <a:lnTo>
                    <a:pt x="5453539" y="829151"/>
                  </a:lnTo>
                  <a:lnTo>
                    <a:pt x="5419916" y="834009"/>
                  </a:lnTo>
                  <a:lnTo>
                    <a:pt x="5386388" y="838772"/>
                  </a:lnTo>
                  <a:lnTo>
                    <a:pt x="5352764" y="843344"/>
                  </a:lnTo>
                  <a:lnTo>
                    <a:pt x="5319332" y="847820"/>
                  </a:lnTo>
                  <a:lnTo>
                    <a:pt x="5285804" y="852107"/>
                  </a:lnTo>
                  <a:lnTo>
                    <a:pt x="5252371" y="856393"/>
                  </a:lnTo>
                  <a:lnTo>
                    <a:pt x="5219033" y="860393"/>
                  </a:lnTo>
                  <a:lnTo>
                    <a:pt x="5185696" y="864394"/>
                  </a:lnTo>
                  <a:lnTo>
                    <a:pt x="5152358" y="868299"/>
                  </a:lnTo>
                  <a:lnTo>
                    <a:pt x="5119116" y="872014"/>
                  </a:lnTo>
                  <a:lnTo>
                    <a:pt x="5085874" y="875729"/>
                  </a:lnTo>
                  <a:lnTo>
                    <a:pt x="5052632" y="879348"/>
                  </a:lnTo>
                  <a:lnTo>
                    <a:pt x="5019485" y="882872"/>
                  </a:lnTo>
                  <a:lnTo>
                    <a:pt x="4986338" y="886301"/>
                  </a:lnTo>
                  <a:lnTo>
                    <a:pt x="4953286" y="889730"/>
                  </a:lnTo>
                  <a:lnTo>
                    <a:pt x="4920234" y="893159"/>
                  </a:lnTo>
                  <a:lnTo>
                    <a:pt x="4887278" y="896493"/>
                  </a:lnTo>
                  <a:lnTo>
                    <a:pt x="4854321" y="899827"/>
                  </a:lnTo>
                  <a:lnTo>
                    <a:pt x="4821365" y="903161"/>
                  </a:lnTo>
                  <a:lnTo>
                    <a:pt x="4788503" y="906494"/>
                  </a:lnTo>
                  <a:lnTo>
                    <a:pt x="4755642" y="909828"/>
                  </a:lnTo>
                  <a:lnTo>
                    <a:pt x="4722781" y="913257"/>
                  </a:lnTo>
                  <a:lnTo>
                    <a:pt x="4690015" y="916686"/>
                  </a:lnTo>
                  <a:lnTo>
                    <a:pt x="4657249" y="920115"/>
                  </a:lnTo>
                  <a:lnTo>
                    <a:pt x="4624578" y="923639"/>
                  </a:lnTo>
                  <a:lnTo>
                    <a:pt x="4591908" y="927259"/>
                  </a:lnTo>
                  <a:lnTo>
                    <a:pt x="4559237" y="930974"/>
                  </a:lnTo>
                  <a:lnTo>
                    <a:pt x="4526661" y="934688"/>
                  </a:lnTo>
                  <a:lnTo>
                    <a:pt x="4494181" y="938594"/>
                  </a:lnTo>
                  <a:lnTo>
                    <a:pt x="4461606" y="942689"/>
                  </a:lnTo>
                  <a:lnTo>
                    <a:pt x="4429125" y="946880"/>
                  </a:lnTo>
                  <a:lnTo>
                    <a:pt x="4396740" y="951071"/>
                  </a:lnTo>
                  <a:lnTo>
                    <a:pt x="4364260" y="953738"/>
                  </a:lnTo>
                  <a:lnTo>
                    <a:pt x="4331970" y="954691"/>
                  </a:lnTo>
                  <a:lnTo>
                    <a:pt x="4299585" y="953738"/>
                  </a:lnTo>
                  <a:lnTo>
                    <a:pt x="4267296" y="951262"/>
                  </a:lnTo>
                  <a:lnTo>
                    <a:pt x="4235006" y="947071"/>
                  </a:lnTo>
                  <a:lnTo>
                    <a:pt x="4202811" y="941451"/>
                  </a:lnTo>
                  <a:lnTo>
                    <a:pt x="4170617" y="934307"/>
                  </a:lnTo>
                  <a:lnTo>
                    <a:pt x="4138517" y="925830"/>
                  </a:lnTo>
                  <a:lnTo>
                    <a:pt x="4106418" y="916019"/>
                  </a:lnTo>
                  <a:lnTo>
                    <a:pt x="4074319" y="905066"/>
                  </a:lnTo>
                  <a:lnTo>
                    <a:pt x="4042220" y="892874"/>
                  </a:lnTo>
                  <a:lnTo>
                    <a:pt x="4010216" y="879634"/>
                  </a:lnTo>
                  <a:lnTo>
                    <a:pt x="3978307" y="865346"/>
                  </a:lnTo>
                  <a:lnTo>
                    <a:pt x="3946398" y="850202"/>
                  </a:lnTo>
                  <a:lnTo>
                    <a:pt x="3914489" y="834104"/>
                  </a:lnTo>
                  <a:lnTo>
                    <a:pt x="3882581" y="817150"/>
                  </a:lnTo>
                  <a:lnTo>
                    <a:pt x="3850767" y="799529"/>
                  </a:lnTo>
                  <a:lnTo>
                    <a:pt x="3819049" y="781145"/>
                  </a:lnTo>
                  <a:lnTo>
                    <a:pt x="3787235" y="762191"/>
                  </a:lnTo>
                  <a:lnTo>
                    <a:pt x="3755517" y="742569"/>
                  </a:lnTo>
                  <a:lnTo>
                    <a:pt x="3723894" y="722471"/>
                  </a:lnTo>
                  <a:lnTo>
                    <a:pt x="3692271" y="701993"/>
                  </a:lnTo>
                  <a:lnTo>
                    <a:pt x="3660648" y="681038"/>
                  </a:lnTo>
                  <a:lnTo>
                    <a:pt x="3629121" y="659702"/>
                  </a:lnTo>
                  <a:lnTo>
                    <a:pt x="3597592" y="638175"/>
                  </a:lnTo>
                  <a:lnTo>
                    <a:pt x="3566065" y="616268"/>
                  </a:lnTo>
                  <a:lnTo>
                    <a:pt x="3534632" y="594265"/>
                  </a:lnTo>
                  <a:lnTo>
                    <a:pt x="3503200" y="572167"/>
                  </a:lnTo>
                  <a:lnTo>
                    <a:pt x="3471863" y="549878"/>
                  </a:lnTo>
                  <a:lnTo>
                    <a:pt x="3440525" y="527590"/>
                  </a:lnTo>
                  <a:lnTo>
                    <a:pt x="3409188" y="505301"/>
                  </a:lnTo>
                  <a:lnTo>
                    <a:pt x="3377946" y="483013"/>
                  </a:lnTo>
                  <a:lnTo>
                    <a:pt x="3346704" y="460915"/>
                  </a:lnTo>
                  <a:lnTo>
                    <a:pt x="3315462" y="438817"/>
                  </a:lnTo>
                  <a:lnTo>
                    <a:pt x="3284315" y="417005"/>
                  </a:lnTo>
                  <a:lnTo>
                    <a:pt x="3253169" y="395383"/>
                  </a:lnTo>
                  <a:lnTo>
                    <a:pt x="3222117" y="374047"/>
                  </a:lnTo>
                  <a:lnTo>
                    <a:pt x="3191066" y="352901"/>
                  </a:lnTo>
                  <a:lnTo>
                    <a:pt x="3160014" y="332137"/>
                  </a:lnTo>
                  <a:lnTo>
                    <a:pt x="3129058" y="311753"/>
                  </a:lnTo>
                  <a:lnTo>
                    <a:pt x="3098102" y="291751"/>
                  </a:lnTo>
                  <a:lnTo>
                    <a:pt x="3067241" y="272225"/>
                  </a:lnTo>
                  <a:lnTo>
                    <a:pt x="3036380" y="253175"/>
                  </a:lnTo>
                  <a:lnTo>
                    <a:pt x="3005519" y="234601"/>
                  </a:lnTo>
                  <a:lnTo>
                    <a:pt x="2974658" y="216503"/>
                  </a:lnTo>
                  <a:lnTo>
                    <a:pt x="2943892" y="199073"/>
                  </a:lnTo>
                  <a:lnTo>
                    <a:pt x="2913221" y="182118"/>
                  </a:lnTo>
                  <a:lnTo>
                    <a:pt x="2882456" y="165830"/>
                  </a:lnTo>
                  <a:lnTo>
                    <a:pt x="2851880" y="150209"/>
                  </a:lnTo>
                  <a:lnTo>
                    <a:pt x="2821210" y="135160"/>
                  </a:lnTo>
                  <a:lnTo>
                    <a:pt x="2790634" y="120872"/>
                  </a:lnTo>
                  <a:lnTo>
                    <a:pt x="2760059" y="107252"/>
                  </a:lnTo>
                  <a:lnTo>
                    <a:pt x="2729484" y="94393"/>
                  </a:lnTo>
                  <a:lnTo>
                    <a:pt x="2699004" y="82296"/>
                  </a:lnTo>
                  <a:lnTo>
                    <a:pt x="2668619" y="70961"/>
                  </a:lnTo>
                  <a:lnTo>
                    <a:pt x="2638139" y="60389"/>
                  </a:lnTo>
                  <a:lnTo>
                    <a:pt x="2607755" y="50578"/>
                  </a:lnTo>
                  <a:lnTo>
                    <a:pt x="2577370" y="41624"/>
                  </a:lnTo>
                  <a:lnTo>
                    <a:pt x="2547080" y="33528"/>
                  </a:lnTo>
                  <a:lnTo>
                    <a:pt x="2516791" y="26289"/>
                  </a:lnTo>
                  <a:lnTo>
                    <a:pt x="2486501" y="19907"/>
                  </a:lnTo>
                  <a:lnTo>
                    <a:pt x="2456307" y="14383"/>
                  </a:lnTo>
                  <a:lnTo>
                    <a:pt x="2426113" y="9716"/>
                  </a:lnTo>
                  <a:lnTo>
                    <a:pt x="2395919" y="6001"/>
                  </a:lnTo>
                  <a:lnTo>
                    <a:pt x="2365820" y="3143"/>
                  </a:lnTo>
                  <a:lnTo>
                    <a:pt x="2335721" y="1143"/>
                  </a:lnTo>
                  <a:lnTo>
                    <a:pt x="2305717" y="191"/>
                  </a:lnTo>
                  <a:lnTo>
                    <a:pt x="2275618" y="0"/>
                  </a:lnTo>
                  <a:lnTo>
                    <a:pt x="2245709" y="857"/>
                  </a:lnTo>
                  <a:lnTo>
                    <a:pt x="2215706" y="2572"/>
                  </a:lnTo>
                  <a:lnTo>
                    <a:pt x="2185797" y="5239"/>
                  </a:lnTo>
                  <a:lnTo>
                    <a:pt x="2155889" y="8858"/>
                  </a:lnTo>
                  <a:lnTo>
                    <a:pt x="2125980" y="13335"/>
                  </a:lnTo>
                  <a:lnTo>
                    <a:pt x="2096167" y="18764"/>
                  </a:lnTo>
                  <a:lnTo>
                    <a:pt x="2066354" y="25146"/>
                  </a:lnTo>
                  <a:lnTo>
                    <a:pt x="2036636" y="32480"/>
                  </a:lnTo>
                  <a:lnTo>
                    <a:pt x="2006822" y="40672"/>
                  </a:lnTo>
                  <a:lnTo>
                    <a:pt x="1977104" y="49816"/>
                  </a:lnTo>
                  <a:lnTo>
                    <a:pt x="1947482" y="59817"/>
                  </a:lnTo>
                  <a:lnTo>
                    <a:pt x="1917859" y="70676"/>
                  </a:lnTo>
                  <a:lnTo>
                    <a:pt x="1888236" y="82487"/>
                  </a:lnTo>
                  <a:lnTo>
                    <a:pt x="1858613" y="95250"/>
                  </a:lnTo>
                  <a:lnTo>
                    <a:pt x="1829086" y="108776"/>
                  </a:lnTo>
                  <a:lnTo>
                    <a:pt x="1799558" y="123158"/>
                  </a:lnTo>
                  <a:lnTo>
                    <a:pt x="1770031" y="138494"/>
                  </a:lnTo>
                  <a:lnTo>
                    <a:pt x="1740599" y="154591"/>
                  </a:lnTo>
                  <a:lnTo>
                    <a:pt x="1711166" y="171450"/>
                  </a:lnTo>
                  <a:lnTo>
                    <a:pt x="1681734" y="189167"/>
                  </a:lnTo>
                  <a:lnTo>
                    <a:pt x="1652397" y="207645"/>
                  </a:lnTo>
                  <a:lnTo>
                    <a:pt x="1623060" y="226981"/>
                  </a:lnTo>
                  <a:lnTo>
                    <a:pt x="1593723" y="246983"/>
                  </a:lnTo>
                  <a:lnTo>
                    <a:pt x="1564386" y="267748"/>
                  </a:lnTo>
                  <a:lnTo>
                    <a:pt x="1535144" y="289179"/>
                  </a:lnTo>
                  <a:lnTo>
                    <a:pt x="1505998" y="311277"/>
                  </a:lnTo>
                  <a:lnTo>
                    <a:pt x="1476756" y="334137"/>
                  </a:lnTo>
                  <a:lnTo>
                    <a:pt x="1447610" y="357569"/>
                  </a:lnTo>
                  <a:lnTo>
                    <a:pt x="1418463" y="381667"/>
                  </a:lnTo>
                  <a:lnTo>
                    <a:pt x="1389412" y="406337"/>
                  </a:lnTo>
                  <a:lnTo>
                    <a:pt x="1360265" y="431578"/>
                  </a:lnTo>
                  <a:lnTo>
                    <a:pt x="1331214" y="457295"/>
                  </a:lnTo>
                  <a:lnTo>
                    <a:pt x="1302258" y="482918"/>
                  </a:lnTo>
                  <a:lnTo>
                    <a:pt x="1273207" y="508349"/>
                  </a:lnTo>
                  <a:lnTo>
                    <a:pt x="1244251" y="533495"/>
                  </a:lnTo>
                  <a:lnTo>
                    <a:pt x="1215390" y="558356"/>
                  </a:lnTo>
                  <a:lnTo>
                    <a:pt x="1186434" y="582835"/>
                  </a:lnTo>
                  <a:lnTo>
                    <a:pt x="1157573" y="606838"/>
                  </a:lnTo>
                  <a:lnTo>
                    <a:pt x="1128808" y="630365"/>
                  </a:lnTo>
                  <a:lnTo>
                    <a:pt x="1099947" y="653415"/>
                  </a:lnTo>
                  <a:lnTo>
                    <a:pt x="1071182" y="675989"/>
                  </a:lnTo>
                  <a:lnTo>
                    <a:pt x="1042511" y="697992"/>
                  </a:lnTo>
                  <a:lnTo>
                    <a:pt x="1013746" y="719328"/>
                  </a:lnTo>
                  <a:lnTo>
                    <a:pt x="985076" y="739997"/>
                  </a:lnTo>
                  <a:lnTo>
                    <a:pt x="956501" y="760095"/>
                  </a:lnTo>
                  <a:lnTo>
                    <a:pt x="927830" y="779336"/>
                  </a:lnTo>
                  <a:lnTo>
                    <a:pt x="899255" y="798005"/>
                  </a:lnTo>
                  <a:lnTo>
                    <a:pt x="870776" y="815816"/>
                  </a:lnTo>
                  <a:lnTo>
                    <a:pt x="842201" y="832866"/>
                  </a:lnTo>
                  <a:lnTo>
                    <a:pt x="813721" y="849059"/>
                  </a:lnTo>
                  <a:lnTo>
                    <a:pt x="785241" y="864489"/>
                  </a:lnTo>
                  <a:lnTo>
                    <a:pt x="756856" y="879062"/>
                  </a:lnTo>
                  <a:lnTo>
                    <a:pt x="728472" y="892683"/>
                  </a:lnTo>
                  <a:lnTo>
                    <a:pt x="700088" y="905447"/>
                  </a:lnTo>
                  <a:lnTo>
                    <a:pt x="671798" y="917353"/>
                  </a:lnTo>
                  <a:lnTo>
                    <a:pt x="643509" y="928211"/>
                  </a:lnTo>
                  <a:lnTo>
                    <a:pt x="615220" y="938213"/>
                  </a:lnTo>
                  <a:lnTo>
                    <a:pt x="587026" y="947166"/>
                  </a:lnTo>
                  <a:lnTo>
                    <a:pt x="558832" y="955262"/>
                  </a:lnTo>
                  <a:lnTo>
                    <a:pt x="530638" y="962311"/>
                  </a:lnTo>
                  <a:lnTo>
                    <a:pt x="502539" y="968312"/>
                  </a:lnTo>
                  <a:lnTo>
                    <a:pt x="474440" y="973455"/>
                  </a:lnTo>
                  <a:lnTo>
                    <a:pt x="446342" y="977456"/>
                  </a:lnTo>
                  <a:lnTo>
                    <a:pt x="418243" y="980504"/>
                  </a:lnTo>
                  <a:lnTo>
                    <a:pt x="390239" y="982599"/>
                  </a:lnTo>
                  <a:lnTo>
                    <a:pt x="362331" y="983552"/>
                  </a:lnTo>
                  <a:lnTo>
                    <a:pt x="334328" y="983552"/>
                  </a:lnTo>
                  <a:lnTo>
                    <a:pt x="306419" y="982599"/>
                  </a:lnTo>
                  <a:lnTo>
                    <a:pt x="278606" y="980599"/>
                  </a:lnTo>
                  <a:lnTo>
                    <a:pt x="250698" y="977551"/>
                  </a:lnTo>
                  <a:lnTo>
                    <a:pt x="222885" y="973455"/>
                  </a:lnTo>
                  <a:lnTo>
                    <a:pt x="195167" y="968502"/>
                  </a:lnTo>
                  <a:lnTo>
                    <a:pt x="167449" y="962406"/>
                  </a:lnTo>
                  <a:lnTo>
                    <a:pt x="139732" y="955453"/>
                  </a:lnTo>
                  <a:lnTo>
                    <a:pt x="112014" y="947452"/>
                  </a:lnTo>
                  <a:lnTo>
                    <a:pt x="84392" y="938498"/>
                  </a:lnTo>
                  <a:lnTo>
                    <a:pt x="56769" y="928592"/>
                  </a:lnTo>
                  <a:lnTo>
                    <a:pt x="29147" y="917829"/>
                  </a:lnTo>
                  <a:lnTo>
                    <a:pt x="1619" y="906113"/>
                  </a:lnTo>
                  <a:lnTo>
                    <a:pt x="0" y="905351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664019" y="1254560"/>
              <a:ext cx="7118318" cy="984027"/>
            </a:xfrm>
            <a:custGeom>
              <a:avLst/>
              <a:gdLst>
                <a:gd name="connsiteX0" fmla="*/ 7118319 w 7118318"/>
                <a:gd name="connsiteY0" fmla="*/ 303562 h 984027"/>
                <a:gd name="connsiteX1" fmla="*/ 7103078 w 7118318"/>
                <a:gd name="connsiteY1" fmla="*/ 309467 h 984027"/>
                <a:gd name="connsiteX2" fmla="*/ 7067170 w 7118318"/>
                <a:gd name="connsiteY2" fmla="*/ 323088 h 984027"/>
                <a:gd name="connsiteX3" fmla="*/ 7031355 w 7118318"/>
                <a:gd name="connsiteY3" fmla="*/ 336613 h 984027"/>
                <a:gd name="connsiteX4" fmla="*/ 6995637 w 7118318"/>
                <a:gd name="connsiteY4" fmla="*/ 350139 h 984027"/>
                <a:gd name="connsiteX5" fmla="*/ 6959918 w 7118318"/>
                <a:gd name="connsiteY5" fmla="*/ 363569 h 984027"/>
                <a:gd name="connsiteX6" fmla="*/ 6924199 w 7118318"/>
                <a:gd name="connsiteY6" fmla="*/ 376809 h 984027"/>
                <a:gd name="connsiteX7" fmla="*/ 6888576 w 7118318"/>
                <a:gd name="connsiteY7" fmla="*/ 389954 h 984027"/>
                <a:gd name="connsiteX8" fmla="*/ 6852952 w 7118318"/>
                <a:gd name="connsiteY8" fmla="*/ 403098 h 984027"/>
                <a:gd name="connsiteX9" fmla="*/ 6817328 w 7118318"/>
                <a:gd name="connsiteY9" fmla="*/ 415957 h 984027"/>
                <a:gd name="connsiteX10" fmla="*/ 6781896 w 7118318"/>
                <a:gd name="connsiteY10" fmla="*/ 428816 h 984027"/>
                <a:gd name="connsiteX11" fmla="*/ 6746367 w 7118318"/>
                <a:gd name="connsiteY11" fmla="*/ 441484 h 984027"/>
                <a:gd name="connsiteX12" fmla="*/ 6710934 w 7118318"/>
                <a:gd name="connsiteY12" fmla="*/ 453962 h 984027"/>
                <a:gd name="connsiteX13" fmla="*/ 6675596 w 7118318"/>
                <a:gd name="connsiteY13" fmla="*/ 466344 h 984027"/>
                <a:gd name="connsiteX14" fmla="*/ 6640164 w 7118318"/>
                <a:gd name="connsiteY14" fmla="*/ 478631 h 984027"/>
                <a:gd name="connsiteX15" fmla="*/ 6604826 w 7118318"/>
                <a:gd name="connsiteY15" fmla="*/ 490633 h 984027"/>
                <a:gd name="connsiteX16" fmla="*/ 6569678 w 7118318"/>
                <a:gd name="connsiteY16" fmla="*/ 502539 h 984027"/>
                <a:gd name="connsiteX17" fmla="*/ 6534436 w 7118318"/>
                <a:gd name="connsiteY17" fmla="*/ 514255 h 984027"/>
                <a:gd name="connsiteX18" fmla="*/ 6499194 w 7118318"/>
                <a:gd name="connsiteY18" fmla="*/ 525875 h 984027"/>
                <a:gd name="connsiteX19" fmla="*/ 6464046 w 7118318"/>
                <a:gd name="connsiteY19" fmla="*/ 537210 h 984027"/>
                <a:gd name="connsiteX20" fmla="*/ 6428899 w 7118318"/>
                <a:gd name="connsiteY20" fmla="*/ 548450 h 984027"/>
                <a:gd name="connsiteX21" fmla="*/ 6393847 w 7118318"/>
                <a:gd name="connsiteY21" fmla="*/ 559498 h 984027"/>
                <a:gd name="connsiteX22" fmla="*/ 6358890 w 7118318"/>
                <a:gd name="connsiteY22" fmla="*/ 570262 h 984027"/>
                <a:gd name="connsiteX23" fmla="*/ 6323838 w 7118318"/>
                <a:gd name="connsiteY23" fmla="*/ 580930 h 984027"/>
                <a:gd name="connsiteX24" fmla="*/ 6288977 w 7118318"/>
                <a:gd name="connsiteY24" fmla="*/ 591407 h 984027"/>
                <a:gd name="connsiteX25" fmla="*/ 6254115 w 7118318"/>
                <a:gd name="connsiteY25" fmla="*/ 601694 h 984027"/>
                <a:gd name="connsiteX26" fmla="*/ 6219158 w 7118318"/>
                <a:gd name="connsiteY26" fmla="*/ 611696 h 984027"/>
                <a:gd name="connsiteX27" fmla="*/ 6184392 w 7118318"/>
                <a:gd name="connsiteY27" fmla="*/ 621601 h 984027"/>
                <a:gd name="connsiteX28" fmla="*/ 6149626 w 7118318"/>
                <a:gd name="connsiteY28" fmla="*/ 631317 h 984027"/>
                <a:gd name="connsiteX29" fmla="*/ 6114860 w 7118318"/>
                <a:gd name="connsiteY29" fmla="*/ 640747 h 984027"/>
                <a:gd name="connsiteX30" fmla="*/ 6080188 w 7118318"/>
                <a:gd name="connsiteY30" fmla="*/ 650081 h 984027"/>
                <a:gd name="connsiteX31" fmla="*/ 6045518 w 7118318"/>
                <a:gd name="connsiteY31" fmla="*/ 659130 h 984027"/>
                <a:gd name="connsiteX32" fmla="*/ 6010942 w 7118318"/>
                <a:gd name="connsiteY32" fmla="*/ 667988 h 984027"/>
                <a:gd name="connsiteX33" fmla="*/ 5976366 w 7118318"/>
                <a:gd name="connsiteY33" fmla="*/ 676751 h 984027"/>
                <a:gd name="connsiteX34" fmla="*/ 5941791 w 7118318"/>
                <a:gd name="connsiteY34" fmla="*/ 685229 h 984027"/>
                <a:gd name="connsiteX35" fmla="*/ 5907310 w 7118318"/>
                <a:gd name="connsiteY35" fmla="*/ 693515 h 984027"/>
                <a:gd name="connsiteX36" fmla="*/ 5872830 w 7118318"/>
                <a:gd name="connsiteY36" fmla="*/ 701612 h 984027"/>
                <a:gd name="connsiteX37" fmla="*/ 5838445 w 7118318"/>
                <a:gd name="connsiteY37" fmla="*/ 709517 h 984027"/>
                <a:gd name="connsiteX38" fmla="*/ 5804059 w 7118318"/>
                <a:gd name="connsiteY38" fmla="*/ 717233 h 984027"/>
                <a:gd name="connsiteX39" fmla="*/ 5769769 w 7118318"/>
                <a:gd name="connsiteY39" fmla="*/ 724852 h 984027"/>
                <a:gd name="connsiteX40" fmla="*/ 5735384 w 7118318"/>
                <a:gd name="connsiteY40" fmla="*/ 732187 h 984027"/>
                <a:gd name="connsiteX41" fmla="*/ 5701189 w 7118318"/>
                <a:gd name="connsiteY41" fmla="*/ 739330 h 984027"/>
                <a:gd name="connsiteX42" fmla="*/ 5666995 w 7118318"/>
                <a:gd name="connsiteY42" fmla="*/ 746379 h 984027"/>
                <a:gd name="connsiteX43" fmla="*/ 5632800 w 7118318"/>
                <a:gd name="connsiteY43" fmla="*/ 753142 h 984027"/>
                <a:gd name="connsiteX44" fmla="*/ 5598700 w 7118318"/>
                <a:gd name="connsiteY44" fmla="*/ 759809 h 984027"/>
                <a:gd name="connsiteX45" fmla="*/ 5564601 w 7118318"/>
                <a:gd name="connsiteY45" fmla="*/ 766286 h 984027"/>
                <a:gd name="connsiteX46" fmla="*/ 5530501 w 7118318"/>
                <a:gd name="connsiteY46" fmla="*/ 772573 h 984027"/>
                <a:gd name="connsiteX47" fmla="*/ 5496497 w 7118318"/>
                <a:gd name="connsiteY47" fmla="*/ 778764 h 984027"/>
                <a:gd name="connsiteX48" fmla="*/ 5462492 w 7118318"/>
                <a:gd name="connsiteY48" fmla="*/ 784765 h 984027"/>
                <a:gd name="connsiteX49" fmla="*/ 5428583 w 7118318"/>
                <a:gd name="connsiteY49" fmla="*/ 790575 h 984027"/>
                <a:gd name="connsiteX50" fmla="*/ 5394675 w 7118318"/>
                <a:gd name="connsiteY50" fmla="*/ 796290 h 984027"/>
                <a:gd name="connsiteX51" fmla="*/ 5360861 w 7118318"/>
                <a:gd name="connsiteY51" fmla="*/ 801910 h 984027"/>
                <a:gd name="connsiteX52" fmla="*/ 5327047 w 7118318"/>
                <a:gd name="connsiteY52" fmla="*/ 807339 h 984027"/>
                <a:gd name="connsiteX53" fmla="*/ 5293233 w 7118318"/>
                <a:gd name="connsiteY53" fmla="*/ 812578 h 984027"/>
                <a:gd name="connsiteX54" fmla="*/ 5259515 w 7118318"/>
                <a:gd name="connsiteY54" fmla="*/ 817817 h 984027"/>
                <a:gd name="connsiteX55" fmla="*/ 5225796 w 7118318"/>
                <a:gd name="connsiteY55" fmla="*/ 822865 h 984027"/>
                <a:gd name="connsiteX56" fmla="*/ 5192173 w 7118318"/>
                <a:gd name="connsiteY56" fmla="*/ 827913 h 984027"/>
                <a:gd name="connsiteX57" fmla="*/ 5158550 w 7118318"/>
                <a:gd name="connsiteY57" fmla="*/ 832771 h 984027"/>
                <a:gd name="connsiteX58" fmla="*/ 5124926 w 7118318"/>
                <a:gd name="connsiteY58" fmla="*/ 837533 h 984027"/>
                <a:gd name="connsiteX59" fmla="*/ 5091398 w 7118318"/>
                <a:gd name="connsiteY59" fmla="*/ 842201 h 984027"/>
                <a:gd name="connsiteX60" fmla="*/ 5057966 w 7118318"/>
                <a:gd name="connsiteY60" fmla="*/ 846868 h 984027"/>
                <a:gd name="connsiteX61" fmla="*/ 5024438 w 7118318"/>
                <a:gd name="connsiteY61" fmla="*/ 851440 h 984027"/>
                <a:gd name="connsiteX62" fmla="*/ 4991005 w 7118318"/>
                <a:gd name="connsiteY62" fmla="*/ 855917 h 984027"/>
                <a:gd name="connsiteX63" fmla="*/ 4957667 w 7118318"/>
                <a:gd name="connsiteY63" fmla="*/ 860393 h 984027"/>
                <a:gd name="connsiteX64" fmla="*/ 4924330 w 7118318"/>
                <a:gd name="connsiteY64" fmla="*/ 864775 h 984027"/>
                <a:gd name="connsiteX65" fmla="*/ 4890992 w 7118318"/>
                <a:gd name="connsiteY65" fmla="*/ 869156 h 984027"/>
                <a:gd name="connsiteX66" fmla="*/ 4857750 w 7118318"/>
                <a:gd name="connsiteY66" fmla="*/ 873538 h 984027"/>
                <a:gd name="connsiteX67" fmla="*/ 4824508 w 7118318"/>
                <a:gd name="connsiteY67" fmla="*/ 877919 h 984027"/>
                <a:gd name="connsiteX68" fmla="*/ 4791266 w 7118318"/>
                <a:gd name="connsiteY68" fmla="*/ 882301 h 984027"/>
                <a:gd name="connsiteX69" fmla="*/ 4758119 w 7118318"/>
                <a:gd name="connsiteY69" fmla="*/ 886682 h 984027"/>
                <a:gd name="connsiteX70" fmla="*/ 4725067 w 7118318"/>
                <a:gd name="connsiteY70" fmla="*/ 891064 h 984027"/>
                <a:gd name="connsiteX71" fmla="*/ 4691920 w 7118318"/>
                <a:gd name="connsiteY71" fmla="*/ 895541 h 984027"/>
                <a:gd name="connsiteX72" fmla="*/ 4658964 w 7118318"/>
                <a:gd name="connsiteY72" fmla="*/ 900017 h 984027"/>
                <a:gd name="connsiteX73" fmla="*/ 4625912 w 7118318"/>
                <a:gd name="connsiteY73" fmla="*/ 904494 h 984027"/>
                <a:gd name="connsiteX74" fmla="*/ 4592955 w 7118318"/>
                <a:gd name="connsiteY74" fmla="*/ 909161 h 984027"/>
                <a:gd name="connsiteX75" fmla="*/ 4559999 w 7118318"/>
                <a:gd name="connsiteY75" fmla="*/ 913829 h 984027"/>
                <a:gd name="connsiteX76" fmla="*/ 4527138 w 7118318"/>
                <a:gd name="connsiteY76" fmla="*/ 918591 h 984027"/>
                <a:gd name="connsiteX77" fmla="*/ 4494276 w 7118318"/>
                <a:gd name="connsiteY77" fmla="*/ 923449 h 984027"/>
                <a:gd name="connsiteX78" fmla="*/ 4461510 w 7118318"/>
                <a:gd name="connsiteY78" fmla="*/ 928497 h 984027"/>
                <a:gd name="connsiteX79" fmla="*/ 4428744 w 7118318"/>
                <a:gd name="connsiteY79" fmla="*/ 933641 h 984027"/>
                <a:gd name="connsiteX80" fmla="*/ 4395978 w 7118318"/>
                <a:gd name="connsiteY80" fmla="*/ 938784 h 984027"/>
                <a:gd name="connsiteX81" fmla="*/ 4363308 w 7118318"/>
                <a:gd name="connsiteY81" fmla="*/ 942404 h 984027"/>
                <a:gd name="connsiteX82" fmla="*/ 4330637 w 7118318"/>
                <a:gd name="connsiteY82" fmla="*/ 944118 h 984027"/>
                <a:gd name="connsiteX83" fmla="*/ 4298061 w 7118318"/>
                <a:gd name="connsiteY83" fmla="*/ 944118 h 984027"/>
                <a:gd name="connsiteX84" fmla="*/ 4265391 w 7118318"/>
                <a:gd name="connsiteY84" fmla="*/ 942404 h 984027"/>
                <a:gd name="connsiteX85" fmla="*/ 4232910 w 7118318"/>
                <a:gd name="connsiteY85" fmla="*/ 939165 h 984027"/>
                <a:gd name="connsiteX86" fmla="*/ 4200335 w 7118318"/>
                <a:gd name="connsiteY86" fmla="*/ 934212 h 984027"/>
                <a:gd name="connsiteX87" fmla="*/ 4167854 w 7118318"/>
                <a:gd name="connsiteY87" fmla="*/ 927926 h 984027"/>
                <a:gd name="connsiteX88" fmla="*/ 4135469 w 7118318"/>
                <a:gd name="connsiteY88" fmla="*/ 920115 h 984027"/>
                <a:gd name="connsiteX89" fmla="*/ 4103084 w 7118318"/>
                <a:gd name="connsiteY89" fmla="*/ 911066 h 984027"/>
                <a:gd name="connsiteX90" fmla="*/ 4070699 w 7118318"/>
                <a:gd name="connsiteY90" fmla="*/ 900779 h 984027"/>
                <a:gd name="connsiteX91" fmla="*/ 4038409 w 7118318"/>
                <a:gd name="connsiteY91" fmla="*/ 889349 h 984027"/>
                <a:gd name="connsiteX92" fmla="*/ 4006120 w 7118318"/>
                <a:gd name="connsiteY92" fmla="*/ 876681 h 984027"/>
                <a:gd name="connsiteX93" fmla="*/ 3973830 w 7118318"/>
                <a:gd name="connsiteY93" fmla="*/ 863060 h 984027"/>
                <a:gd name="connsiteX94" fmla="*/ 3941636 w 7118318"/>
                <a:gd name="connsiteY94" fmla="*/ 848487 h 984027"/>
                <a:gd name="connsiteX95" fmla="*/ 3909441 w 7118318"/>
                <a:gd name="connsiteY95" fmla="*/ 832961 h 984027"/>
                <a:gd name="connsiteX96" fmla="*/ 3877342 w 7118318"/>
                <a:gd name="connsiteY96" fmla="*/ 816578 h 984027"/>
                <a:gd name="connsiteX97" fmla="*/ 3845147 w 7118318"/>
                <a:gd name="connsiteY97" fmla="*/ 799433 h 984027"/>
                <a:gd name="connsiteX98" fmla="*/ 3813143 w 7118318"/>
                <a:gd name="connsiteY98" fmla="*/ 781526 h 984027"/>
                <a:gd name="connsiteX99" fmla="*/ 3781139 w 7118318"/>
                <a:gd name="connsiteY99" fmla="*/ 762952 h 984027"/>
                <a:gd name="connsiteX100" fmla="*/ 3749135 w 7118318"/>
                <a:gd name="connsiteY100" fmla="*/ 743902 h 984027"/>
                <a:gd name="connsiteX101" fmla="*/ 3717131 w 7118318"/>
                <a:gd name="connsiteY101" fmla="*/ 724186 h 984027"/>
                <a:gd name="connsiteX102" fmla="*/ 3685223 w 7118318"/>
                <a:gd name="connsiteY102" fmla="*/ 703993 h 984027"/>
                <a:gd name="connsiteX103" fmla="*/ 3653409 w 7118318"/>
                <a:gd name="connsiteY103" fmla="*/ 683419 h 984027"/>
                <a:gd name="connsiteX104" fmla="*/ 3621500 w 7118318"/>
                <a:gd name="connsiteY104" fmla="*/ 662464 h 984027"/>
                <a:gd name="connsiteX105" fmla="*/ 3589687 w 7118318"/>
                <a:gd name="connsiteY105" fmla="*/ 641223 h 984027"/>
                <a:gd name="connsiteX106" fmla="*/ 3557969 w 7118318"/>
                <a:gd name="connsiteY106" fmla="*/ 619697 h 984027"/>
                <a:gd name="connsiteX107" fmla="*/ 3526250 w 7118318"/>
                <a:gd name="connsiteY107" fmla="*/ 597884 h 984027"/>
                <a:gd name="connsiteX108" fmla="*/ 3494532 w 7118318"/>
                <a:gd name="connsiteY108" fmla="*/ 575977 h 984027"/>
                <a:gd name="connsiteX109" fmla="*/ 3462909 w 7118318"/>
                <a:gd name="connsiteY109" fmla="*/ 553974 h 984027"/>
                <a:gd name="connsiteX110" fmla="*/ 3431286 w 7118318"/>
                <a:gd name="connsiteY110" fmla="*/ 531876 h 984027"/>
                <a:gd name="connsiteX111" fmla="*/ 3399663 w 7118318"/>
                <a:gd name="connsiteY111" fmla="*/ 509778 h 984027"/>
                <a:gd name="connsiteX112" fmla="*/ 3368135 w 7118318"/>
                <a:gd name="connsiteY112" fmla="*/ 487680 h 984027"/>
                <a:gd name="connsiteX113" fmla="*/ 3336703 w 7118318"/>
                <a:gd name="connsiteY113" fmla="*/ 465677 h 984027"/>
                <a:gd name="connsiteX114" fmla="*/ 3305175 w 7118318"/>
                <a:gd name="connsiteY114" fmla="*/ 443770 h 984027"/>
                <a:gd name="connsiteX115" fmla="*/ 3273742 w 7118318"/>
                <a:gd name="connsiteY115" fmla="*/ 421958 h 984027"/>
                <a:gd name="connsiteX116" fmla="*/ 3242405 w 7118318"/>
                <a:gd name="connsiteY116" fmla="*/ 400431 h 984027"/>
                <a:gd name="connsiteX117" fmla="*/ 3210973 w 7118318"/>
                <a:gd name="connsiteY117" fmla="*/ 379095 h 984027"/>
                <a:gd name="connsiteX118" fmla="*/ 3179731 w 7118318"/>
                <a:gd name="connsiteY118" fmla="*/ 358045 h 984027"/>
                <a:gd name="connsiteX119" fmla="*/ 3148394 w 7118318"/>
                <a:gd name="connsiteY119" fmla="*/ 337280 h 984027"/>
                <a:gd name="connsiteX120" fmla="*/ 3117152 w 7118318"/>
                <a:gd name="connsiteY120" fmla="*/ 316897 h 984027"/>
                <a:gd name="connsiteX121" fmla="*/ 3085909 w 7118318"/>
                <a:gd name="connsiteY121" fmla="*/ 296894 h 984027"/>
                <a:gd name="connsiteX122" fmla="*/ 3054763 w 7118318"/>
                <a:gd name="connsiteY122" fmla="*/ 277273 h 984027"/>
                <a:gd name="connsiteX123" fmla="*/ 3023616 w 7118318"/>
                <a:gd name="connsiteY123" fmla="*/ 258127 h 984027"/>
                <a:gd name="connsiteX124" fmla="*/ 2992565 w 7118318"/>
                <a:gd name="connsiteY124" fmla="*/ 239459 h 984027"/>
                <a:gd name="connsiteX125" fmla="*/ 2961418 w 7118318"/>
                <a:gd name="connsiteY125" fmla="*/ 221361 h 984027"/>
                <a:gd name="connsiteX126" fmla="*/ 2930462 w 7118318"/>
                <a:gd name="connsiteY126" fmla="*/ 203740 h 984027"/>
                <a:gd name="connsiteX127" fmla="*/ 2899410 w 7118318"/>
                <a:gd name="connsiteY127" fmla="*/ 186690 h 984027"/>
                <a:gd name="connsiteX128" fmla="*/ 2868454 w 7118318"/>
                <a:gd name="connsiteY128" fmla="*/ 170307 h 984027"/>
                <a:gd name="connsiteX129" fmla="*/ 2837498 w 7118318"/>
                <a:gd name="connsiteY129" fmla="*/ 154496 h 984027"/>
                <a:gd name="connsiteX130" fmla="*/ 2806637 w 7118318"/>
                <a:gd name="connsiteY130" fmla="*/ 139351 h 984027"/>
                <a:gd name="connsiteX131" fmla="*/ 2775776 w 7118318"/>
                <a:gd name="connsiteY131" fmla="*/ 124873 h 984027"/>
                <a:gd name="connsiteX132" fmla="*/ 2745010 w 7118318"/>
                <a:gd name="connsiteY132" fmla="*/ 111062 h 984027"/>
                <a:gd name="connsiteX133" fmla="*/ 2714149 w 7118318"/>
                <a:gd name="connsiteY133" fmla="*/ 98012 h 984027"/>
                <a:gd name="connsiteX134" fmla="*/ 2683478 w 7118318"/>
                <a:gd name="connsiteY134" fmla="*/ 85630 h 984027"/>
                <a:gd name="connsiteX135" fmla="*/ 2652713 w 7118318"/>
                <a:gd name="connsiteY135" fmla="*/ 74104 h 984027"/>
                <a:gd name="connsiteX136" fmla="*/ 2622042 w 7118318"/>
                <a:gd name="connsiteY136" fmla="*/ 63341 h 984027"/>
                <a:gd name="connsiteX137" fmla="*/ 2591372 w 7118318"/>
                <a:gd name="connsiteY137" fmla="*/ 53340 h 984027"/>
                <a:gd name="connsiteX138" fmla="*/ 2560796 w 7118318"/>
                <a:gd name="connsiteY138" fmla="*/ 44101 h 984027"/>
                <a:gd name="connsiteX139" fmla="*/ 2530221 w 7118318"/>
                <a:gd name="connsiteY139" fmla="*/ 35814 h 984027"/>
                <a:gd name="connsiteX140" fmla="*/ 2499646 w 7118318"/>
                <a:gd name="connsiteY140" fmla="*/ 28289 h 984027"/>
                <a:gd name="connsiteX141" fmla="*/ 2469166 w 7118318"/>
                <a:gd name="connsiteY141" fmla="*/ 21622 h 984027"/>
                <a:gd name="connsiteX142" fmla="*/ 2438686 w 7118318"/>
                <a:gd name="connsiteY142" fmla="*/ 15907 h 984027"/>
                <a:gd name="connsiteX143" fmla="*/ 2408206 w 7118318"/>
                <a:gd name="connsiteY143" fmla="*/ 10954 h 984027"/>
                <a:gd name="connsiteX144" fmla="*/ 2377821 w 7118318"/>
                <a:gd name="connsiteY144" fmla="*/ 6953 h 984027"/>
                <a:gd name="connsiteX145" fmla="*/ 2347436 w 7118318"/>
                <a:gd name="connsiteY145" fmla="*/ 3810 h 984027"/>
                <a:gd name="connsiteX146" fmla="*/ 2317052 w 7118318"/>
                <a:gd name="connsiteY146" fmla="*/ 1619 h 984027"/>
                <a:gd name="connsiteX147" fmla="*/ 2286762 w 7118318"/>
                <a:gd name="connsiteY147" fmla="*/ 381 h 984027"/>
                <a:gd name="connsiteX148" fmla="*/ 2256473 w 7118318"/>
                <a:gd name="connsiteY148" fmla="*/ 0 h 984027"/>
                <a:gd name="connsiteX149" fmla="*/ 2226278 w 7118318"/>
                <a:gd name="connsiteY149" fmla="*/ 571 h 984027"/>
                <a:gd name="connsiteX150" fmla="*/ 2196084 w 7118318"/>
                <a:gd name="connsiteY150" fmla="*/ 2000 h 984027"/>
                <a:gd name="connsiteX151" fmla="*/ 2165890 w 7118318"/>
                <a:gd name="connsiteY151" fmla="*/ 4477 h 984027"/>
                <a:gd name="connsiteX152" fmla="*/ 2135696 w 7118318"/>
                <a:gd name="connsiteY152" fmla="*/ 7810 h 984027"/>
                <a:gd name="connsiteX153" fmla="*/ 2105597 w 7118318"/>
                <a:gd name="connsiteY153" fmla="*/ 12097 h 984027"/>
                <a:gd name="connsiteX154" fmla="*/ 2075498 w 7118318"/>
                <a:gd name="connsiteY154" fmla="*/ 17335 h 984027"/>
                <a:gd name="connsiteX155" fmla="*/ 2045494 w 7118318"/>
                <a:gd name="connsiteY155" fmla="*/ 23527 h 984027"/>
                <a:gd name="connsiteX156" fmla="*/ 2015490 w 7118318"/>
                <a:gd name="connsiteY156" fmla="*/ 30575 h 984027"/>
                <a:gd name="connsiteX157" fmla="*/ 1985486 w 7118318"/>
                <a:gd name="connsiteY157" fmla="*/ 38671 h 984027"/>
                <a:gd name="connsiteX158" fmla="*/ 1955482 w 7118318"/>
                <a:gd name="connsiteY158" fmla="*/ 47625 h 984027"/>
                <a:gd name="connsiteX159" fmla="*/ 1925574 w 7118318"/>
                <a:gd name="connsiteY159" fmla="*/ 57436 h 984027"/>
                <a:gd name="connsiteX160" fmla="*/ 1895666 w 7118318"/>
                <a:gd name="connsiteY160" fmla="*/ 68294 h 984027"/>
                <a:gd name="connsiteX161" fmla="*/ 1865852 w 7118318"/>
                <a:gd name="connsiteY161" fmla="*/ 79915 h 984027"/>
                <a:gd name="connsiteX162" fmla="*/ 1836039 w 7118318"/>
                <a:gd name="connsiteY162" fmla="*/ 92488 h 984027"/>
                <a:gd name="connsiteX163" fmla="*/ 1806226 w 7118318"/>
                <a:gd name="connsiteY163" fmla="*/ 106013 h 984027"/>
                <a:gd name="connsiteX164" fmla="*/ 1776413 w 7118318"/>
                <a:gd name="connsiteY164" fmla="*/ 120396 h 984027"/>
                <a:gd name="connsiteX165" fmla="*/ 1746695 w 7118318"/>
                <a:gd name="connsiteY165" fmla="*/ 135636 h 984027"/>
                <a:gd name="connsiteX166" fmla="*/ 1716977 w 7118318"/>
                <a:gd name="connsiteY166" fmla="*/ 151638 h 984027"/>
                <a:gd name="connsiteX167" fmla="*/ 1687354 w 7118318"/>
                <a:gd name="connsiteY167" fmla="*/ 168592 h 984027"/>
                <a:gd name="connsiteX168" fmla="*/ 1657636 w 7118318"/>
                <a:gd name="connsiteY168" fmla="*/ 186309 h 984027"/>
                <a:gd name="connsiteX169" fmla="*/ 1628108 w 7118318"/>
                <a:gd name="connsiteY169" fmla="*/ 204883 h 984027"/>
                <a:gd name="connsiteX170" fmla="*/ 1598486 w 7118318"/>
                <a:gd name="connsiteY170" fmla="*/ 224314 h 984027"/>
                <a:gd name="connsiteX171" fmla="*/ 1568958 w 7118318"/>
                <a:gd name="connsiteY171" fmla="*/ 244412 h 984027"/>
                <a:gd name="connsiteX172" fmla="*/ 1539431 w 7118318"/>
                <a:gd name="connsiteY172" fmla="*/ 265367 h 984027"/>
                <a:gd name="connsiteX173" fmla="*/ 1509903 w 7118318"/>
                <a:gd name="connsiteY173" fmla="*/ 286988 h 984027"/>
                <a:gd name="connsiteX174" fmla="*/ 1480471 w 7118318"/>
                <a:gd name="connsiteY174" fmla="*/ 309372 h 984027"/>
                <a:gd name="connsiteX175" fmla="*/ 1451039 w 7118318"/>
                <a:gd name="connsiteY175" fmla="*/ 332422 h 984027"/>
                <a:gd name="connsiteX176" fmla="*/ 1421606 w 7118318"/>
                <a:gd name="connsiteY176" fmla="*/ 356140 h 984027"/>
                <a:gd name="connsiteX177" fmla="*/ 1392269 w 7118318"/>
                <a:gd name="connsiteY177" fmla="*/ 380619 h 984027"/>
                <a:gd name="connsiteX178" fmla="*/ 1362932 w 7118318"/>
                <a:gd name="connsiteY178" fmla="*/ 405670 h 984027"/>
                <a:gd name="connsiteX179" fmla="*/ 1333595 w 7118318"/>
                <a:gd name="connsiteY179" fmla="*/ 431292 h 984027"/>
                <a:gd name="connsiteX180" fmla="*/ 1304354 w 7118318"/>
                <a:gd name="connsiteY180" fmla="*/ 457486 h 984027"/>
                <a:gd name="connsiteX181" fmla="*/ 1275112 w 7118318"/>
                <a:gd name="connsiteY181" fmla="*/ 483584 h 984027"/>
                <a:gd name="connsiteX182" fmla="*/ 1245870 w 7118318"/>
                <a:gd name="connsiteY182" fmla="*/ 509492 h 984027"/>
                <a:gd name="connsiteX183" fmla="*/ 1216628 w 7118318"/>
                <a:gd name="connsiteY183" fmla="*/ 535019 h 984027"/>
                <a:gd name="connsiteX184" fmla="*/ 1187482 w 7118318"/>
                <a:gd name="connsiteY184" fmla="*/ 560165 h 984027"/>
                <a:gd name="connsiteX185" fmla="*/ 1158431 w 7118318"/>
                <a:gd name="connsiteY185" fmla="*/ 585026 h 984027"/>
                <a:gd name="connsiteX186" fmla="*/ 1129284 w 7118318"/>
                <a:gd name="connsiteY186" fmla="*/ 609314 h 984027"/>
                <a:gd name="connsiteX187" fmla="*/ 1100233 w 7118318"/>
                <a:gd name="connsiteY187" fmla="*/ 633222 h 984027"/>
                <a:gd name="connsiteX188" fmla="*/ 1071182 w 7118318"/>
                <a:gd name="connsiteY188" fmla="*/ 656558 h 984027"/>
                <a:gd name="connsiteX189" fmla="*/ 1042226 w 7118318"/>
                <a:gd name="connsiteY189" fmla="*/ 679323 h 984027"/>
                <a:gd name="connsiteX190" fmla="*/ 1013270 w 7118318"/>
                <a:gd name="connsiteY190" fmla="*/ 701516 h 984027"/>
                <a:gd name="connsiteX191" fmla="*/ 984314 w 7118318"/>
                <a:gd name="connsiteY191" fmla="*/ 723043 h 984027"/>
                <a:gd name="connsiteX192" fmla="*/ 955453 w 7118318"/>
                <a:gd name="connsiteY192" fmla="*/ 743902 h 984027"/>
                <a:gd name="connsiteX193" fmla="*/ 926592 w 7118318"/>
                <a:gd name="connsiteY193" fmla="*/ 764000 h 984027"/>
                <a:gd name="connsiteX194" fmla="*/ 897731 w 7118318"/>
                <a:gd name="connsiteY194" fmla="*/ 783526 h 984027"/>
                <a:gd name="connsiteX195" fmla="*/ 868871 w 7118318"/>
                <a:gd name="connsiteY195" fmla="*/ 802196 h 984027"/>
                <a:gd name="connsiteX196" fmla="*/ 840105 w 7118318"/>
                <a:gd name="connsiteY196" fmla="*/ 820007 h 984027"/>
                <a:gd name="connsiteX197" fmla="*/ 811435 w 7118318"/>
                <a:gd name="connsiteY197" fmla="*/ 837057 h 984027"/>
                <a:gd name="connsiteX198" fmla="*/ 782669 w 7118318"/>
                <a:gd name="connsiteY198" fmla="*/ 853345 h 984027"/>
                <a:gd name="connsiteX199" fmla="*/ 753999 w 7118318"/>
                <a:gd name="connsiteY199" fmla="*/ 868680 h 984027"/>
                <a:gd name="connsiteX200" fmla="*/ 725329 w 7118318"/>
                <a:gd name="connsiteY200" fmla="*/ 883158 h 984027"/>
                <a:gd name="connsiteX201" fmla="*/ 696754 w 7118318"/>
                <a:gd name="connsiteY201" fmla="*/ 896779 h 984027"/>
                <a:gd name="connsiteX202" fmla="*/ 668179 w 7118318"/>
                <a:gd name="connsiteY202" fmla="*/ 909352 h 984027"/>
                <a:gd name="connsiteX203" fmla="*/ 639604 w 7118318"/>
                <a:gd name="connsiteY203" fmla="*/ 921068 h 984027"/>
                <a:gd name="connsiteX204" fmla="*/ 611124 w 7118318"/>
                <a:gd name="connsiteY204" fmla="*/ 931831 h 984027"/>
                <a:gd name="connsiteX205" fmla="*/ 582644 w 7118318"/>
                <a:gd name="connsiteY205" fmla="*/ 941546 h 984027"/>
                <a:gd name="connsiteX206" fmla="*/ 554165 w 7118318"/>
                <a:gd name="connsiteY206" fmla="*/ 950405 h 984027"/>
                <a:gd name="connsiteX207" fmla="*/ 525780 w 7118318"/>
                <a:gd name="connsiteY207" fmla="*/ 958120 h 984027"/>
                <a:gd name="connsiteX208" fmla="*/ 497396 w 7118318"/>
                <a:gd name="connsiteY208" fmla="*/ 964883 h 984027"/>
                <a:gd name="connsiteX209" fmla="*/ 469011 w 7118318"/>
                <a:gd name="connsiteY209" fmla="*/ 970693 h 984027"/>
                <a:gd name="connsiteX210" fmla="*/ 440722 w 7118318"/>
                <a:gd name="connsiteY210" fmla="*/ 975455 h 984027"/>
                <a:gd name="connsiteX211" fmla="*/ 412433 w 7118318"/>
                <a:gd name="connsiteY211" fmla="*/ 979075 h 984027"/>
                <a:gd name="connsiteX212" fmla="*/ 384143 w 7118318"/>
                <a:gd name="connsiteY212" fmla="*/ 981742 h 984027"/>
                <a:gd name="connsiteX213" fmla="*/ 355949 w 7118318"/>
                <a:gd name="connsiteY213" fmla="*/ 983456 h 984027"/>
                <a:gd name="connsiteX214" fmla="*/ 327755 w 7118318"/>
                <a:gd name="connsiteY214" fmla="*/ 984028 h 984027"/>
                <a:gd name="connsiteX215" fmla="*/ 299561 w 7118318"/>
                <a:gd name="connsiteY215" fmla="*/ 983551 h 984027"/>
                <a:gd name="connsiteX216" fmla="*/ 271463 w 7118318"/>
                <a:gd name="connsiteY216" fmla="*/ 982027 h 984027"/>
                <a:gd name="connsiteX217" fmla="*/ 243364 w 7118318"/>
                <a:gd name="connsiteY217" fmla="*/ 979551 h 984027"/>
                <a:gd name="connsiteX218" fmla="*/ 215265 w 7118318"/>
                <a:gd name="connsiteY218" fmla="*/ 976027 h 984027"/>
                <a:gd name="connsiteX219" fmla="*/ 187262 w 7118318"/>
                <a:gd name="connsiteY219" fmla="*/ 971359 h 984027"/>
                <a:gd name="connsiteX220" fmla="*/ 159258 w 7118318"/>
                <a:gd name="connsiteY220" fmla="*/ 965835 h 984027"/>
                <a:gd name="connsiteX221" fmla="*/ 131350 w 7118318"/>
                <a:gd name="connsiteY221" fmla="*/ 959168 h 984027"/>
                <a:gd name="connsiteX222" fmla="*/ 103442 w 7118318"/>
                <a:gd name="connsiteY222" fmla="*/ 951547 h 984027"/>
                <a:gd name="connsiteX223" fmla="*/ 75533 w 7118318"/>
                <a:gd name="connsiteY223" fmla="*/ 942975 h 984027"/>
                <a:gd name="connsiteX224" fmla="*/ 47625 w 7118318"/>
                <a:gd name="connsiteY224" fmla="*/ 933355 h 984027"/>
                <a:gd name="connsiteX225" fmla="*/ 19812 w 7118318"/>
                <a:gd name="connsiteY225" fmla="*/ 922877 h 984027"/>
                <a:gd name="connsiteX226" fmla="*/ 0 w 7118318"/>
                <a:gd name="connsiteY226" fmla="*/ 914591 h 98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7118318" h="984027">
                  <a:moveTo>
                    <a:pt x="7118319" y="303562"/>
                  </a:moveTo>
                  <a:lnTo>
                    <a:pt x="7103078" y="309467"/>
                  </a:lnTo>
                  <a:lnTo>
                    <a:pt x="7067170" y="323088"/>
                  </a:lnTo>
                  <a:lnTo>
                    <a:pt x="7031355" y="336613"/>
                  </a:lnTo>
                  <a:lnTo>
                    <a:pt x="6995637" y="350139"/>
                  </a:lnTo>
                  <a:lnTo>
                    <a:pt x="6959918" y="363569"/>
                  </a:lnTo>
                  <a:lnTo>
                    <a:pt x="6924199" y="376809"/>
                  </a:lnTo>
                  <a:lnTo>
                    <a:pt x="6888576" y="389954"/>
                  </a:lnTo>
                  <a:lnTo>
                    <a:pt x="6852952" y="403098"/>
                  </a:lnTo>
                  <a:lnTo>
                    <a:pt x="6817328" y="415957"/>
                  </a:lnTo>
                  <a:lnTo>
                    <a:pt x="6781896" y="428816"/>
                  </a:lnTo>
                  <a:lnTo>
                    <a:pt x="6746367" y="441484"/>
                  </a:lnTo>
                  <a:lnTo>
                    <a:pt x="6710934" y="453962"/>
                  </a:lnTo>
                  <a:lnTo>
                    <a:pt x="6675596" y="466344"/>
                  </a:lnTo>
                  <a:lnTo>
                    <a:pt x="6640164" y="478631"/>
                  </a:lnTo>
                  <a:lnTo>
                    <a:pt x="6604826" y="490633"/>
                  </a:lnTo>
                  <a:lnTo>
                    <a:pt x="6569678" y="502539"/>
                  </a:lnTo>
                  <a:lnTo>
                    <a:pt x="6534436" y="514255"/>
                  </a:lnTo>
                  <a:lnTo>
                    <a:pt x="6499194" y="525875"/>
                  </a:lnTo>
                  <a:lnTo>
                    <a:pt x="6464046" y="537210"/>
                  </a:lnTo>
                  <a:lnTo>
                    <a:pt x="6428899" y="548450"/>
                  </a:lnTo>
                  <a:lnTo>
                    <a:pt x="6393847" y="559498"/>
                  </a:lnTo>
                  <a:lnTo>
                    <a:pt x="6358890" y="570262"/>
                  </a:lnTo>
                  <a:lnTo>
                    <a:pt x="6323838" y="580930"/>
                  </a:lnTo>
                  <a:lnTo>
                    <a:pt x="6288977" y="591407"/>
                  </a:lnTo>
                  <a:lnTo>
                    <a:pt x="6254115" y="601694"/>
                  </a:lnTo>
                  <a:lnTo>
                    <a:pt x="6219158" y="611696"/>
                  </a:lnTo>
                  <a:lnTo>
                    <a:pt x="6184392" y="621601"/>
                  </a:lnTo>
                  <a:lnTo>
                    <a:pt x="6149626" y="631317"/>
                  </a:lnTo>
                  <a:lnTo>
                    <a:pt x="6114860" y="640747"/>
                  </a:lnTo>
                  <a:lnTo>
                    <a:pt x="6080188" y="650081"/>
                  </a:lnTo>
                  <a:lnTo>
                    <a:pt x="6045518" y="659130"/>
                  </a:lnTo>
                  <a:lnTo>
                    <a:pt x="6010942" y="667988"/>
                  </a:lnTo>
                  <a:lnTo>
                    <a:pt x="5976366" y="676751"/>
                  </a:lnTo>
                  <a:lnTo>
                    <a:pt x="5941791" y="685229"/>
                  </a:lnTo>
                  <a:lnTo>
                    <a:pt x="5907310" y="693515"/>
                  </a:lnTo>
                  <a:lnTo>
                    <a:pt x="5872830" y="701612"/>
                  </a:lnTo>
                  <a:lnTo>
                    <a:pt x="5838445" y="709517"/>
                  </a:lnTo>
                  <a:lnTo>
                    <a:pt x="5804059" y="717233"/>
                  </a:lnTo>
                  <a:lnTo>
                    <a:pt x="5769769" y="724852"/>
                  </a:lnTo>
                  <a:lnTo>
                    <a:pt x="5735384" y="732187"/>
                  </a:lnTo>
                  <a:lnTo>
                    <a:pt x="5701189" y="739330"/>
                  </a:lnTo>
                  <a:lnTo>
                    <a:pt x="5666995" y="746379"/>
                  </a:lnTo>
                  <a:lnTo>
                    <a:pt x="5632800" y="753142"/>
                  </a:lnTo>
                  <a:lnTo>
                    <a:pt x="5598700" y="759809"/>
                  </a:lnTo>
                  <a:lnTo>
                    <a:pt x="5564601" y="766286"/>
                  </a:lnTo>
                  <a:lnTo>
                    <a:pt x="5530501" y="772573"/>
                  </a:lnTo>
                  <a:lnTo>
                    <a:pt x="5496497" y="778764"/>
                  </a:lnTo>
                  <a:lnTo>
                    <a:pt x="5462492" y="784765"/>
                  </a:lnTo>
                  <a:lnTo>
                    <a:pt x="5428583" y="790575"/>
                  </a:lnTo>
                  <a:lnTo>
                    <a:pt x="5394675" y="796290"/>
                  </a:lnTo>
                  <a:lnTo>
                    <a:pt x="5360861" y="801910"/>
                  </a:lnTo>
                  <a:lnTo>
                    <a:pt x="5327047" y="807339"/>
                  </a:lnTo>
                  <a:lnTo>
                    <a:pt x="5293233" y="812578"/>
                  </a:lnTo>
                  <a:lnTo>
                    <a:pt x="5259515" y="817817"/>
                  </a:lnTo>
                  <a:lnTo>
                    <a:pt x="5225796" y="822865"/>
                  </a:lnTo>
                  <a:lnTo>
                    <a:pt x="5192173" y="827913"/>
                  </a:lnTo>
                  <a:lnTo>
                    <a:pt x="5158550" y="832771"/>
                  </a:lnTo>
                  <a:lnTo>
                    <a:pt x="5124926" y="837533"/>
                  </a:lnTo>
                  <a:lnTo>
                    <a:pt x="5091398" y="842201"/>
                  </a:lnTo>
                  <a:lnTo>
                    <a:pt x="5057966" y="846868"/>
                  </a:lnTo>
                  <a:lnTo>
                    <a:pt x="5024438" y="851440"/>
                  </a:lnTo>
                  <a:lnTo>
                    <a:pt x="4991005" y="855917"/>
                  </a:lnTo>
                  <a:lnTo>
                    <a:pt x="4957667" y="860393"/>
                  </a:lnTo>
                  <a:lnTo>
                    <a:pt x="4924330" y="864775"/>
                  </a:lnTo>
                  <a:lnTo>
                    <a:pt x="4890992" y="869156"/>
                  </a:lnTo>
                  <a:lnTo>
                    <a:pt x="4857750" y="873538"/>
                  </a:lnTo>
                  <a:lnTo>
                    <a:pt x="4824508" y="877919"/>
                  </a:lnTo>
                  <a:lnTo>
                    <a:pt x="4791266" y="882301"/>
                  </a:lnTo>
                  <a:lnTo>
                    <a:pt x="4758119" y="886682"/>
                  </a:lnTo>
                  <a:lnTo>
                    <a:pt x="4725067" y="891064"/>
                  </a:lnTo>
                  <a:lnTo>
                    <a:pt x="4691920" y="895541"/>
                  </a:lnTo>
                  <a:lnTo>
                    <a:pt x="4658964" y="900017"/>
                  </a:lnTo>
                  <a:lnTo>
                    <a:pt x="4625912" y="904494"/>
                  </a:lnTo>
                  <a:lnTo>
                    <a:pt x="4592955" y="909161"/>
                  </a:lnTo>
                  <a:lnTo>
                    <a:pt x="4559999" y="913829"/>
                  </a:lnTo>
                  <a:lnTo>
                    <a:pt x="4527138" y="918591"/>
                  </a:lnTo>
                  <a:lnTo>
                    <a:pt x="4494276" y="923449"/>
                  </a:lnTo>
                  <a:lnTo>
                    <a:pt x="4461510" y="928497"/>
                  </a:lnTo>
                  <a:lnTo>
                    <a:pt x="4428744" y="933641"/>
                  </a:lnTo>
                  <a:lnTo>
                    <a:pt x="4395978" y="938784"/>
                  </a:lnTo>
                  <a:lnTo>
                    <a:pt x="4363308" y="942404"/>
                  </a:lnTo>
                  <a:lnTo>
                    <a:pt x="4330637" y="944118"/>
                  </a:lnTo>
                  <a:lnTo>
                    <a:pt x="4298061" y="944118"/>
                  </a:lnTo>
                  <a:lnTo>
                    <a:pt x="4265391" y="942404"/>
                  </a:lnTo>
                  <a:lnTo>
                    <a:pt x="4232910" y="939165"/>
                  </a:lnTo>
                  <a:lnTo>
                    <a:pt x="4200335" y="934212"/>
                  </a:lnTo>
                  <a:lnTo>
                    <a:pt x="4167854" y="927926"/>
                  </a:lnTo>
                  <a:lnTo>
                    <a:pt x="4135469" y="920115"/>
                  </a:lnTo>
                  <a:lnTo>
                    <a:pt x="4103084" y="911066"/>
                  </a:lnTo>
                  <a:lnTo>
                    <a:pt x="4070699" y="900779"/>
                  </a:lnTo>
                  <a:lnTo>
                    <a:pt x="4038409" y="889349"/>
                  </a:lnTo>
                  <a:lnTo>
                    <a:pt x="4006120" y="876681"/>
                  </a:lnTo>
                  <a:lnTo>
                    <a:pt x="3973830" y="863060"/>
                  </a:lnTo>
                  <a:lnTo>
                    <a:pt x="3941636" y="848487"/>
                  </a:lnTo>
                  <a:lnTo>
                    <a:pt x="3909441" y="832961"/>
                  </a:lnTo>
                  <a:lnTo>
                    <a:pt x="3877342" y="816578"/>
                  </a:lnTo>
                  <a:lnTo>
                    <a:pt x="3845147" y="799433"/>
                  </a:lnTo>
                  <a:lnTo>
                    <a:pt x="3813143" y="781526"/>
                  </a:lnTo>
                  <a:lnTo>
                    <a:pt x="3781139" y="762952"/>
                  </a:lnTo>
                  <a:lnTo>
                    <a:pt x="3749135" y="743902"/>
                  </a:lnTo>
                  <a:lnTo>
                    <a:pt x="3717131" y="724186"/>
                  </a:lnTo>
                  <a:lnTo>
                    <a:pt x="3685223" y="703993"/>
                  </a:lnTo>
                  <a:lnTo>
                    <a:pt x="3653409" y="683419"/>
                  </a:lnTo>
                  <a:lnTo>
                    <a:pt x="3621500" y="662464"/>
                  </a:lnTo>
                  <a:lnTo>
                    <a:pt x="3589687" y="641223"/>
                  </a:lnTo>
                  <a:lnTo>
                    <a:pt x="3557969" y="619697"/>
                  </a:lnTo>
                  <a:lnTo>
                    <a:pt x="3526250" y="597884"/>
                  </a:lnTo>
                  <a:lnTo>
                    <a:pt x="3494532" y="575977"/>
                  </a:lnTo>
                  <a:lnTo>
                    <a:pt x="3462909" y="553974"/>
                  </a:lnTo>
                  <a:lnTo>
                    <a:pt x="3431286" y="531876"/>
                  </a:lnTo>
                  <a:lnTo>
                    <a:pt x="3399663" y="509778"/>
                  </a:lnTo>
                  <a:lnTo>
                    <a:pt x="3368135" y="487680"/>
                  </a:lnTo>
                  <a:lnTo>
                    <a:pt x="3336703" y="465677"/>
                  </a:lnTo>
                  <a:lnTo>
                    <a:pt x="3305175" y="443770"/>
                  </a:lnTo>
                  <a:lnTo>
                    <a:pt x="3273742" y="421958"/>
                  </a:lnTo>
                  <a:lnTo>
                    <a:pt x="3242405" y="400431"/>
                  </a:lnTo>
                  <a:lnTo>
                    <a:pt x="3210973" y="379095"/>
                  </a:lnTo>
                  <a:lnTo>
                    <a:pt x="3179731" y="358045"/>
                  </a:lnTo>
                  <a:lnTo>
                    <a:pt x="3148394" y="337280"/>
                  </a:lnTo>
                  <a:lnTo>
                    <a:pt x="3117152" y="316897"/>
                  </a:lnTo>
                  <a:lnTo>
                    <a:pt x="3085909" y="296894"/>
                  </a:lnTo>
                  <a:lnTo>
                    <a:pt x="3054763" y="277273"/>
                  </a:lnTo>
                  <a:lnTo>
                    <a:pt x="3023616" y="258127"/>
                  </a:lnTo>
                  <a:lnTo>
                    <a:pt x="2992565" y="239459"/>
                  </a:lnTo>
                  <a:lnTo>
                    <a:pt x="2961418" y="221361"/>
                  </a:lnTo>
                  <a:lnTo>
                    <a:pt x="2930462" y="203740"/>
                  </a:lnTo>
                  <a:lnTo>
                    <a:pt x="2899410" y="186690"/>
                  </a:lnTo>
                  <a:lnTo>
                    <a:pt x="2868454" y="170307"/>
                  </a:lnTo>
                  <a:lnTo>
                    <a:pt x="2837498" y="154496"/>
                  </a:lnTo>
                  <a:lnTo>
                    <a:pt x="2806637" y="139351"/>
                  </a:lnTo>
                  <a:lnTo>
                    <a:pt x="2775776" y="124873"/>
                  </a:lnTo>
                  <a:lnTo>
                    <a:pt x="2745010" y="111062"/>
                  </a:lnTo>
                  <a:lnTo>
                    <a:pt x="2714149" y="98012"/>
                  </a:lnTo>
                  <a:lnTo>
                    <a:pt x="2683478" y="85630"/>
                  </a:lnTo>
                  <a:lnTo>
                    <a:pt x="2652713" y="74104"/>
                  </a:lnTo>
                  <a:lnTo>
                    <a:pt x="2622042" y="63341"/>
                  </a:lnTo>
                  <a:lnTo>
                    <a:pt x="2591372" y="53340"/>
                  </a:lnTo>
                  <a:lnTo>
                    <a:pt x="2560796" y="44101"/>
                  </a:lnTo>
                  <a:lnTo>
                    <a:pt x="2530221" y="35814"/>
                  </a:lnTo>
                  <a:lnTo>
                    <a:pt x="2499646" y="28289"/>
                  </a:lnTo>
                  <a:lnTo>
                    <a:pt x="2469166" y="21622"/>
                  </a:lnTo>
                  <a:lnTo>
                    <a:pt x="2438686" y="15907"/>
                  </a:lnTo>
                  <a:lnTo>
                    <a:pt x="2408206" y="10954"/>
                  </a:lnTo>
                  <a:lnTo>
                    <a:pt x="2377821" y="6953"/>
                  </a:lnTo>
                  <a:lnTo>
                    <a:pt x="2347436" y="3810"/>
                  </a:lnTo>
                  <a:lnTo>
                    <a:pt x="2317052" y="1619"/>
                  </a:lnTo>
                  <a:lnTo>
                    <a:pt x="2286762" y="381"/>
                  </a:lnTo>
                  <a:lnTo>
                    <a:pt x="2256473" y="0"/>
                  </a:lnTo>
                  <a:lnTo>
                    <a:pt x="2226278" y="571"/>
                  </a:lnTo>
                  <a:lnTo>
                    <a:pt x="2196084" y="2000"/>
                  </a:lnTo>
                  <a:lnTo>
                    <a:pt x="2165890" y="4477"/>
                  </a:lnTo>
                  <a:lnTo>
                    <a:pt x="2135696" y="7810"/>
                  </a:lnTo>
                  <a:lnTo>
                    <a:pt x="2105597" y="12097"/>
                  </a:lnTo>
                  <a:lnTo>
                    <a:pt x="2075498" y="17335"/>
                  </a:lnTo>
                  <a:lnTo>
                    <a:pt x="2045494" y="23527"/>
                  </a:lnTo>
                  <a:lnTo>
                    <a:pt x="2015490" y="30575"/>
                  </a:lnTo>
                  <a:lnTo>
                    <a:pt x="1985486" y="38671"/>
                  </a:lnTo>
                  <a:lnTo>
                    <a:pt x="1955482" y="47625"/>
                  </a:lnTo>
                  <a:lnTo>
                    <a:pt x="1925574" y="57436"/>
                  </a:lnTo>
                  <a:lnTo>
                    <a:pt x="1895666" y="68294"/>
                  </a:lnTo>
                  <a:lnTo>
                    <a:pt x="1865852" y="79915"/>
                  </a:lnTo>
                  <a:lnTo>
                    <a:pt x="1836039" y="92488"/>
                  </a:lnTo>
                  <a:lnTo>
                    <a:pt x="1806226" y="106013"/>
                  </a:lnTo>
                  <a:lnTo>
                    <a:pt x="1776413" y="120396"/>
                  </a:lnTo>
                  <a:lnTo>
                    <a:pt x="1746695" y="135636"/>
                  </a:lnTo>
                  <a:lnTo>
                    <a:pt x="1716977" y="151638"/>
                  </a:lnTo>
                  <a:lnTo>
                    <a:pt x="1687354" y="168592"/>
                  </a:lnTo>
                  <a:lnTo>
                    <a:pt x="1657636" y="186309"/>
                  </a:lnTo>
                  <a:lnTo>
                    <a:pt x="1628108" y="204883"/>
                  </a:lnTo>
                  <a:lnTo>
                    <a:pt x="1598486" y="224314"/>
                  </a:lnTo>
                  <a:lnTo>
                    <a:pt x="1568958" y="244412"/>
                  </a:lnTo>
                  <a:lnTo>
                    <a:pt x="1539431" y="265367"/>
                  </a:lnTo>
                  <a:lnTo>
                    <a:pt x="1509903" y="286988"/>
                  </a:lnTo>
                  <a:lnTo>
                    <a:pt x="1480471" y="309372"/>
                  </a:lnTo>
                  <a:lnTo>
                    <a:pt x="1451039" y="332422"/>
                  </a:lnTo>
                  <a:lnTo>
                    <a:pt x="1421606" y="356140"/>
                  </a:lnTo>
                  <a:lnTo>
                    <a:pt x="1392269" y="380619"/>
                  </a:lnTo>
                  <a:lnTo>
                    <a:pt x="1362932" y="405670"/>
                  </a:lnTo>
                  <a:lnTo>
                    <a:pt x="1333595" y="431292"/>
                  </a:lnTo>
                  <a:lnTo>
                    <a:pt x="1304354" y="457486"/>
                  </a:lnTo>
                  <a:lnTo>
                    <a:pt x="1275112" y="483584"/>
                  </a:lnTo>
                  <a:lnTo>
                    <a:pt x="1245870" y="509492"/>
                  </a:lnTo>
                  <a:lnTo>
                    <a:pt x="1216628" y="535019"/>
                  </a:lnTo>
                  <a:lnTo>
                    <a:pt x="1187482" y="560165"/>
                  </a:lnTo>
                  <a:lnTo>
                    <a:pt x="1158431" y="585026"/>
                  </a:lnTo>
                  <a:lnTo>
                    <a:pt x="1129284" y="609314"/>
                  </a:lnTo>
                  <a:lnTo>
                    <a:pt x="1100233" y="633222"/>
                  </a:lnTo>
                  <a:lnTo>
                    <a:pt x="1071182" y="656558"/>
                  </a:lnTo>
                  <a:lnTo>
                    <a:pt x="1042226" y="679323"/>
                  </a:lnTo>
                  <a:lnTo>
                    <a:pt x="1013270" y="701516"/>
                  </a:lnTo>
                  <a:lnTo>
                    <a:pt x="984314" y="723043"/>
                  </a:lnTo>
                  <a:lnTo>
                    <a:pt x="955453" y="743902"/>
                  </a:lnTo>
                  <a:lnTo>
                    <a:pt x="926592" y="764000"/>
                  </a:lnTo>
                  <a:lnTo>
                    <a:pt x="897731" y="783526"/>
                  </a:lnTo>
                  <a:lnTo>
                    <a:pt x="868871" y="802196"/>
                  </a:lnTo>
                  <a:lnTo>
                    <a:pt x="840105" y="820007"/>
                  </a:lnTo>
                  <a:lnTo>
                    <a:pt x="811435" y="837057"/>
                  </a:lnTo>
                  <a:lnTo>
                    <a:pt x="782669" y="853345"/>
                  </a:lnTo>
                  <a:lnTo>
                    <a:pt x="753999" y="868680"/>
                  </a:lnTo>
                  <a:lnTo>
                    <a:pt x="725329" y="883158"/>
                  </a:lnTo>
                  <a:lnTo>
                    <a:pt x="696754" y="896779"/>
                  </a:lnTo>
                  <a:lnTo>
                    <a:pt x="668179" y="909352"/>
                  </a:lnTo>
                  <a:lnTo>
                    <a:pt x="639604" y="921068"/>
                  </a:lnTo>
                  <a:lnTo>
                    <a:pt x="611124" y="931831"/>
                  </a:lnTo>
                  <a:lnTo>
                    <a:pt x="582644" y="941546"/>
                  </a:lnTo>
                  <a:lnTo>
                    <a:pt x="554165" y="950405"/>
                  </a:lnTo>
                  <a:lnTo>
                    <a:pt x="525780" y="958120"/>
                  </a:lnTo>
                  <a:lnTo>
                    <a:pt x="497396" y="964883"/>
                  </a:lnTo>
                  <a:lnTo>
                    <a:pt x="469011" y="970693"/>
                  </a:lnTo>
                  <a:lnTo>
                    <a:pt x="440722" y="975455"/>
                  </a:lnTo>
                  <a:lnTo>
                    <a:pt x="412433" y="979075"/>
                  </a:lnTo>
                  <a:lnTo>
                    <a:pt x="384143" y="981742"/>
                  </a:lnTo>
                  <a:lnTo>
                    <a:pt x="355949" y="983456"/>
                  </a:lnTo>
                  <a:lnTo>
                    <a:pt x="327755" y="984028"/>
                  </a:lnTo>
                  <a:lnTo>
                    <a:pt x="299561" y="983551"/>
                  </a:lnTo>
                  <a:lnTo>
                    <a:pt x="271463" y="982027"/>
                  </a:lnTo>
                  <a:lnTo>
                    <a:pt x="243364" y="979551"/>
                  </a:lnTo>
                  <a:lnTo>
                    <a:pt x="215265" y="976027"/>
                  </a:lnTo>
                  <a:lnTo>
                    <a:pt x="187262" y="971359"/>
                  </a:lnTo>
                  <a:lnTo>
                    <a:pt x="159258" y="965835"/>
                  </a:lnTo>
                  <a:lnTo>
                    <a:pt x="131350" y="959168"/>
                  </a:lnTo>
                  <a:lnTo>
                    <a:pt x="103442" y="951547"/>
                  </a:lnTo>
                  <a:lnTo>
                    <a:pt x="75533" y="942975"/>
                  </a:lnTo>
                  <a:lnTo>
                    <a:pt x="47625" y="933355"/>
                  </a:lnTo>
                  <a:lnTo>
                    <a:pt x="19812" y="922877"/>
                  </a:lnTo>
                  <a:lnTo>
                    <a:pt x="0" y="914591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664019" y="1277991"/>
              <a:ext cx="7118318" cy="984218"/>
            </a:xfrm>
            <a:custGeom>
              <a:avLst/>
              <a:gdLst>
                <a:gd name="connsiteX0" fmla="*/ 7118319 w 7118318"/>
                <a:gd name="connsiteY0" fmla="*/ 232124 h 984218"/>
                <a:gd name="connsiteX1" fmla="*/ 7091839 w 7118318"/>
                <a:gd name="connsiteY1" fmla="*/ 242507 h 984218"/>
                <a:gd name="connsiteX2" fmla="*/ 7055644 w 7118318"/>
                <a:gd name="connsiteY2" fmla="*/ 256508 h 984218"/>
                <a:gd name="connsiteX3" fmla="*/ 7019545 w 7118318"/>
                <a:gd name="connsiteY3" fmla="*/ 270510 h 984218"/>
                <a:gd name="connsiteX4" fmla="*/ 6983444 w 7118318"/>
                <a:gd name="connsiteY4" fmla="*/ 284417 h 984218"/>
                <a:gd name="connsiteX5" fmla="*/ 6947440 w 7118318"/>
                <a:gd name="connsiteY5" fmla="*/ 298228 h 984218"/>
                <a:gd name="connsiteX6" fmla="*/ 6911435 w 7118318"/>
                <a:gd name="connsiteY6" fmla="*/ 311944 h 984218"/>
                <a:gd name="connsiteX7" fmla="*/ 6875431 w 7118318"/>
                <a:gd name="connsiteY7" fmla="*/ 325469 h 984218"/>
                <a:gd name="connsiteX8" fmla="*/ 6839522 w 7118318"/>
                <a:gd name="connsiteY8" fmla="*/ 338995 h 984218"/>
                <a:gd name="connsiteX9" fmla="*/ 6803708 w 7118318"/>
                <a:gd name="connsiteY9" fmla="*/ 352330 h 984218"/>
                <a:gd name="connsiteX10" fmla="*/ 6767798 w 7118318"/>
                <a:gd name="connsiteY10" fmla="*/ 365570 h 984218"/>
                <a:gd name="connsiteX11" fmla="*/ 6732079 w 7118318"/>
                <a:gd name="connsiteY11" fmla="*/ 378619 h 984218"/>
                <a:gd name="connsiteX12" fmla="*/ 6696266 w 7118318"/>
                <a:gd name="connsiteY12" fmla="*/ 391573 h 984218"/>
                <a:gd name="connsiteX13" fmla="*/ 6660642 w 7118318"/>
                <a:gd name="connsiteY13" fmla="*/ 404336 h 984218"/>
                <a:gd name="connsiteX14" fmla="*/ 6624923 w 7118318"/>
                <a:gd name="connsiteY14" fmla="*/ 417005 h 984218"/>
                <a:gd name="connsiteX15" fmla="*/ 6589300 w 7118318"/>
                <a:gd name="connsiteY15" fmla="*/ 429482 h 984218"/>
                <a:gd name="connsiteX16" fmla="*/ 6553772 w 7118318"/>
                <a:gd name="connsiteY16" fmla="*/ 441865 h 984218"/>
                <a:gd name="connsiteX17" fmla="*/ 6518244 w 7118318"/>
                <a:gd name="connsiteY17" fmla="*/ 454057 h 984218"/>
                <a:gd name="connsiteX18" fmla="*/ 6482715 w 7118318"/>
                <a:gd name="connsiteY18" fmla="*/ 466058 h 984218"/>
                <a:gd name="connsiteX19" fmla="*/ 6447282 w 7118318"/>
                <a:gd name="connsiteY19" fmla="*/ 477869 h 984218"/>
                <a:gd name="connsiteX20" fmla="*/ 6411944 w 7118318"/>
                <a:gd name="connsiteY20" fmla="*/ 489490 h 984218"/>
                <a:gd name="connsiteX21" fmla="*/ 6376607 w 7118318"/>
                <a:gd name="connsiteY21" fmla="*/ 501015 h 984218"/>
                <a:gd name="connsiteX22" fmla="*/ 6341269 w 7118318"/>
                <a:gd name="connsiteY22" fmla="*/ 512350 h 984218"/>
                <a:gd name="connsiteX23" fmla="*/ 6305931 w 7118318"/>
                <a:gd name="connsiteY23" fmla="*/ 523494 h 984218"/>
                <a:gd name="connsiteX24" fmla="*/ 6270688 w 7118318"/>
                <a:gd name="connsiteY24" fmla="*/ 534448 h 984218"/>
                <a:gd name="connsiteX25" fmla="*/ 6235542 w 7118318"/>
                <a:gd name="connsiteY25" fmla="*/ 545211 h 984218"/>
                <a:gd name="connsiteX26" fmla="*/ 6200395 w 7118318"/>
                <a:gd name="connsiteY26" fmla="*/ 555784 h 984218"/>
                <a:gd name="connsiteX27" fmla="*/ 6165342 w 7118318"/>
                <a:gd name="connsiteY27" fmla="*/ 566166 h 984218"/>
                <a:gd name="connsiteX28" fmla="*/ 6130195 w 7118318"/>
                <a:gd name="connsiteY28" fmla="*/ 576453 h 984218"/>
                <a:gd name="connsiteX29" fmla="*/ 6095143 w 7118318"/>
                <a:gd name="connsiteY29" fmla="*/ 586454 h 984218"/>
                <a:gd name="connsiteX30" fmla="*/ 6060186 w 7118318"/>
                <a:gd name="connsiteY30" fmla="*/ 596360 h 984218"/>
                <a:gd name="connsiteX31" fmla="*/ 6025230 w 7118318"/>
                <a:gd name="connsiteY31" fmla="*/ 605981 h 984218"/>
                <a:gd name="connsiteX32" fmla="*/ 5990273 w 7118318"/>
                <a:gd name="connsiteY32" fmla="*/ 615506 h 984218"/>
                <a:gd name="connsiteX33" fmla="*/ 5955507 w 7118318"/>
                <a:gd name="connsiteY33" fmla="*/ 624745 h 984218"/>
                <a:gd name="connsiteX34" fmla="*/ 5920645 w 7118318"/>
                <a:gd name="connsiteY34" fmla="*/ 633889 h 984218"/>
                <a:gd name="connsiteX35" fmla="*/ 5885879 w 7118318"/>
                <a:gd name="connsiteY35" fmla="*/ 642842 h 984218"/>
                <a:gd name="connsiteX36" fmla="*/ 5851112 w 7118318"/>
                <a:gd name="connsiteY36" fmla="*/ 651510 h 984218"/>
                <a:gd name="connsiteX37" fmla="*/ 5816442 w 7118318"/>
                <a:gd name="connsiteY37" fmla="*/ 660178 h 984218"/>
                <a:gd name="connsiteX38" fmla="*/ 5781771 w 7118318"/>
                <a:gd name="connsiteY38" fmla="*/ 668560 h 984218"/>
                <a:gd name="connsiteX39" fmla="*/ 5747195 w 7118318"/>
                <a:gd name="connsiteY39" fmla="*/ 676751 h 984218"/>
                <a:gd name="connsiteX40" fmla="*/ 5712619 w 7118318"/>
                <a:gd name="connsiteY40" fmla="*/ 684848 h 984218"/>
                <a:gd name="connsiteX41" fmla="*/ 5678043 w 7118318"/>
                <a:gd name="connsiteY41" fmla="*/ 692658 h 984218"/>
                <a:gd name="connsiteX42" fmla="*/ 5643563 w 7118318"/>
                <a:gd name="connsiteY42" fmla="*/ 700373 h 984218"/>
                <a:gd name="connsiteX43" fmla="*/ 5609082 w 7118318"/>
                <a:gd name="connsiteY43" fmla="*/ 707993 h 984218"/>
                <a:gd name="connsiteX44" fmla="*/ 5574697 w 7118318"/>
                <a:gd name="connsiteY44" fmla="*/ 715328 h 984218"/>
                <a:gd name="connsiteX45" fmla="*/ 5540312 w 7118318"/>
                <a:gd name="connsiteY45" fmla="*/ 722567 h 984218"/>
                <a:gd name="connsiteX46" fmla="*/ 5505926 w 7118318"/>
                <a:gd name="connsiteY46" fmla="*/ 729710 h 984218"/>
                <a:gd name="connsiteX47" fmla="*/ 5471637 w 7118318"/>
                <a:gd name="connsiteY47" fmla="*/ 736664 h 984218"/>
                <a:gd name="connsiteX48" fmla="*/ 5437442 w 7118318"/>
                <a:gd name="connsiteY48" fmla="*/ 743426 h 984218"/>
                <a:gd name="connsiteX49" fmla="*/ 5403247 w 7118318"/>
                <a:gd name="connsiteY49" fmla="*/ 750094 h 984218"/>
                <a:gd name="connsiteX50" fmla="*/ 5369052 w 7118318"/>
                <a:gd name="connsiteY50" fmla="*/ 756666 h 984218"/>
                <a:gd name="connsiteX51" fmla="*/ 5334857 w 7118318"/>
                <a:gd name="connsiteY51" fmla="*/ 763143 h 984218"/>
                <a:gd name="connsiteX52" fmla="*/ 5300853 w 7118318"/>
                <a:gd name="connsiteY52" fmla="*/ 769430 h 984218"/>
                <a:gd name="connsiteX53" fmla="*/ 5266754 w 7118318"/>
                <a:gd name="connsiteY53" fmla="*/ 775621 h 984218"/>
                <a:gd name="connsiteX54" fmla="*/ 5232750 w 7118318"/>
                <a:gd name="connsiteY54" fmla="*/ 781717 h 984218"/>
                <a:gd name="connsiteX55" fmla="*/ 5198745 w 7118318"/>
                <a:gd name="connsiteY55" fmla="*/ 787622 h 984218"/>
                <a:gd name="connsiteX56" fmla="*/ 5164836 w 7118318"/>
                <a:gd name="connsiteY56" fmla="*/ 793528 h 984218"/>
                <a:gd name="connsiteX57" fmla="*/ 5130927 w 7118318"/>
                <a:gd name="connsiteY57" fmla="*/ 799338 h 984218"/>
                <a:gd name="connsiteX58" fmla="*/ 5097114 w 7118318"/>
                <a:gd name="connsiteY58" fmla="*/ 805053 h 984218"/>
                <a:gd name="connsiteX59" fmla="*/ 5063300 w 7118318"/>
                <a:gd name="connsiteY59" fmla="*/ 810673 h 984218"/>
                <a:gd name="connsiteX60" fmla="*/ 5029486 w 7118318"/>
                <a:gd name="connsiteY60" fmla="*/ 816293 h 984218"/>
                <a:gd name="connsiteX61" fmla="*/ 4995767 w 7118318"/>
                <a:gd name="connsiteY61" fmla="*/ 821817 h 984218"/>
                <a:gd name="connsiteX62" fmla="*/ 4962049 w 7118318"/>
                <a:gd name="connsiteY62" fmla="*/ 827342 h 984218"/>
                <a:gd name="connsiteX63" fmla="*/ 4928426 w 7118318"/>
                <a:gd name="connsiteY63" fmla="*/ 832771 h 984218"/>
                <a:gd name="connsiteX64" fmla="*/ 4894803 w 7118318"/>
                <a:gd name="connsiteY64" fmla="*/ 838200 h 984218"/>
                <a:gd name="connsiteX65" fmla="*/ 4861275 w 7118318"/>
                <a:gd name="connsiteY65" fmla="*/ 843629 h 984218"/>
                <a:gd name="connsiteX66" fmla="*/ 4827747 w 7118318"/>
                <a:gd name="connsiteY66" fmla="*/ 849059 h 984218"/>
                <a:gd name="connsiteX67" fmla="*/ 4794218 w 7118318"/>
                <a:gd name="connsiteY67" fmla="*/ 854393 h 984218"/>
                <a:gd name="connsiteX68" fmla="*/ 4760786 w 7118318"/>
                <a:gd name="connsiteY68" fmla="*/ 859822 h 984218"/>
                <a:gd name="connsiteX69" fmla="*/ 4727353 w 7118318"/>
                <a:gd name="connsiteY69" fmla="*/ 865251 h 984218"/>
                <a:gd name="connsiteX70" fmla="*/ 4693920 w 7118318"/>
                <a:gd name="connsiteY70" fmla="*/ 870680 h 984218"/>
                <a:gd name="connsiteX71" fmla="*/ 4660583 w 7118318"/>
                <a:gd name="connsiteY71" fmla="*/ 876205 h 984218"/>
                <a:gd name="connsiteX72" fmla="*/ 4627341 w 7118318"/>
                <a:gd name="connsiteY72" fmla="*/ 881729 h 984218"/>
                <a:gd name="connsiteX73" fmla="*/ 4594003 w 7118318"/>
                <a:gd name="connsiteY73" fmla="*/ 887349 h 984218"/>
                <a:gd name="connsiteX74" fmla="*/ 4560856 w 7118318"/>
                <a:gd name="connsiteY74" fmla="*/ 892969 h 984218"/>
                <a:gd name="connsiteX75" fmla="*/ 4527614 w 7118318"/>
                <a:gd name="connsiteY75" fmla="*/ 898779 h 984218"/>
                <a:gd name="connsiteX76" fmla="*/ 4494467 w 7118318"/>
                <a:gd name="connsiteY76" fmla="*/ 904589 h 984218"/>
                <a:gd name="connsiteX77" fmla="*/ 4461415 w 7118318"/>
                <a:gd name="connsiteY77" fmla="*/ 910590 h 984218"/>
                <a:gd name="connsiteX78" fmla="*/ 4428268 w 7118318"/>
                <a:gd name="connsiteY78" fmla="*/ 916686 h 984218"/>
                <a:gd name="connsiteX79" fmla="*/ 4395311 w 7118318"/>
                <a:gd name="connsiteY79" fmla="*/ 922782 h 984218"/>
                <a:gd name="connsiteX80" fmla="*/ 4362260 w 7118318"/>
                <a:gd name="connsiteY80" fmla="*/ 927354 h 984218"/>
                <a:gd name="connsiteX81" fmla="*/ 4329303 w 7118318"/>
                <a:gd name="connsiteY81" fmla="*/ 930021 h 984218"/>
                <a:gd name="connsiteX82" fmla="*/ 4296442 w 7118318"/>
                <a:gd name="connsiteY82" fmla="*/ 930878 h 984218"/>
                <a:gd name="connsiteX83" fmla="*/ 4263485 w 7118318"/>
                <a:gd name="connsiteY83" fmla="*/ 930021 h 984218"/>
                <a:gd name="connsiteX84" fmla="*/ 4230719 w 7118318"/>
                <a:gd name="connsiteY84" fmla="*/ 927545 h 984218"/>
                <a:gd name="connsiteX85" fmla="*/ 4197858 w 7118318"/>
                <a:gd name="connsiteY85" fmla="*/ 923449 h 984218"/>
                <a:gd name="connsiteX86" fmla="*/ 4165092 w 7118318"/>
                <a:gd name="connsiteY86" fmla="*/ 917924 h 984218"/>
                <a:gd name="connsiteX87" fmla="*/ 4132326 w 7118318"/>
                <a:gd name="connsiteY87" fmla="*/ 910876 h 984218"/>
                <a:gd name="connsiteX88" fmla="*/ 4099655 w 7118318"/>
                <a:gd name="connsiteY88" fmla="*/ 902589 h 984218"/>
                <a:gd name="connsiteX89" fmla="*/ 4066984 w 7118318"/>
                <a:gd name="connsiteY89" fmla="*/ 893064 h 984218"/>
                <a:gd name="connsiteX90" fmla="*/ 4034409 w 7118318"/>
                <a:gd name="connsiteY90" fmla="*/ 882206 h 984218"/>
                <a:gd name="connsiteX91" fmla="*/ 4001834 w 7118318"/>
                <a:gd name="connsiteY91" fmla="*/ 870299 h 984218"/>
                <a:gd name="connsiteX92" fmla="*/ 3969258 w 7118318"/>
                <a:gd name="connsiteY92" fmla="*/ 857345 h 984218"/>
                <a:gd name="connsiteX93" fmla="*/ 3936778 w 7118318"/>
                <a:gd name="connsiteY93" fmla="*/ 843344 h 984218"/>
                <a:gd name="connsiteX94" fmla="*/ 3904298 w 7118318"/>
                <a:gd name="connsiteY94" fmla="*/ 828389 h 984218"/>
                <a:gd name="connsiteX95" fmla="*/ 3871913 w 7118318"/>
                <a:gd name="connsiteY95" fmla="*/ 812578 h 984218"/>
                <a:gd name="connsiteX96" fmla="*/ 3839528 w 7118318"/>
                <a:gd name="connsiteY96" fmla="*/ 796004 h 984218"/>
                <a:gd name="connsiteX97" fmla="*/ 3807142 w 7118318"/>
                <a:gd name="connsiteY97" fmla="*/ 778669 h 984218"/>
                <a:gd name="connsiteX98" fmla="*/ 3774853 w 7118318"/>
                <a:gd name="connsiteY98" fmla="*/ 760667 h 984218"/>
                <a:gd name="connsiteX99" fmla="*/ 3742563 w 7118318"/>
                <a:gd name="connsiteY99" fmla="*/ 741998 h 984218"/>
                <a:gd name="connsiteX100" fmla="*/ 3710369 w 7118318"/>
                <a:gd name="connsiteY100" fmla="*/ 722757 h 984218"/>
                <a:gd name="connsiteX101" fmla="*/ 3678174 w 7118318"/>
                <a:gd name="connsiteY101" fmla="*/ 703040 h 984218"/>
                <a:gd name="connsiteX102" fmla="*/ 3645980 w 7118318"/>
                <a:gd name="connsiteY102" fmla="*/ 682847 h 984218"/>
                <a:gd name="connsiteX103" fmla="*/ 3613880 w 7118318"/>
                <a:gd name="connsiteY103" fmla="*/ 662369 h 984218"/>
                <a:gd name="connsiteX104" fmla="*/ 3581781 w 7118318"/>
                <a:gd name="connsiteY104" fmla="*/ 641414 h 984218"/>
                <a:gd name="connsiteX105" fmla="*/ 3549682 w 7118318"/>
                <a:gd name="connsiteY105" fmla="*/ 620268 h 984218"/>
                <a:gd name="connsiteX106" fmla="*/ 3517678 w 7118318"/>
                <a:gd name="connsiteY106" fmla="*/ 598837 h 984218"/>
                <a:gd name="connsiteX107" fmla="*/ 3485769 w 7118318"/>
                <a:gd name="connsiteY107" fmla="*/ 577215 h 984218"/>
                <a:gd name="connsiteX108" fmla="*/ 3453860 w 7118318"/>
                <a:gd name="connsiteY108" fmla="*/ 555403 h 984218"/>
                <a:gd name="connsiteX109" fmla="*/ 3421952 w 7118318"/>
                <a:gd name="connsiteY109" fmla="*/ 533591 h 984218"/>
                <a:gd name="connsiteX110" fmla="*/ 3390043 w 7118318"/>
                <a:gd name="connsiteY110" fmla="*/ 511683 h 984218"/>
                <a:gd name="connsiteX111" fmla="*/ 3358229 w 7118318"/>
                <a:gd name="connsiteY111" fmla="*/ 489871 h 984218"/>
                <a:gd name="connsiteX112" fmla="*/ 3326511 w 7118318"/>
                <a:gd name="connsiteY112" fmla="*/ 468059 h 984218"/>
                <a:gd name="connsiteX113" fmla="*/ 3294698 w 7118318"/>
                <a:gd name="connsiteY113" fmla="*/ 446246 h 984218"/>
                <a:gd name="connsiteX114" fmla="*/ 3262979 w 7118318"/>
                <a:gd name="connsiteY114" fmla="*/ 424720 h 984218"/>
                <a:gd name="connsiteX115" fmla="*/ 3231356 w 7118318"/>
                <a:gd name="connsiteY115" fmla="*/ 403289 h 984218"/>
                <a:gd name="connsiteX116" fmla="*/ 3199733 w 7118318"/>
                <a:gd name="connsiteY116" fmla="*/ 382048 h 984218"/>
                <a:gd name="connsiteX117" fmla="*/ 3168110 w 7118318"/>
                <a:gd name="connsiteY117" fmla="*/ 361093 h 984218"/>
                <a:gd name="connsiteX118" fmla="*/ 3136583 w 7118318"/>
                <a:gd name="connsiteY118" fmla="*/ 340424 h 984218"/>
                <a:gd name="connsiteX119" fmla="*/ 3105055 w 7118318"/>
                <a:gd name="connsiteY119" fmla="*/ 320135 h 984218"/>
                <a:gd name="connsiteX120" fmla="*/ 3073527 w 7118318"/>
                <a:gd name="connsiteY120" fmla="*/ 300133 h 984218"/>
                <a:gd name="connsiteX121" fmla="*/ 3042095 w 7118318"/>
                <a:gd name="connsiteY121" fmla="*/ 280607 h 984218"/>
                <a:gd name="connsiteX122" fmla="*/ 3010662 w 7118318"/>
                <a:gd name="connsiteY122" fmla="*/ 261461 h 984218"/>
                <a:gd name="connsiteX123" fmla="*/ 2979325 w 7118318"/>
                <a:gd name="connsiteY123" fmla="*/ 242792 h 984218"/>
                <a:gd name="connsiteX124" fmla="*/ 2947988 w 7118318"/>
                <a:gd name="connsiteY124" fmla="*/ 224600 h 984218"/>
                <a:gd name="connsiteX125" fmla="*/ 2916650 w 7118318"/>
                <a:gd name="connsiteY125" fmla="*/ 206978 h 984218"/>
                <a:gd name="connsiteX126" fmla="*/ 2885408 w 7118318"/>
                <a:gd name="connsiteY126" fmla="*/ 189929 h 984218"/>
                <a:gd name="connsiteX127" fmla="*/ 2854166 w 7118318"/>
                <a:gd name="connsiteY127" fmla="*/ 173450 h 984218"/>
                <a:gd name="connsiteX128" fmla="*/ 2823020 w 7118318"/>
                <a:gd name="connsiteY128" fmla="*/ 157544 h 984218"/>
                <a:gd name="connsiteX129" fmla="*/ 2791873 w 7118318"/>
                <a:gd name="connsiteY129" fmla="*/ 142304 h 984218"/>
                <a:gd name="connsiteX130" fmla="*/ 2760726 w 7118318"/>
                <a:gd name="connsiteY130" fmla="*/ 127730 h 984218"/>
                <a:gd name="connsiteX131" fmla="*/ 2729675 w 7118318"/>
                <a:gd name="connsiteY131" fmla="*/ 113824 h 984218"/>
                <a:gd name="connsiteX132" fmla="*/ 2698623 w 7118318"/>
                <a:gd name="connsiteY132" fmla="*/ 100584 h 984218"/>
                <a:gd name="connsiteX133" fmla="*/ 2667572 w 7118318"/>
                <a:gd name="connsiteY133" fmla="*/ 88106 h 984218"/>
                <a:gd name="connsiteX134" fmla="*/ 2636615 w 7118318"/>
                <a:gd name="connsiteY134" fmla="*/ 76486 h 984218"/>
                <a:gd name="connsiteX135" fmla="*/ 2605659 w 7118318"/>
                <a:gd name="connsiteY135" fmla="*/ 65532 h 984218"/>
                <a:gd name="connsiteX136" fmla="*/ 2574703 w 7118318"/>
                <a:gd name="connsiteY136" fmla="*/ 55340 h 984218"/>
                <a:gd name="connsiteX137" fmla="*/ 2543842 w 7118318"/>
                <a:gd name="connsiteY137" fmla="*/ 46006 h 984218"/>
                <a:gd name="connsiteX138" fmla="*/ 2512981 w 7118318"/>
                <a:gd name="connsiteY138" fmla="*/ 37529 h 984218"/>
                <a:gd name="connsiteX139" fmla="*/ 2482215 w 7118318"/>
                <a:gd name="connsiteY139" fmla="*/ 29813 h 984218"/>
                <a:gd name="connsiteX140" fmla="*/ 2451449 w 7118318"/>
                <a:gd name="connsiteY140" fmla="*/ 22955 h 984218"/>
                <a:gd name="connsiteX141" fmla="*/ 2420684 w 7118318"/>
                <a:gd name="connsiteY141" fmla="*/ 17050 h 984218"/>
                <a:gd name="connsiteX142" fmla="*/ 2390013 w 7118318"/>
                <a:gd name="connsiteY142" fmla="*/ 11906 h 984218"/>
                <a:gd name="connsiteX143" fmla="*/ 2359343 w 7118318"/>
                <a:gd name="connsiteY143" fmla="*/ 7715 h 984218"/>
                <a:gd name="connsiteX144" fmla="*/ 2328672 w 7118318"/>
                <a:gd name="connsiteY144" fmla="*/ 4477 h 984218"/>
                <a:gd name="connsiteX145" fmla="*/ 2298097 w 7118318"/>
                <a:gd name="connsiteY145" fmla="*/ 2096 h 984218"/>
                <a:gd name="connsiteX146" fmla="*/ 2267522 w 7118318"/>
                <a:gd name="connsiteY146" fmla="*/ 572 h 984218"/>
                <a:gd name="connsiteX147" fmla="*/ 2237042 w 7118318"/>
                <a:gd name="connsiteY147" fmla="*/ 0 h 984218"/>
                <a:gd name="connsiteX148" fmla="*/ 2206466 w 7118318"/>
                <a:gd name="connsiteY148" fmla="*/ 381 h 984218"/>
                <a:gd name="connsiteX149" fmla="*/ 2176082 w 7118318"/>
                <a:gd name="connsiteY149" fmla="*/ 1715 h 984218"/>
                <a:gd name="connsiteX150" fmla="*/ 2145602 w 7118318"/>
                <a:gd name="connsiteY150" fmla="*/ 4000 h 984218"/>
                <a:gd name="connsiteX151" fmla="*/ 2115217 w 7118318"/>
                <a:gd name="connsiteY151" fmla="*/ 7144 h 984218"/>
                <a:gd name="connsiteX152" fmla="*/ 2084832 w 7118318"/>
                <a:gd name="connsiteY152" fmla="*/ 11335 h 984218"/>
                <a:gd name="connsiteX153" fmla="*/ 2054543 w 7118318"/>
                <a:gd name="connsiteY153" fmla="*/ 16383 h 984218"/>
                <a:gd name="connsiteX154" fmla="*/ 2024158 w 7118318"/>
                <a:gd name="connsiteY154" fmla="*/ 22384 h 984218"/>
                <a:gd name="connsiteX155" fmla="*/ 1993964 w 7118318"/>
                <a:gd name="connsiteY155" fmla="*/ 29337 h 984218"/>
                <a:gd name="connsiteX156" fmla="*/ 1963674 w 7118318"/>
                <a:gd name="connsiteY156" fmla="*/ 37243 h 984218"/>
                <a:gd name="connsiteX157" fmla="*/ 1933480 w 7118318"/>
                <a:gd name="connsiteY157" fmla="*/ 46101 h 984218"/>
                <a:gd name="connsiteX158" fmla="*/ 1903286 w 7118318"/>
                <a:gd name="connsiteY158" fmla="*/ 55817 h 984218"/>
                <a:gd name="connsiteX159" fmla="*/ 1873186 w 7118318"/>
                <a:gd name="connsiteY159" fmla="*/ 66580 h 984218"/>
                <a:gd name="connsiteX160" fmla="*/ 1843088 w 7118318"/>
                <a:gd name="connsiteY160" fmla="*/ 78200 h 984218"/>
                <a:gd name="connsiteX161" fmla="*/ 1812989 w 7118318"/>
                <a:gd name="connsiteY161" fmla="*/ 90678 h 984218"/>
                <a:gd name="connsiteX162" fmla="*/ 1782985 w 7118318"/>
                <a:gd name="connsiteY162" fmla="*/ 104108 h 984218"/>
                <a:gd name="connsiteX163" fmla="*/ 1752886 w 7118318"/>
                <a:gd name="connsiteY163" fmla="*/ 118491 h 984218"/>
                <a:gd name="connsiteX164" fmla="*/ 1722977 w 7118318"/>
                <a:gd name="connsiteY164" fmla="*/ 133731 h 984218"/>
                <a:gd name="connsiteX165" fmla="*/ 1692974 w 7118318"/>
                <a:gd name="connsiteY165" fmla="*/ 149828 h 984218"/>
                <a:gd name="connsiteX166" fmla="*/ 1663065 w 7118318"/>
                <a:gd name="connsiteY166" fmla="*/ 166783 h 984218"/>
                <a:gd name="connsiteX167" fmla="*/ 1633157 w 7118318"/>
                <a:gd name="connsiteY167" fmla="*/ 184595 h 984218"/>
                <a:gd name="connsiteX168" fmla="*/ 1603343 w 7118318"/>
                <a:gd name="connsiteY168" fmla="*/ 203264 h 984218"/>
                <a:gd name="connsiteX169" fmla="*/ 1573530 w 7118318"/>
                <a:gd name="connsiteY169" fmla="*/ 222790 h 984218"/>
                <a:gd name="connsiteX170" fmla="*/ 1543717 w 7118318"/>
                <a:gd name="connsiteY170" fmla="*/ 243078 h 984218"/>
                <a:gd name="connsiteX171" fmla="*/ 1513904 w 7118318"/>
                <a:gd name="connsiteY171" fmla="*/ 264128 h 984218"/>
                <a:gd name="connsiteX172" fmla="*/ 1484186 w 7118318"/>
                <a:gd name="connsiteY172" fmla="*/ 286036 h 984218"/>
                <a:gd name="connsiteX173" fmla="*/ 1454468 w 7118318"/>
                <a:gd name="connsiteY173" fmla="*/ 308610 h 984218"/>
                <a:gd name="connsiteX174" fmla="*/ 1424845 w 7118318"/>
                <a:gd name="connsiteY174" fmla="*/ 331946 h 984218"/>
                <a:gd name="connsiteX175" fmla="*/ 1395222 w 7118318"/>
                <a:gd name="connsiteY175" fmla="*/ 356045 h 984218"/>
                <a:gd name="connsiteX176" fmla="*/ 1365599 w 7118318"/>
                <a:gd name="connsiteY176" fmla="*/ 380810 h 984218"/>
                <a:gd name="connsiteX177" fmla="*/ 1335977 w 7118318"/>
                <a:gd name="connsiteY177" fmla="*/ 406241 h 984218"/>
                <a:gd name="connsiteX178" fmla="*/ 1306449 w 7118318"/>
                <a:gd name="connsiteY178" fmla="*/ 432340 h 984218"/>
                <a:gd name="connsiteX179" fmla="*/ 1276922 w 7118318"/>
                <a:gd name="connsiteY179" fmla="*/ 458915 h 984218"/>
                <a:gd name="connsiteX180" fmla="*/ 1247489 w 7118318"/>
                <a:gd name="connsiteY180" fmla="*/ 485489 h 984218"/>
                <a:gd name="connsiteX181" fmla="*/ 1217962 w 7118318"/>
                <a:gd name="connsiteY181" fmla="*/ 511778 h 984218"/>
                <a:gd name="connsiteX182" fmla="*/ 1188530 w 7118318"/>
                <a:gd name="connsiteY182" fmla="*/ 537686 h 984218"/>
                <a:gd name="connsiteX183" fmla="*/ 1159193 w 7118318"/>
                <a:gd name="connsiteY183" fmla="*/ 563309 h 984218"/>
                <a:gd name="connsiteX184" fmla="*/ 1129856 w 7118318"/>
                <a:gd name="connsiteY184" fmla="*/ 588455 h 984218"/>
                <a:gd name="connsiteX185" fmla="*/ 1100519 w 7118318"/>
                <a:gd name="connsiteY185" fmla="*/ 613029 h 984218"/>
                <a:gd name="connsiteX186" fmla="*/ 1071182 w 7118318"/>
                <a:gd name="connsiteY186" fmla="*/ 637223 h 984218"/>
                <a:gd name="connsiteX187" fmla="*/ 1041940 w 7118318"/>
                <a:gd name="connsiteY187" fmla="*/ 660749 h 984218"/>
                <a:gd name="connsiteX188" fmla="*/ 1012698 w 7118318"/>
                <a:gd name="connsiteY188" fmla="*/ 683800 h 984218"/>
                <a:gd name="connsiteX189" fmla="*/ 983552 w 7118318"/>
                <a:gd name="connsiteY189" fmla="*/ 706088 h 984218"/>
                <a:gd name="connsiteX190" fmla="*/ 954310 w 7118318"/>
                <a:gd name="connsiteY190" fmla="*/ 727805 h 984218"/>
                <a:gd name="connsiteX191" fmla="*/ 925163 w 7118318"/>
                <a:gd name="connsiteY191" fmla="*/ 748856 h 984218"/>
                <a:gd name="connsiteX192" fmla="*/ 896112 w 7118318"/>
                <a:gd name="connsiteY192" fmla="*/ 769049 h 984218"/>
                <a:gd name="connsiteX193" fmla="*/ 867061 w 7118318"/>
                <a:gd name="connsiteY193" fmla="*/ 788575 h 984218"/>
                <a:gd name="connsiteX194" fmla="*/ 838010 w 7118318"/>
                <a:gd name="connsiteY194" fmla="*/ 807244 h 984218"/>
                <a:gd name="connsiteX195" fmla="*/ 808958 w 7118318"/>
                <a:gd name="connsiteY195" fmla="*/ 825151 h 984218"/>
                <a:gd name="connsiteX196" fmla="*/ 780002 w 7118318"/>
                <a:gd name="connsiteY196" fmla="*/ 842201 h 984218"/>
                <a:gd name="connsiteX197" fmla="*/ 751046 w 7118318"/>
                <a:gd name="connsiteY197" fmla="*/ 858393 h 984218"/>
                <a:gd name="connsiteX198" fmla="*/ 722186 w 7118318"/>
                <a:gd name="connsiteY198" fmla="*/ 873633 h 984218"/>
                <a:gd name="connsiteX199" fmla="*/ 693325 w 7118318"/>
                <a:gd name="connsiteY199" fmla="*/ 888016 h 984218"/>
                <a:gd name="connsiteX200" fmla="*/ 664464 w 7118318"/>
                <a:gd name="connsiteY200" fmla="*/ 901446 h 984218"/>
                <a:gd name="connsiteX201" fmla="*/ 635699 w 7118318"/>
                <a:gd name="connsiteY201" fmla="*/ 913924 h 984218"/>
                <a:gd name="connsiteX202" fmla="*/ 606933 w 7118318"/>
                <a:gd name="connsiteY202" fmla="*/ 925354 h 984218"/>
                <a:gd name="connsiteX203" fmla="*/ 578168 w 7118318"/>
                <a:gd name="connsiteY203" fmla="*/ 935927 h 984218"/>
                <a:gd name="connsiteX204" fmla="*/ 549402 w 7118318"/>
                <a:gd name="connsiteY204" fmla="*/ 945452 h 984218"/>
                <a:gd name="connsiteX205" fmla="*/ 520732 w 7118318"/>
                <a:gd name="connsiteY205" fmla="*/ 953929 h 984218"/>
                <a:gd name="connsiteX206" fmla="*/ 492157 w 7118318"/>
                <a:gd name="connsiteY206" fmla="*/ 961358 h 984218"/>
                <a:gd name="connsiteX207" fmla="*/ 463487 w 7118318"/>
                <a:gd name="connsiteY207" fmla="*/ 967835 h 984218"/>
                <a:gd name="connsiteX208" fmla="*/ 434912 w 7118318"/>
                <a:gd name="connsiteY208" fmla="*/ 973169 h 984218"/>
                <a:gd name="connsiteX209" fmla="*/ 406432 w 7118318"/>
                <a:gd name="connsiteY209" fmla="*/ 977551 h 984218"/>
                <a:gd name="connsiteX210" fmla="*/ 377857 w 7118318"/>
                <a:gd name="connsiteY210" fmla="*/ 980789 h 984218"/>
                <a:gd name="connsiteX211" fmla="*/ 349377 w 7118318"/>
                <a:gd name="connsiteY211" fmla="*/ 982980 h 984218"/>
                <a:gd name="connsiteX212" fmla="*/ 320993 w 7118318"/>
                <a:gd name="connsiteY212" fmla="*/ 984123 h 984218"/>
                <a:gd name="connsiteX213" fmla="*/ 292608 w 7118318"/>
                <a:gd name="connsiteY213" fmla="*/ 984218 h 984218"/>
                <a:gd name="connsiteX214" fmla="*/ 264224 w 7118318"/>
                <a:gd name="connsiteY214" fmla="*/ 983266 h 984218"/>
                <a:gd name="connsiteX215" fmla="*/ 235839 w 7118318"/>
                <a:gd name="connsiteY215" fmla="*/ 981170 h 984218"/>
                <a:gd name="connsiteX216" fmla="*/ 207550 w 7118318"/>
                <a:gd name="connsiteY216" fmla="*/ 978122 h 984218"/>
                <a:gd name="connsiteX217" fmla="*/ 179261 w 7118318"/>
                <a:gd name="connsiteY217" fmla="*/ 973931 h 984218"/>
                <a:gd name="connsiteX218" fmla="*/ 151067 w 7118318"/>
                <a:gd name="connsiteY218" fmla="*/ 968788 h 984218"/>
                <a:gd name="connsiteX219" fmla="*/ 122873 w 7118318"/>
                <a:gd name="connsiteY219" fmla="*/ 962501 h 984218"/>
                <a:gd name="connsiteX220" fmla="*/ 94679 w 7118318"/>
                <a:gd name="connsiteY220" fmla="*/ 955262 h 984218"/>
                <a:gd name="connsiteX221" fmla="*/ 66485 w 7118318"/>
                <a:gd name="connsiteY221" fmla="*/ 946880 h 984218"/>
                <a:gd name="connsiteX222" fmla="*/ 38386 w 7118318"/>
                <a:gd name="connsiteY222" fmla="*/ 937641 h 984218"/>
                <a:gd name="connsiteX223" fmla="*/ 10382 w 7118318"/>
                <a:gd name="connsiteY223" fmla="*/ 927259 h 984218"/>
                <a:gd name="connsiteX224" fmla="*/ 0 w 7118318"/>
                <a:gd name="connsiteY224" fmla="*/ 923163 h 9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7118318" h="984218">
                  <a:moveTo>
                    <a:pt x="7118319" y="232124"/>
                  </a:moveTo>
                  <a:lnTo>
                    <a:pt x="7091839" y="242507"/>
                  </a:lnTo>
                  <a:lnTo>
                    <a:pt x="7055644" y="256508"/>
                  </a:lnTo>
                  <a:lnTo>
                    <a:pt x="7019545" y="270510"/>
                  </a:lnTo>
                  <a:lnTo>
                    <a:pt x="6983444" y="284417"/>
                  </a:lnTo>
                  <a:lnTo>
                    <a:pt x="6947440" y="298228"/>
                  </a:lnTo>
                  <a:lnTo>
                    <a:pt x="6911435" y="311944"/>
                  </a:lnTo>
                  <a:lnTo>
                    <a:pt x="6875431" y="325469"/>
                  </a:lnTo>
                  <a:lnTo>
                    <a:pt x="6839522" y="338995"/>
                  </a:lnTo>
                  <a:lnTo>
                    <a:pt x="6803708" y="352330"/>
                  </a:lnTo>
                  <a:lnTo>
                    <a:pt x="6767798" y="365570"/>
                  </a:lnTo>
                  <a:lnTo>
                    <a:pt x="6732079" y="378619"/>
                  </a:lnTo>
                  <a:lnTo>
                    <a:pt x="6696266" y="391573"/>
                  </a:lnTo>
                  <a:lnTo>
                    <a:pt x="6660642" y="404336"/>
                  </a:lnTo>
                  <a:lnTo>
                    <a:pt x="6624923" y="417005"/>
                  </a:lnTo>
                  <a:lnTo>
                    <a:pt x="6589300" y="429482"/>
                  </a:lnTo>
                  <a:lnTo>
                    <a:pt x="6553772" y="441865"/>
                  </a:lnTo>
                  <a:lnTo>
                    <a:pt x="6518244" y="454057"/>
                  </a:lnTo>
                  <a:lnTo>
                    <a:pt x="6482715" y="466058"/>
                  </a:lnTo>
                  <a:lnTo>
                    <a:pt x="6447282" y="477869"/>
                  </a:lnTo>
                  <a:lnTo>
                    <a:pt x="6411944" y="489490"/>
                  </a:lnTo>
                  <a:lnTo>
                    <a:pt x="6376607" y="501015"/>
                  </a:lnTo>
                  <a:lnTo>
                    <a:pt x="6341269" y="512350"/>
                  </a:lnTo>
                  <a:lnTo>
                    <a:pt x="6305931" y="523494"/>
                  </a:lnTo>
                  <a:lnTo>
                    <a:pt x="6270688" y="534448"/>
                  </a:lnTo>
                  <a:lnTo>
                    <a:pt x="6235542" y="545211"/>
                  </a:lnTo>
                  <a:lnTo>
                    <a:pt x="6200395" y="555784"/>
                  </a:lnTo>
                  <a:lnTo>
                    <a:pt x="6165342" y="566166"/>
                  </a:lnTo>
                  <a:lnTo>
                    <a:pt x="6130195" y="576453"/>
                  </a:lnTo>
                  <a:lnTo>
                    <a:pt x="6095143" y="586454"/>
                  </a:lnTo>
                  <a:lnTo>
                    <a:pt x="6060186" y="596360"/>
                  </a:lnTo>
                  <a:lnTo>
                    <a:pt x="6025230" y="605981"/>
                  </a:lnTo>
                  <a:lnTo>
                    <a:pt x="5990273" y="615506"/>
                  </a:lnTo>
                  <a:lnTo>
                    <a:pt x="5955507" y="624745"/>
                  </a:lnTo>
                  <a:lnTo>
                    <a:pt x="5920645" y="633889"/>
                  </a:lnTo>
                  <a:lnTo>
                    <a:pt x="5885879" y="642842"/>
                  </a:lnTo>
                  <a:lnTo>
                    <a:pt x="5851112" y="651510"/>
                  </a:lnTo>
                  <a:lnTo>
                    <a:pt x="5816442" y="660178"/>
                  </a:lnTo>
                  <a:lnTo>
                    <a:pt x="5781771" y="668560"/>
                  </a:lnTo>
                  <a:lnTo>
                    <a:pt x="5747195" y="676751"/>
                  </a:lnTo>
                  <a:lnTo>
                    <a:pt x="5712619" y="684848"/>
                  </a:lnTo>
                  <a:lnTo>
                    <a:pt x="5678043" y="692658"/>
                  </a:lnTo>
                  <a:lnTo>
                    <a:pt x="5643563" y="700373"/>
                  </a:lnTo>
                  <a:lnTo>
                    <a:pt x="5609082" y="707993"/>
                  </a:lnTo>
                  <a:lnTo>
                    <a:pt x="5574697" y="715328"/>
                  </a:lnTo>
                  <a:lnTo>
                    <a:pt x="5540312" y="722567"/>
                  </a:lnTo>
                  <a:lnTo>
                    <a:pt x="5505926" y="729710"/>
                  </a:lnTo>
                  <a:lnTo>
                    <a:pt x="5471637" y="736664"/>
                  </a:lnTo>
                  <a:lnTo>
                    <a:pt x="5437442" y="743426"/>
                  </a:lnTo>
                  <a:lnTo>
                    <a:pt x="5403247" y="750094"/>
                  </a:lnTo>
                  <a:lnTo>
                    <a:pt x="5369052" y="756666"/>
                  </a:lnTo>
                  <a:lnTo>
                    <a:pt x="5334857" y="763143"/>
                  </a:lnTo>
                  <a:lnTo>
                    <a:pt x="5300853" y="769430"/>
                  </a:lnTo>
                  <a:lnTo>
                    <a:pt x="5266754" y="775621"/>
                  </a:lnTo>
                  <a:lnTo>
                    <a:pt x="5232750" y="781717"/>
                  </a:lnTo>
                  <a:lnTo>
                    <a:pt x="5198745" y="787622"/>
                  </a:lnTo>
                  <a:lnTo>
                    <a:pt x="5164836" y="793528"/>
                  </a:lnTo>
                  <a:lnTo>
                    <a:pt x="5130927" y="799338"/>
                  </a:lnTo>
                  <a:lnTo>
                    <a:pt x="5097114" y="805053"/>
                  </a:lnTo>
                  <a:lnTo>
                    <a:pt x="5063300" y="810673"/>
                  </a:lnTo>
                  <a:lnTo>
                    <a:pt x="5029486" y="816293"/>
                  </a:lnTo>
                  <a:lnTo>
                    <a:pt x="4995767" y="821817"/>
                  </a:lnTo>
                  <a:lnTo>
                    <a:pt x="4962049" y="827342"/>
                  </a:lnTo>
                  <a:lnTo>
                    <a:pt x="4928426" y="832771"/>
                  </a:lnTo>
                  <a:lnTo>
                    <a:pt x="4894803" y="838200"/>
                  </a:lnTo>
                  <a:lnTo>
                    <a:pt x="4861275" y="843629"/>
                  </a:lnTo>
                  <a:lnTo>
                    <a:pt x="4827747" y="849059"/>
                  </a:lnTo>
                  <a:lnTo>
                    <a:pt x="4794218" y="854393"/>
                  </a:lnTo>
                  <a:lnTo>
                    <a:pt x="4760786" y="859822"/>
                  </a:lnTo>
                  <a:lnTo>
                    <a:pt x="4727353" y="865251"/>
                  </a:lnTo>
                  <a:lnTo>
                    <a:pt x="4693920" y="870680"/>
                  </a:lnTo>
                  <a:lnTo>
                    <a:pt x="4660583" y="876205"/>
                  </a:lnTo>
                  <a:lnTo>
                    <a:pt x="4627341" y="881729"/>
                  </a:lnTo>
                  <a:lnTo>
                    <a:pt x="4594003" y="887349"/>
                  </a:lnTo>
                  <a:lnTo>
                    <a:pt x="4560856" y="892969"/>
                  </a:lnTo>
                  <a:lnTo>
                    <a:pt x="4527614" y="898779"/>
                  </a:lnTo>
                  <a:lnTo>
                    <a:pt x="4494467" y="904589"/>
                  </a:lnTo>
                  <a:lnTo>
                    <a:pt x="4461415" y="910590"/>
                  </a:lnTo>
                  <a:lnTo>
                    <a:pt x="4428268" y="916686"/>
                  </a:lnTo>
                  <a:lnTo>
                    <a:pt x="4395311" y="922782"/>
                  </a:lnTo>
                  <a:lnTo>
                    <a:pt x="4362260" y="927354"/>
                  </a:lnTo>
                  <a:lnTo>
                    <a:pt x="4329303" y="930021"/>
                  </a:lnTo>
                  <a:lnTo>
                    <a:pt x="4296442" y="930878"/>
                  </a:lnTo>
                  <a:lnTo>
                    <a:pt x="4263485" y="930021"/>
                  </a:lnTo>
                  <a:lnTo>
                    <a:pt x="4230719" y="927545"/>
                  </a:lnTo>
                  <a:lnTo>
                    <a:pt x="4197858" y="923449"/>
                  </a:lnTo>
                  <a:lnTo>
                    <a:pt x="4165092" y="917924"/>
                  </a:lnTo>
                  <a:lnTo>
                    <a:pt x="4132326" y="910876"/>
                  </a:lnTo>
                  <a:lnTo>
                    <a:pt x="4099655" y="902589"/>
                  </a:lnTo>
                  <a:lnTo>
                    <a:pt x="4066984" y="893064"/>
                  </a:lnTo>
                  <a:lnTo>
                    <a:pt x="4034409" y="882206"/>
                  </a:lnTo>
                  <a:lnTo>
                    <a:pt x="4001834" y="870299"/>
                  </a:lnTo>
                  <a:lnTo>
                    <a:pt x="3969258" y="857345"/>
                  </a:lnTo>
                  <a:lnTo>
                    <a:pt x="3936778" y="843344"/>
                  </a:lnTo>
                  <a:lnTo>
                    <a:pt x="3904298" y="828389"/>
                  </a:lnTo>
                  <a:lnTo>
                    <a:pt x="3871913" y="812578"/>
                  </a:lnTo>
                  <a:lnTo>
                    <a:pt x="3839528" y="796004"/>
                  </a:lnTo>
                  <a:lnTo>
                    <a:pt x="3807142" y="778669"/>
                  </a:lnTo>
                  <a:lnTo>
                    <a:pt x="3774853" y="760667"/>
                  </a:lnTo>
                  <a:lnTo>
                    <a:pt x="3742563" y="741998"/>
                  </a:lnTo>
                  <a:lnTo>
                    <a:pt x="3710369" y="722757"/>
                  </a:lnTo>
                  <a:lnTo>
                    <a:pt x="3678174" y="703040"/>
                  </a:lnTo>
                  <a:lnTo>
                    <a:pt x="3645980" y="682847"/>
                  </a:lnTo>
                  <a:lnTo>
                    <a:pt x="3613880" y="662369"/>
                  </a:lnTo>
                  <a:lnTo>
                    <a:pt x="3581781" y="641414"/>
                  </a:lnTo>
                  <a:lnTo>
                    <a:pt x="3549682" y="620268"/>
                  </a:lnTo>
                  <a:lnTo>
                    <a:pt x="3517678" y="598837"/>
                  </a:lnTo>
                  <a:lnTo>
                    <a:pt x="3485769" y="577215"/>
                  </a:lnTo>
                  <a:lnTo>
                    <a:pt x="3453860" y="555403"/>
                  </a:lnTo>
                  <a:lnTo>
                    <a:pt x="3421952" y="533591"/>
                  </a:lnTo>
                  <a:lnTo>
                    <a:pt x="3390043" y="511683"/>
                  </a:lnTo>
                  <a:lnTo>
                    <a:pt x="3358229" y="489871"/>
                  </a:lnTo>
                  <a:lnTo>
                    <a:pt x="3326511" y="468059"/>
                  </a:lnTo>
                  <a:lnTo>
                    <a:pt x="3294698" y="446246"/>
                  </a:lnTo>
                  <a:lnTo>
                    <a:pt x="3262979" y="424720"/>
                  </a:lnTo>
                  <a:lnTo>
                    <a:pt x="3231356" y="403289"/>
                  </a:lnTo>
                  <a:lnTo>
                    <a:pt x="3199733" y="382048"/>
                  </a:lnTo>
                  <a:lnTo>
                    <a:pt x="3168110" y="361093"/>
                  </a:lnTo>
                  <a:lnTo>
                    <a:pt x="3136583" y="340424"/>
                  </a:lnTo>
                  <a:lnTo>
                    <a:pt x="3105055" y="320135"/>
                  </a:lnTo>
                  <a:lnTo>
                    <a:pt x="3073527" y="300133"/>
                  </a:lnTo>
                  <a:lnTo>
                    <a:pt x="3042095" y="280607"/>
                  </a:lnTo>
                  <a:lnTo>
                    <a:pt x="3010662" y="261461"/>
                  </a:lnTo>
                  <a:lnTo>
                    <a:pt x="2979325" y="242792"/>
                  </a:lnTo>
                  <a:lnTo>
                    <a:pt x="2947988" y="224600"/>
                  </a:lnTo>
                  <a:lnTo>
                    <a:pt x="2916650" y="206978"/>
                  </a:lnTo>
                  <a:lnTo>
                    <a:pt x="2885408" y="189929"/>
                  </a:lnTo>
                  <a:lnTo>
                    <a:pt x="2854166" y="173450"/>
                  </a:lnTo>
                  <a:lnTo>
                    <a:pt x="2823020" y="157544"/>
                  </a:lnTo>
                  <a:lnTo>
                    <a:pt x="2791873" y="142304"/>
                  </a:lnTo>
                  <a:lnTo>
                    <a:pt x="2760726" y="127730"/>
                  </a:lnTo>
                  <a:lnTo>
                    <a:pt x="2729675" y="113824"/>
                  </a:lnTo>
                  <a:lnTo>
                    <a:pt x="2698623" y="100584"/>
                  </a:lnTo>
                  <a:lnTo>
                    <a:pt x="2667572" y="88106"/>
                  </a:lnTo>
                  <a:lnTo>
                    <a:pt x="2636615" y="76486"/>
                  </a:lnTo>
                  <a:lnTo>
                    <a:pt x="2605659" y="65532"/>
                  </a:lnTo>
                  <a:lnTo>
                    <a:pt x="2574703" y="55340"/>
                  </a:lnTo>
                  <a:lnTo>
                    <a:pt x="2543842" y="46006"/>
                  </a:lnTo>
                  <a:lnTo>
                    <a:pt x="2512981" y="37529"/>
                  </a:lnTo>
                  <a:lnTo>
                    <a:pt x="2482215" y="29813"/>
                  </a:lnTo>
                  <a:lnTo>
                    <a:pt x="2451449" y="22955"/>
                  </a:lnTo>
                  <a:lnTo>
                    <a:pt x="2420684" y="17050"/>
                  </a:lnTo>
                  <a:lnTo>
                    <a:pt x="2390013" y="11906"/>
                  </a:lnTo>
                  <a:lnTo>
                    <a:pt x="2359343" y="7715"/>
                  </a:lnTo>
                  <a:lnTo>
                    <a:pt x="2328672" y="4477"/>
                  </a:lnTo>
                  <a:lnTo>
                    <a:pt x="2298097" y="2096"/>
                  </a:lnTo>
                  <a:lnTo>
                    <a:pt x="2267522" y="572"/>
                  </a:lnTo>
                  <a:lnTo>
                    <a:pt x="2237042" y="0"/>
                  </a:lnTo>
                  <a:lnTo>
                    <a:pt x="2206466" y="381"/>
                  </a:lnTo>
                  <a:lnTo>
                    <a:pt x="2176082" y="1715"/>
                  </a:lnTo>
                  <a:lnTo>
                    <a:pt x="2145602" y="4000"/>
                  </a:lnTo>
                  <a:lnTo>
                    <a:pt x="2115217" y="7144"/>
                  </a:lnTo>
                  <a:lnTo>
                    <a:pt x="2084832" y="11335"/>
                  </a:lnTo>
                  <a:lnTo>
                    <a:pt x="2054543" y="16383"/>
                  </a:lnTo>
                  <a:lnTo>
                    <a:pt x="2024158" y="22384"/>
                  </a:lnTo>
                  <a:lnTo>
                    <a:pt x="1993964" y="29337"/>
                  </a:lnTo>
                  <a:lnTo>
                    <a:pt x="1963674" y="37243"/>
                  </a:lnTo>
                  <a:lnTo>
                    <a:pt x="1933480" y="46101"/>
                  </a:lnTo>
                  <a:lnTo>
                    <a:pt x="1903286" y="55817"/>
                  </a:lnTo>
                  <a:lnTo>
                    <a:pt x="1873186" y="66580"/>
                  </a:lnTo>
                  <a:lnTo>
                    <a:pt x="1843088" y="78200"/>
                  </a:lnTo>
                  <a:lnTo>
                    <a:pt x="1812989" y="90678"/>
                  </a:lnTo>
                  <a:lnTo>
                    <a:pt x="1782985" y="104108"/>
                  </a:lnTo>
                  <a:lnTo>
                    <a:pt x="1752886" y="118491"/>
                  </a:lnTo>
                  <a:lnTo>
                    <a:pt x="1722977" y="133731"/>
                  </a:lnTo>
                  <a:lnTo>
                    <a:pt x="1692974" y="149828"/>
                  </a:lnTo>
                  <a:lnTo>
                    <a:pt x="1663065" y="166783"/>
                  </a:lnTo>
                  <a:lnTo>
                    <a:pt x="1633157" y="184595"/>
                  </a:lnTo>
                  <a:lnTo>
                    <a:pt x="1603343" y="203264"/>
                  </a:lnTo>
                  <a:lnTo>
                    <a:pt x="1573530" y="222790"/>
                  </a:lnTo>
                  <a:lnTo>
                    <a:pt x="1543717" y="243078"/>
                  </a:lnTo>
                  <a:lnTo>
                    <a:pt x="1513904" y="264128"/>
                  </a:lnTo>
                  <a:lnTo>
                    <a:pt x="1484186" y="286036"/>
                  </a:lnTo>
                  <a:lnTo>
                    <a:pt x="1454468" y="308610"/>
                  </a:lnTo>
                  <a:lnTo>
                    <a:pt x="1424845" y="331946"/>
                  </a:lnTo>
                  <a:lnTo>
                    <a:pt x="1395222" y="356045"/>
                  </a:lnTo>
                  <a:lnTo>
                    <a:pt x="1365599" y="380810"/>
                  </a:lnTo>
                  <a:lnTo>
                    <a:pt x="1335977" y="406241"/>
                  </a:lnTo>
                  <a:lnTo>
                    <a:pt x="1306449" y="432340"/>
                  </a:lnTo>
                  <a:lnTo>
                    <a:pt x="1276922" y="458915"/>
                  </a:lnTo>
                  <a:lnTo>
                    <a:pt x="1247489" y="485489"/>
                  </a:lnTo>
                  <a:lnTo>
                    <a:pt x="1217962" y="511778"/>
                  </a:lnTo>
                  <a:lnTo>
                    <a:pt x="1188530" y="537686"/>
                  </a:lnTo>
                  <a:lnTo>
                    <a:pt x="1159193" y="563309"/>
                  </a:lnTo>
                  <a:lnTo>
                    <a:pt x="1129856" y="588455"/>
                  </a:lnTo>
                  <a:lnTo>
                    <a:pt x="1100519" y="613029"/>
                  </a:lnTo>
                  <a:lnTo>
                    <a:pt x="1071182" y="637223"/>
                  </a:lnTo>
                  <a:lnTo>
                    <a:pt x="1041940" y="660749"/>
                  </a:lnTo>
                  <a:lnTo>
                    <a:pt x="1012698" y="683800"/>
                  </a:lnTo>
                  <a:lnTo>
                    <a:pt x="983552" y="706088"/>
                  </a:lnTo>
                  <a:lnTo>
                    <a:pt x="954310" y="727805"/>
                  </a:lnTo>
                  <a:lnTo>
                    <a:pt x="925163" y="748856"/>
                  </a:lnTo>
                  <a:lnTo>
                    <a:pt x="896112" y="769049"/>
                  </a:lnTo>
                  <a:lnTo>
                    <a:pt x="867061" y="788575"/>
                  </a:lnTo>
                  <a:lnTo>
                    <a:pt x="838010" y="807244"/>
                  </a:lnTo>
                  <a:lnTo>
                    <a:pt x="808958" y="825151"/>
                  </a:lnTo>
                  <a:lnTo>
                    <a:pt x="780002" y="842201"/>
                  </a:lnTo>
                  <a:lnTo>
                    <a:pt x="751046" y="858393"/>
                  </a:lnTo>
                  <a:lnTo>
                    <a:pt x="722186" y="873633"/>
                  </a:lnTo>
                  <a:lnTo>
                    <a:pt x="693325" y="888016"/>
                  </a:lnTo>
                  <a:lnTo>
                    <a:pt x="664464" y="901446"/>
                  </a:lnTo>
                  <a:lnTo>
                    <a:pt x="635699" y="913924"/>
                  </a:lnTo>
                  <a:lnTo>
                    <a:pt x="606933" y="925354"/>
                  </a:lnTo>
                  <a:lnTo>
                    <a:pt x="578168" y="935927"/>
                  </a:lnTo>
                  <a:lnTo>
                    <a:pt x="549402" y="945452"/>
                  </a:lnTo>
                  <a:lnTo>
                    <a:pt x="520732" y="953929"/>
                  </a:lnTo>
                  <a:lnTo>
                    <a:pt x="492157" y="961358"/>
                  </a:lnTo>
                  <a:lnTo>
                    <a:pt x="463487" y="967835"/>
                  </a:lnTo>
                  <a:lnTo>
                    <a:pt x="434912" y="973169"/>
                  </a:lnTo>
                  <a:lnTo>
                    <a:pt x="406432" y="977551"/>
                  </a:lnTo>
                  <a:lnTo>
                    <a:pt x="377857" y="980789"/>
                  </a:lnTo>
                  <a:lnTo>
                    <a:pt x="349377" y="982980"/>
                  </a:lnTo>
                  <a:lnTo>
                    <a:pt x="320993" y="984123"/>
                  </a:lnTo>
                  <a:lnTo>
                    <a:pt x="292608" y="984218"/>
                  </a:lnTo>
                  <a:lnTo>
                    <a:pt x="264224" y="983266"/>
                  </a:lnTo>
                  <a:lnTo>
                    <a:pt x="235839" y="981170"/>
                  </a:lnTo>
                  <a:lnTo>
                    <a:pt x="207550" y="978122"/>
                  </a:lnTo>
                  <a:lnTo>
                    <a:pt x="179261" y="973931"/>
                  </a:lnTo>
                  <a:lnTo>
                    <a:pt x="151067" y="968788"/>
                  </a:lnTo>
                  <a:lnTo>
                    <a:pt x="122873" y="962501"/>
                  </a:lnTo>
                  <a:lnTo>
                    <a:pt x="94679" y="955262"/>
                  </a:lnTo>
                  <a:lnTo>
                    <a:pt x="66485" y="946880"/>
                  </a:lnTo>
                  <a:lnTo>
                    <a:pt x="38386" y="937641"/>
                  </a:lnTo>
                  <a:lnTo>
                    <a:pt x="10382" y="927259"/>
                  </a:lnTo>
                  <a:lnTo>
                    <a:pt x="0" y="923163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664019" y="1304756"/>
              <a:ext cx="7118318" cy="984599"/>
            </a:xfrm>
            <a:custGeom>
              <a:avLst/>
              <a:gdLst>
                <a:gd name="connsiteX0" fmla="*/ 7118319 w 7118318"/>
                <a:gd name="connsiteY0" fmla="*/ 157829 h 984599"/>
                <a:gd name="connsiteX1" fmla="*/ 7116985 w 7118318"/>
                <a:gd name="connsiteY1" fmla="*/ 158401 h 984599"/>
                <a:gd name="connsiteX2" fmla="*/ 7080409 w 7118318"/>
                <a:gd name="connsiteY2" fmla="*/ 172974 h 984599"/>
                <a:gd name="connsiteX3" fmla="*/ 7043928 w 7118318"/>
                <a:gd name="connsiteY3" fmla="*/ 187452 h 984599"/>
                <a:gd name="connsiteX4" fmla="*/ 7007448 w 7118318"/>
                <a:gd name="connsiteY4" fmla="*/ 201835 h 984599"/>
                <a:gd name="connsiteX5" fmla="*/ 6971062 w 7118318"/>
                <a:gd name="connsiteY5" fmla="*/ 216217 h 984599"/>
                <a:gd name="connsiteX6" fmla="*/ 6934772 w 7118318"/>
                <a:gd name="connsiteY6" fmla="*/ 230410 h 984599"/>
                <a:gd name="connsiteX7" fmla="*/ 6898386 w 7118318"/>
                <a:gd name="connsiteY7" fmla="*/ 244507 h 984599"/>
                <a:gd name="connsiteX8" fmla="*/ 6862191 w 7118318"/>
                <a:gd name="connsiteY8" fmla="*/ 258509 h 984599"/>
                <a:gd name="connsiteX9" fmla="*/ 6825901 w 7118318"/>
                <a:gd name="connsiteY9" fmla="*/ 272415 h 984599"/>
                <a:gd name="connsiteX10" fmla="*/ 6789801 w 7118318"/>
                <a:gd name="connsiteY10" fmla="*/ 286131 h 984599"/>
                <a:gd name="connsiteX11" fmla="*/ 6753606 w 7118318"/>
                <a:gd name="connsiteY11" fmla="*/ 299752 h 984599"/>
                <a:gd name="connsiteX12" fmla="*/ 6717507 w 7118318"/>
                <a:gd name="connsiteY12" fmla="*/ 313277 h 984599"/>
                <a:gd name="connsiteX13" fmla="*/ 6681407 w 7118318"/>
                <a:gd name="connsiteY13" fmla="*/ 326612 h 984599"/>
                <a:gd name="connsiteX14" fmla="*/ 6645402 w 7118318"/>
                <a:gd name="connsiteY14" fmla="*/ 339852 h 984599"/>
                <a:gd name="connsiteX15" fmla="*/ 6609493 w 7118318"/>
                <a:gd name="connsiteY15" fmla="*/ 352996 h 984599"/>
                <a:gd name="connsiteX16" fmla="*/ 6573584 w 7118318"/>
                <a:gd name="connsiteY16" fmla="*/ 365855 h 984599"/>
                <a:gd name="connsiteX17" fmla="*/ 6537675 w 7118318"/>
                <a:gd name="connsiteY17" fmla="*/ 378714 h 984599"/>
                <a:gd name="connsiteX18" fmla="*/ 6501860 w 7118318"/>
                <a:gd name="connsiteY18" fmla="*/ 391287 h 984599"/>
                <a:gd name="connsiteX19" fmla="*/ 6466046 w 7118318"/>
                <a:gd name="connsiteY19" fmla="*/ 403765 h 984599"/>
                <a:gd name="connsiteX20" fmla="*/ 6430328 w 7118318"/>
                <a:gd name="connsiteY20" fmla="*/ 416052 h 984599"/>
                <a:gd name="connsiteX21" fmla="*/ 6394609 w 7118318"/>
                <a:gd name="connsiteY21" fmla="*/ 428244 h 984599"/>
                <a:gd name="connsiteX22" fmla="*/ 6358890 w 7118318"/>
                <a:gd name="connsiteY22" fmla="*/ 440245 h 984599"/>
                <a:gd name="connsiteX23" fmla="*/ 6323267 w 7118318"/>
                <a:gd name="connsiteY23" fmla="*/ 452056 h 984599"/>
                <a:gd name="connsiteX24" fmla="*/ 6287739 w 7118318"/>
                <a:gd name="connsiteY24" fmla="*/ 463677 h 984599"/>
                <a:gd name="connsiteX25" fmla="*/ 6252211 w 7118318"/>
                <a:gd name="connsiteY25" fmla="*/ 475107 h 984599"/>
                <a:gd name="connsiteX26" fmla="*/ 6216682 w 7118318"/>
                <a:gd name="connsiteY26" fmla="*/ 486442 h 984599"/>
                <a:gd name="connsiteX27" fmla="*/ 6181249 w 7118318"/>
                <a:gd name="connsiteY27" fmla="*/ 497586 h 984599"/>
                <a:gd name="connsiteX28" fmla="*/ 6145816 w 7118318"/>
                <a:gd name="connsiteY28" fmla="*/ 508540 h 984599"/>
                <a:gd name="connsiteX29" fmla="*/ 6110478 w 7118318"/>
                <a:gd name="connsiteY29" fmla="*/ 519303 h 984599"/>
                <a:gd name="connsiteX30" fmla="*/ 6075141 w 7118318"/>
                <a:gd name="connsiteY30" fmla="*/ 529876 h 984599"/>
                <a:gd name="connsiteX31" fmla="*/ 6039803 w 7118318"/>
                <a:gd name="connsiteY31" fmla="*/ 540353 h 984599"/>
                <a:gd name="connsiteX32" fmla="*/ 6004655 w 7118318"/>
                <a:gd name="connsiteY32" fmla="*/ 550640 h 984599"/>
                <a:gd name="connsiteX33" fmla="*/ 5969413 w 7118318"/>
                <a:gd name="connsiteY33" fmla="*/ 560737 h 984599"/>
                <a:gd name="connsiteX34" fmla="*/ 5934266 w 7118318"/>
                <a:gd name="connsiteY34" fmla="*/ 570643 h 984599"/>
                <a:gd name="connsiteX35" fmla="*/ 5899119 w 7118318"/>
                <a:gd name="connsiteY35" fmla="*/ 580358 h 984599"/>
                <a:gd name="connsiteX36" fmla="*/ 5864067 w 7118318"/>
                <a:gd name="connsiteY36" fmla="*/ 589978 h 984599"/>
                <a:gd name="connsiteX37" fmla="*/ 5829014 w 7118318"/>
                <a:gd name="connsiteY37" fmla="*/ 599408 h 984599"/>
                <a:gd name="connsiteX38" fmla="*/ 5794058 w 7118318"/>
                <a:gd name="connsiteY38" fmla="*/ 608647 h 984599"/>
                <a:gd name="connsiteX39" fmla="*/ 5759101 w 7118318"/>
                <a:gd name="connsiteY39" fmla="*/ 617696 h 984599"/>
                <a:gd name="connsiteX40" fmla="*/ 5724145 w 7118318"/>
                <a:gd name="connsiteY40" fmla="*/ 626650 h 984599"/>
                <a:gd name="connsiteX41" fmla="*/ 5689283 w 7118318"/>
                <a:gd name="connsiteY41" fmla="*/ 635413 h 984599"/>
                <a:gd name="connsiteX42" fmla="*/ 5654517 w 7118318"/>
                <a:gd name="connsiteY42" fmla="*/ 643985 h 984599"/>
                <a:gd name="connsiteX43" fmla="*/ 5619655 w 7118318"/>
                <a:gd name="connsiteY43" fmla="*/ 652463 h 984599"/>
                <a:gd name="connsiteX44" fmla="*/ 5584984 w 7118318"/>
                <a:gd name="connsiteY44" fmla="*/ 660749 h 984599"/>
                <a:gd name="connsiteX45" fmla="*/ 5550313 w 7118318"/>
                <a:gd name="connsiteY45" fmla="*/ 668941 h 984599"/>
                <a:gd name="connsiteX46" fmla="*/ 5515642 w 7118318"/>
                <a:gd name="connsiteY46" fmla="*/ 676942 h 984599"/>
                <a:gd name="connsiteX47" fmla="*/ 5480971 w 7118318"/>
                <a:gd name="connsiteY47" fmla="*/ 684847 h 984599"/>
                <a:gd name="connsiteX48" fmla="*/ 5446395 w 7118318"/>
                <a:gd name="connsiteY48" fmla="*/ 692658 h 984599"/>
                <a:gd name="connsiteX49" fmla="*/ 5411915 w 7118318"/>
                <a:gd name="connsiteY49" fmla="*/ 700278 h 984599"/>
                <a:gd name="connsiteX50" fmla="*/ 5377339 w 7118318"/>
                <a:gd name="connsiteY50" fmla="*/ 707803 h 984599"/>
                <a:gd name="connsiteX51" fmla="*/ 5342954 w 7118318"/>
                <a:gd name="connsiteY51" fmla="*/ 715137 h 984599"/>
                <a:gd name="connsiteX52" fmla="*/ 5308473 w 7118318"/>
                <a:gd name="connsiteY52" fmla="*/ 722471 h 984599"/>
                <a:gd name="connsiteX53" fmla="*/ 5274183 w 7118318"/>
                <a:gd name="connsiteY53" fmla="*/ 729615 h 984599"/>
                <a:gd name="connsiteX54" fmla="*/ 5239798 w 7118318"/>
                <a:gd name="connsiteY54" fmla="*/ 736759 h 984599"/>
                <a:gd name="connsiteX55" fmla="*/ 5205508 w 7118318"/>
                <a:gd name="connsiteY55" fmla="*/ 743712 h 984599"/>
                <a:gd name="connsiteX56" fmla="*/ 5171218 w 7118318"/>
                <a:gd name="connsiteY56" fmla="*/ 750570 h 984599"/>
                <a:gd name="connsiteX57" fmla="*/ 5137023 w 7118318"/>
                <a:gd name="connsiteY57" fmla="*/ 757428 h 984599"/>
                <a:gd name="connsiteX58" fmla="*/ 5102924 w 7118318"/>
                <a:gd name="connsiteY58" fmla="*/ 764191 h 984599"/>
                <a:gd name="connsiteX59" fmla="*/ 5068729 w 7118318"/>
                <a:gd name="connsiteY59" fmla="*/ 770858 h 984599"/>
                <a:gd name="connsiteX60" fmla="*/ 5034630 w 7118318"/>
                <a:gd name="connsiteY60" fmla="*/ 777430 h 984599"/>
                <a:gd name="connsiteX61" fmla="*/ 5000625 w 7118318"/>
                <a:gd name="connsiteY61" fmla="*/ 784003 h 984599"/>
                <a:gd name="connsiteX62" fmla="*/ 4966621 w 7118318"/>
                <a:gd name="connsiteY62" fmla="*/ 790480 h 984599"/>
                <a:gd name="connsiteX63" fmla="*/ 4932617 w 7118318"/>
                <a:gd name="connsiteY63" fmla="*/ 796957 h 984599"/>
                <a:gd name="connsiteX64" fmla="*/ 4898708 w 7118318"/>
                <a:gd name="connsiteY64" fmla="*/ 803434 h 984599"/>
                <a:gd name="connsiteX65" fmla="*/ 4864799 w 7118318"/>
                <a:gd name="connsiteY65" fmla="*/ 809815 h 984599"/>
                <a:gd name="connsiteX66" fmla="*/ 4830985 w 7118318"/>
                <a:gd name="connsiteY66" fmla="*/ 816293 h 984599"/>
                <a:gd name="connsiteX67" fmla="*/ 4797171 w 7118318"/>
                <a:gd name="connsiteY67" fmla="*/ 822674 h 984599"/>
                <a:gd name="connsiteX68" fmla="*/ 4763358 w 7118318"/>
                <a:gd name="connsiteY68" fmla="*/ 829151 h 984599"/>
                <a:gd name="connsiteX69" fmla="*/ 4729639 w 7118318"/>
                <a:gd name="connsiteY69" fmla="*/ 835533 h 984599"/>
                <a:gd name="connsiteX70" fmla="*/ 4696016 w 7118318"/>
                <a:gd name="connsiteY70" fmla="*/ 842010 h 984599"/>
                <a:gd name="connsiteX71" fmla="*/ 4662297 w 7118318"/>
                <a:gd name="connsiteY71" fmla="*/ 848487 h 984599"/>
                <a:gd name="connsiteX72" fmla="*/ 4628674 w 7118318"/>
                <a:gd name="connsiteY72" fmla="*/ 855059 h 984599"/>
                <a:gd name="connsiteX73" fmla="*/ 4595146 w 7118318"/>
                <a:gd name="connsiteY73" fmla="*/ 861631 h 984599"/>
                <a:gd name="connsiteX74" fmla="*/ 4561618 w 7118318"/>
                <a:gd name="connsiteY74" fmla="*/ 868299 h 984599"/>
                <a:gd name="connsiteX75" fmla="*/ 4528090 w 7118318"/>
                <a:gd name="connsiteY75" fmla="*/ 875062 h 984599"/>
                <a:gd name="connsiteX76" fmla="*/ 4494657 w 7118318"/>
                <a:gd name="connsiteY76" fmla="*/ 881920 h 984599"/>
                <a:gd name="connsiteX77" fmla="*/ 4461225 w 7118318"/>
                <a:gd name="connsiteY77" fmla="*/ 888873 h 984599"/>
                <a:gd name="connsiteX78" fmla="*/ 4427887 w 7118318"/>
                <a:gd name="connsiteY78" fmla="*/ 895922 h 984599"/>
                <a:gd name="connsiteX79" fmla="*/ 4394550 w 7118318"/>
                <a:gd name="connsiteY79" fmla="*/ 902875 h 984599"/>
                <a:gd name="connsiteX80" fmla="*/ 4361212 w 7118318"/>
                <a:gd name="connsiteY80" fmla="*/ 908399 h 984599"/>
                <a:gd name="connsiteX81" fmla="*/ 4327970 w 7118318"/>
                <a:gd name="connsiteY81" fmla="*/ 912019 h 984599"/>
                <a:gd name="connsiteX82" fmla="*/ 4294727 w 7118318"/>
                <a:gd name="connsiteY82" fmla="*/ 913733 h 984599"/>
                <a:gd name="connsiteX83" fmla="*/ 4261581 w 7118318"/>
                <a:gd name="connsiteY83" fmla="*/ 913733 h 984599"/>
                <a:gd name="connsiteX84" fmla="*/ 4228433 w 7118318"/>
                <a:gd name="connsiteY84" fmla="*/ 912114 h 984599"/>
                <a:gd name="connsiteX85" fmla="*/ 4195286 w 7118318"/>
                <a:gd name="connsiteY85" fmla="*/ 908876 h 984599"/>
                <a:gd name="connsiteX86" fmla="*/ 4162234 w 7118318"/>
                <a:gd name="connsiteY86" fmla="*/ 904113 h 984599"/>
                <a:gd name="connsiteX87" fmla="*/ 4129278 w 7118318"/>
                <a:gd name="connsiteY87" fmla="*/ 897922 h 984599"/>
                <a:gd name="connsiteX88" fmla="*/ 4096226 w 7118318"/>
                <a:gd name="connsiteY88" fmla="*/ 890397 h 984599"/>
                <a:gd name="connsiteX89" fmla="*/ 4063270 w 7118318"/>
                <a:gd name="connsiteY89" fmla="*/ 881539 h 984599"/>
                <a:gd name="connsiteX90" fmla="*/ 4030409 w 7118318"/>
                <a:gd name="connsiteY90" fmla="*/ 871442 h 984599"/>
                <a:gd name="connsiteX91" fmla="*/ 3997547 w 7118318"/>
                <a:gd name="connsiteY91" fmla="*/ 860203 h 984599"/>
                <a:gd name="connsiteX92" fmla="*/ 3964686 w 7118318"/>
                <a:gd name="connsiteY92" fmla="*/ 847915 h 984599"/>
                <a:gd name="connsiteX93" fmla="*/ 3931825 w 7118318"/>
                <a:gd name="connsiteY93" fmla="*/ 834580 h 984599"/>
                <a:gd name="connsiteX94" fmla="*/ 3899154 w 7118318"/>
                <a:gd name="connsiteY94" fmla="*/ 820293 h 984599"/>
                <a:gd name="connsiteX95" fmla="*/ 3866388 w 7118318"/>
                <a:gd name="connsiteY95" fmla="*/ 805148 h 984599"/>
                <a:gd name="connsiteX96" fmla="*/ 3833717 w 7118318"/>
                <a:gd name="connsiteY96" fmla="*/ 789146 h 984599"/>
                <a:gd name="connsiteX97" fmla="*/ 3801047 w 7118318"/>
                <a:gd name="connsiteY97" fmla="*/ 772382 h 984599"/>
                <a:gd name="connsiteX98" fmla="*/ 3768471 w 7118318"/>
                <a:gd name="connsiteY98" fmla="*/ 754856 h 984599"/>
                <a:gd name="connsiteX99" fmla="*/ 3735896 w 7118318"/>
                <a:gd name="connsiteY99" fmla="*/ 736759 h 984599"/>
                <a:gd name="connsiteX100" fmla="*/ 3703415 w 7118318"/>
                <a:gd name="connsiteY100" fmla="*/ 718090 h 984599"/>
                <a:gd name="connsiteX101" fmla="*/ 3670840 w 7118318"/>
                <a:gd name="connsiteY101" fmla="*/ 698849 h 984599"/>
                <a:gd name="connsiteX102" fmla="*/ 3638455 w 7118318"/>
                <a:gd name="connsiteY102" fmla="*/ 679132 h 984599"/>
                <a:gd name="connsiteX103" fmla="*/ 3606070 w 7118318"/>
                <a:gd name="connsiteY103" fmla="*/ 659035 h 984599"/>
                <a:gd name="connsiteX104" fmla="*/ 3573685 w 7118318"/>
                <a:gd name="connsiteY104" fmla="*/ 638556 h 984599"/>
                <a:gd name="connsiteX105" fmla="*/ 3541300 w 7118318"/>
                <a:gd name="connsiteY105" fmla="*/ 617791 h 984599"/>
                <a:gd name="connsiteX106" fmla="*/ 3509010 w 7118318"/>
                <a:gd name="connsiteY106" fmla="*/ 596741 h 984599"/>
                <a:gd name="connsiteX107" fmla="*/ 3476816 w 7118318"/>
                <a:gd name="connsiteY107" fmla="*/ 575405 h 984599"/>
                <a:gd name="connsiteX108" fmla="*/ 3444526 w 7118318"/>
                <a:gd name="connsiteY108" fmla="*/ 554069 h 984599"/>
                <a:gd name="connsiteX109" fmla="*/ 3412427 w 7118318"/>
                <a:gd name="connsiteY109" fmla="*/ 532543 h 984599"/>
                <a:gd name="connsiteX110" fmla="*/ 3380232 w 7118318"/>
                <a:gd name="connsiteY110" fmla="*/ 510921 h 984599"/>
                <a:gd name="connsiteX111" fmla="*/ 3348133 w 7118318"/>
                <a:gd name="connsiteY111" fmla="*/ 489299 h 984599"/>
                <a:gd name="connsiteX112" fmla="*/ 3316034 w 7118318"/>
                <a:gd name="connsiteY112" fmla="*/ 467773 h 984599"/>
                <a:gd name="connsiteX113" fmla="*/ 3284030 w 7118318"/>
                <a:gd name="connsiteY113" fmla="*/ 446246 h 984599"/>
                <a:gd name="connsiteX114" fmla="*/ 3252026 w 7118318"/>
                <a:gd name="connsiteY114" fmla="*/ 424910 h 984599"/>
                <a:gd name="connsiteX115" fmla="*/ 3220117 w 7118318"/>
                <a:gd name="connsiteY115" fmla="*/ 403669 h 984599"/>
                <a:gd name="connsiteX116" fmla="*/ 3188208 w 7118318"/>
                <a:gd name="connsiteY116" fmla="*/ 382619 h 984599"/>
                <a:gd name="connsiteX117" fmla="*/ 3156299 w 7118318"/>
                <a:gd name="connsiteY117" fmla="*/ 361855 h 984599"/>
                <a:gd name="connsiteX118" fmla="*/ 3124486 w 7118318"/>
                <a:gd name="connsiteY118" fmla="*/ 341376 h 984599"/>
                <a:gd name="connsiteX119" fmla="*/ 3092672 w 7118318"/>
                <a:gd name="connsiteY119" fmla="*/ 321183 h 984599"/>
                <a:gd name="connsiteX120" fmla="*/ 3060954 w 7118318"/>
                <a:gd name="connsiteY120" fmla="*/ 301276 h 984599"/>
                <a:gd name="connsiteX121" fmla="*/ 3029236 w 7118318"/>
                <a:gd name="connsiteY121" fmla="*/ 281845 h 984599"/>
                <a:gd name="connsiteX122" fmla="*/ 2997517 w 7118318"/>
                <a:gd name="connsiteY122" fmla="*/ 262795 h 984599"/>
                <a:gd name="connsiteX123" fmla="*/ 2965895 w 7118318"/>
                <a:gd name="connsiteY123" fmla="*/ 244221 h 984599"/>
                <a:gd name="connsiteX124" fmla="*/ 2934272 w 7118318"/>
                <a:gd name="connsiteY124" fmla="*/ 226123 h 984599"/>
                <a:gd name="connsiteX125" fmla="*/ 2902649 w 7118318"/>
                <a:gd name="connsiteY125" fmla="*/ 208502 h 984599"/>
                <a:gd name="connsiteX126" fmla="*/ 2871121 w 7118318"/>
                <a:gd name="connsiteY126" fmla="*/ 191452 h 984599"/>
                <a:gd name="connsiteX127" fmla="*/ 2839688 w 7118318"/>
                <a:gd name="connsiteY127" fmla="*/ 174974 h 984599"/>
                <a:gd name="connsiteX128" fmla="*/ 2808161 w 7118318"/>
                <a:gd name="connsiteY128" fmla="*/ 159067 h 984599"/>
                <a:gd name="connsiteX129" fmla="*/ 2776728 w 7118318"/>
                <a:gd name="connsiteY129" fmla="*/ 143827 h 984599"/>
                <a:gd name="connsiteX130" fmla="*/ 2745391 w 7118318"/>
                <a:gd name="connsiteY130" fmla="*/ 129254 h 984599"/>
                <a:gd name="connsiteX131" fmla="*/ 2714054 w 7118318"/>
                <a:gd name="connsiteY131" fmla="*/ 115252 h 984599"/>
                <a:gd name="connsiteX132" fmla="*/ 2682716 w 7118318"/>
                <a:gd name="connsiteY132" fmla="*/ 102013 h 984599"/>
                <a:gd name="connsiteX133" fmla="*/ 2651379 w 7118318"/>
                <a:gd name="connsiteY133" fmla="*/ 89535 h 984599"/>
                <a:gd name="connsiteX134" fmla="*/ 2620137 w 7118318"/>
                <a:gd name="connsiteY134" fmla="*/ 77724 h 984599"/>
                <a:gd name="connsiteX135" fmla="*/ 2588990 w 7118318"/>
                <a:gd name="connsiteY135" fmla="*/ 66770 h 984599"/>
                <a:gd name="connsiteX136" fmla="*/ 2557748 w 7118318"/>
                <a:gd name="connsiteY136" fmla="*/ 56483 h 984599"/>
                <a:gd name="connsiteX137" fmla="*/ 2526602 w 7118318"/>
                <a:gd name="connsiteY137" fmla="*/ 47053 h 984599"/>
                <a:gd name="connsiteX138" fmla="*/ 2495550 w 7118318"/>
                <a:gd name="connsiteY138" fmla="*/ 38481 h 984599"/>
                <a:gd name="connsiteX139" fmla="*/ 2464499 w 7118318"/>
                <a:gd name="connsiteY139" fmla="*/ 30670 h 984599"/>
                <a:gd name="connsiteX140" fmla="*/ 2433447 w 7118318"/>
                <a:gd name="connsiteY140" fmla="*/ 23717 h 984599"/>
                <a:gd name="connsiteX141" fmla="*/ 2402396 w 7118318"/>
                <a:gd name="connsiteY141" fmla="*/ 17716 h 984599"/>
                <a:gd name="connsiteX142" fmla="*/ 2371439 w 7118318"/>
                <a:gd name="connsiteY142" fmla="*/ 12478 h 984599"/>
                <a:gd name="connsiteX143" fmla="*/ 2340578 w 7118318"/>
                <a:gd name="connsiteY143" fmla="*/ 8191 h 984599"/>
                <a:gd name="connsiteX144" fmla="*/ 2309622 w 7118318"/>
                <a:gd name="connsiteY144" fmla="*/ 4763 h 984599"/>
                <a:gd name="connsiteX145" fmla="*/ 2278761 w 7118318"/>
                <a:gd name="connsiteY145" fmla="*/ 2191 h 984599"/>
                <a:gd name="connsiteX146" fmla="*/ 2247995 w 7118318"/>
                <a:gd name="connsiteY146" fmla="*/ 667 h 984599"/>
                <a:gd name="connsiteX147" fmla="*/ 2217134 w 7118318"/>
                <a:gd name="connsiteY147" fmla="*/ 0 h 984599"/>
                <a:gd name="connsiteX148" fmla="*/ 2186369 w 7118318"/>
                <a:gd name="connsiteY148" fmla="*/ 190 h 984599"/>
                <a:gd name="connsiteX149" fmla="*/ 2155698 w 7118318"/>
                <a:gd name="connsiteY149" fmla="*/ 1429 h 984599"/>
                <a:gd name="connsiteX150" fmla="*/ 2125028 w 7118318"/>
                <a:gd name="connsiteY150" fmla="*/ 3524 h 984599"/>
                <a:gd name="connsiteX151" fmla="*/ 2094357 w 7118318"/>
                <a:gd name="connsiteY151" fmla="*/ 6667 h 984599"/>
                <a:gd name="connsiteX152" fmla="*/ 2063686 w 7118318"/>
                <a:gd name="connsiteY152" fmla="*/ 10668 h 984599"/>
                <a:gd name="connsiteX153" fmla="*/ 2033111 w 7118318"/>
                <a:gd name="connsiteY153" fmla="*/ 15621 h 984599"/>
                <a:gd name="connsiteX154" fmla="*/ 2002536 w 7118318"/>
                <a:gd name="connsiteY154" fmla="*/ 21526 h 984599"/>
                <a:gd name="connsiteX155" fmla="*/ 1972056 w 7118318"/>
                <a:gd name="connsiteY155" fmla="*/ 28480 h 984599"/>
                <a:gd name="connsiteX156" fmla="*/ 1941576 w 7118318"/>
                <a:gd name="connsiteY156" fmla="*/ 36290 h 984599"/>
                <a:gd name="connsiteX157" fmla="*/ 1911096 w 7118318"/>
                <a:gd name="connsiteY157" fmla="*/ 45053 h 984599"/>
                <a:gd name="connsiteX158" fmla="*/ 1880616 w 7118318"/>
                <a:gd name="connsiteY158" fmla="*/ 54769 h 984599"/>
                <a:gd name="connsiteX159" fmla="*/ 1850231 w 7118318"/>
                <a:gd name="connsiteY159" fmla="*/ 65437 h 984599"/>
                <a:gd name="connsiteX160" fmla="*/ 1819847 w 7118318"/>
                <a:gd name="connsiteY160" fmla="*/ 77057 h 984599"/>
                <a:gd name="connsiteX161" fmla="*/ 1789557 w 7118318"/>
                <a:gd name="connsiteY161" fmla="*/ 89535 h 984599"/>
                <a:gd name="connsiteX162" fmla="*/ 1759268 w 7118318"/>
                <a:gd name="connsiteY162" fmla="*/ 102965 h 984599"/>
                <a:gd name="connsiteX163" fmla="*/ 1728978 w 7118318"/>
                <a:gd name="connsiteY163" fmla="*/ 117348 h 984599"/>
                <a:gd name="connsiteX164" fmla="*/ 1698784 w 7118318"/>
                <a:gd name="connsiteY164" fmla="*/ 132588 h 984599"/>
                <a:gd name="connsiteX165" fmla="*/ 1668590 w 7118318"/>
                <a:gd name="connsiteY165" fmla="*/ 148780 h 984599"/>
                <a:gd name="connsiteX166" fmla="*/ 1638395 w 7118318"/>
                <a:gd name="connsiteY166" fmla="*/ 165830 h 984599"/>
                <a:gd name="connsiteX167" fmla="*/ 1608296 w 7118318"/>
                <a:gd name="connsiteY167" fmla="*/ 183737 h 984599"/>
                <a:gd name="connsiteX168" fmla="*/ 1578197 w 7118318"/>
                <a:gd name="connsiteY168" fmla="*/ 202597 h 984599"/>
                <a:gd name="connsiteX169" fmla="*/ 1548098 w 7118318"/>
                <a:gd name="connsiteY169" fmla="*/ 222218 h 984599"/>
                <a:gd name="connsiteX170" fmla="*/ 1517999 w 7118318"/>
                <a:gd name="connsiteY170" fmla="*/ 242697 h 984599"/>
                <a:gd name="connsiteX171" fmla="*/ 1487996 w 7118318"/>
                <a:gd name="connsiteY171" fmla="*/ 263938 h 984599"/>
                <a:gd name="connsiteX172" fmla="*/ 1458087 w 7118318"/>
                <a:gd name="connsiteY172" fmla="*/ 286036 h 984599"/>
                <a:gd name="connsiteX173" fmla="*/ 1428083 w 7118318"/>
                <a:gd name="connsiteY173" fmla="*/ 308896 h 984599"/>
                <a:gd name="connsiteX174" fmla="*/ 1398175 w 7118318"/>
                <a:gd name="connsiteY174" fmla="*/ 332613 h 984599"/>
                <a:gd name="connsiteX175" fmla="*/ 1368266 w 7118318"/>
                <a:gd name="connsiteY175" fmla="*/ 356997 h 984599"/>
                <a:gd name="connsiteX176" fmla="*/ 1338453 w 7118318"/>
                <a:gd name="connsiteY176" fmla="*/ 382048 h 984599"/>
                <a:gd name="connsiteX177" fmla="*/ 1308640 w 7118318"/>
                <a:gd name="connsiteY177" fmla="*/ 407956 h 984599"/>
                <a:gd name="connsiteX178" fmla="*/ 1278827 w 7118318"/>
                <a:gd name="connsiteY178" fmla="*/ 434435 h 984599"/>
                <a:gd name="connsiteX179" fmla="*/ 1249109 w 7118318"/>
                <a:gd name="connsiteY179" fmla="*/ 461486 h 984599"/>
                <a:gd name="connsiteX180" fmla="*/ 1219295 w 7118318"/>
                <a:gd name="connsiteY180" fmla="*/ 488537 h 984599"/>
                <a:gd name="connsiteX181" fmla="*/ 1189673 w 7118318"/>
                <a:gd name="connsiteY181" fmla="*/ 515207 h 984599"/>
                <a:gd name="connsiteX182" fmla="*/ 1159955 w 7118318"/>
                <a:gd name="connsiteY182" fmla="*/ 541591 h 984599"/>
                <a:gd name="connsiteX183" fmla="*/ 1130332 w 7118318"/>
                <a:gd name="connsiteY183" fmla="*/ 567499 h 984599"/>
                <a:gd name="connsiteX184" fmla="*/ 1100709 w 7118318"/>
                <a:gd name="connsiteY184" fmla="*/ 592931 h 984599"/>
                <a:gd name="connsiteX185" fmla="*/ 1071182 w 7118318"/>
                <a:gd name="connsiteY185" fmla="*/ 617887 h 984599"/>
                <a:gd name="connsiteX186" fmla="*/ 1041654 w 7118318"/>
                <a:gd name="connsiteY186" fmla="*/ 642271 h 984599"/>
                <a:gd name="connsiteX187" fmla="*/ 1012127 w 7118318"/>
                <a:gd name="connsiteY187" fmla="*/ 666083 h 984599"/>
                <a:gd name="connsiteX188" fmla="*/ 982694 w 7118318"/>
                <a:gd name="connsiteY188" fmla="*/ 689229 h 984599"/>
                <a:gd name="connsiteX189" fmla="*/ 953262 w 7118318"/>
                <a:gd name="connsiteY189" fmla="*/ 711708 h 984599"/>
                <a:gd name="connsiteX190" fmla="*/ 923830 w 7118318"/>
                <a:gd name="connsiteY190" fmla="*/ 733520 h 984599"/>
                <a:gd name="connsiteX191" fmla="*/ 894493 w 7118318"/>
                <a:gd name="connsiteY191" fmla="*/ 754666 h 984599"/>
                <a:gd name="connsiteX192" fmla="*/ 865156 w 7118318"/>
                <a:gd name="connsiteY192" fmla="*/ 774954 h 984599"/>
                <a:gd name="connsiteX193" fmla="*/ 835819 w 7118318"/>
                <a:gd name="connsiteY193" fmla="*/ 794480 h 984599"/>
                <a:gd name="connsiteX194" fmla="*/ 806577 w 7118318"/>
                <a:gd name="connsiteY194" fmla="*/ 813149 h 984599"/>
                <a:gd name="connsiteX195" fmla="*/ 777335 w 7118318"/>
                <a:gd name="connsiteY195" fmla="*/ 831056 h 984599"/>
                <a:gd name="connsiteX196" fmla="*/ 748094 w 7118318"/>
                <a:gd name="connsiteY196" fmla="*/ 848011 h 984599"/>
                <a:gd name="connsiteX197" fmla="*/ 718947 w 7118318"/>
                <a:gd name="connsiteY197" fmla="*/ 864013 h 984599"/>
                <a:gd name="connsiteX198" fmla="*/ 689801 w 7118318"/>
                <a:gd name="connsiteY198" fmla="*/ 879157 h 984599"/>
                <a:gd name="connsiteX199" fmla="*/ 660654 w 7118318"/>
                <a:gd name="connsiteY199" fmla="*/ 893350 h 984599"/>
                <a:gd name="connsiteX200" fmla="*/ 631603 w 7118318"/>
                <a:gd name="connsiteY200" fmla="*/ 906589 h 984599"/>
                <a:gd name="connsiteX201" fmla="*/ 602552 w 7118318"/>
                <a:gd name="connsiteY201" fmla="*/ 918877 h 984599"/>
                <a:gd name="connsiteX202" fmla="*/ 573596 w 7118318"/>
                <a:gd name="connsiteY202" fmla="*/ 930021 h 984599"/>
                <a:gd name="connsiteX203" fmla="*/ 544640 w 7118318"/>
                <a:gd name="connsiteY203" fmla="*/ 940308 h 984599"/>
                <a:gd name="connsiteX204" fmla="*/ 515684 w 7118318"/>
                <a:gd name="connsiteY204" fmla="*/ 949452 h 984599"/>
                <a:gd name="connsiteX205" fmla="*/ 486823 w 7118318"/>
                <a:gd name="connsiteY205" fmla="*/ 957548 h 984599"/>
                <a:gd name="connsiteX206" fmla="*/ 457962 w 7118318"/>
                <a:gd name="connsiteY206" fmla="*/ 964692 h 984599"/>
                <a:gd name="connsiteX207" fmla="*/ 429101 w 7118318"/>
                <a:gd name="connsiteY207" fmla="*/ 970693 h 984599"/>
                <a:gd name="connsiteX208" fmla="*/ 400241 w 7118318"/>
                <a:gd name="connsiteY208" fmla="*/ 975646 h 984599"/>
                <a:gd name="connsiteX209" fmla="*/ 371475 w 7118318"/>
                <a:gd name="connsiteY209" fmla="*/ 979456 h 984599"/>
                <a:gd name="connsiteX210" fmla="*/ 342805 w 7118318"/>
                <a:gd name="connsiteY210" fmla="*/ 982313 h 984599"/>
                <a:gd name="connsiteX211" fmla="*/ 314135 w 7118318"/>
                <a:gd name="connsiteY211" fmla="*/ 983932 h 984599"/>
                <a:gd name="connsiteX212" fmla="*/ 285464 w 7118318"/>
                <a:gd name="connsiteY212" fmla="*/ 984599 h 984599"/>
                <a:gd name="connsiteX213" fmla="*/ 256794 w 7118318"/>
                <a:gd name="connsiteY213" fmla="*/ 984028 h 984599"/>
                <a:gd name="connsiteX214" fmla="*/ 228219 w 7118318"/>
                <a:gd name="connsiteY214" fmla="*/ 982504 h 984599"/>
                <a:gd name="connsiteX215" fmla="*/ 199644 w 7118318"/>
                <a:gd name="connsiteY215" fmla="*/ 979837 h 984599"/>
                <a:gd name="connsiteX216" fmla="*/ 171069 w 7118318"/>
                <a:gd name="connsiteY216" fmla="*/ 976027 h 984599"/>
                <a:gd name="connsiteX217" fmla="*/ 142589 w 7118318"/>
                <a:gd name="connsiteY217" fmla="*/ 971169 h 984599"/>
                <a:gd name="connsiteX218" fmla="*/ 114110 w 7118318"/>
                <a:gd name="connsiteY218" fmla="*/ 965263 h 984599"/>
                <a:gd name="connsiteX219" fmla="*/ 85725 w 7118318"/>
                <a:gd name="connsiteY219" fmla="*/ 958310 h 984599"/>
                <a:gd name="connsiteX220" fmla="*/ 57341 w 7118318"/>
                <a:gd name="connsiteY220" fmla="*/ 950309 h 984599"/>
                <a:gd name="connsiteX221" fmla="*/ 28956 w 7118318"/>
                <a:gd name="connsiteY221" fmla="*/ 941260 h 984599"/>
                <a:gd name="connsiteX222" fmla="*/ 667 w 7118318"/>
                <a:gd name="connsiteY222" fmla="*/ 931164 h 984599"/>
                <a:gd name="connsiteX223" fmla="*/ 0 w 7118318"/>
                <a:gd name="connsiteY223" fmla="*/ 930878 h 98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7118318" h="984599">
                  <a:moveTo>
                    <a:pt x="7118319" y="157829"/>
                  </a:moveTo>
                  <a:lnTo>
                    <a:pt x="7116985" y="158401"/>
                  </a:lnTo>
                  <a:lnTo>
                    <a:pt x="7080409" y="172974"/>
                  </a:lnTo>
                  <a:lnTo>
                    <a:pt x="7043928" y="187452"/>
                  </a:lnTo>
                  <a:lnTo>
                    <a:pt x="7007448" y="201835"/>
                  </a:lnTo>
                  <a:lnTo>
                    <a:pt x="6971062" y="216217"/>
                  </a:lnTo>
                  <a:lnTo>
                    <a:pt x="6934772" y="230410"/>
                  </a:lnTo>
                  <a:lnTo>
                    <a:pt x="6898386" y="244507"/>
                  </a:lnTo>
                  <a:lnTo>
                    <a:pt x="6862191" y="258509"/>
                  </a:lnTo>
                  <a:lnTo>
                    <a:pt x="6825901" y="272415"/>
                  </a:lnTo>
                  <a:lnTo>
                    <a:pt x="6789801" y="286131"/>
                  </a:lnTo>
                  <a:lnTo>
                    <a:pt x="6753606" y="299752"/>
                  </a:lnTo>
                  <a:lnTo>
                    <a:pt x="6717507" y="313277"/>
                  </a:lnTo>
                  <a:lnTo>
                    <a:pt x="6681407" y="326612"/>
                  </a:lnTo>
                  <a:lnTo>
                    <a:pt x="6645402" y="339852"/>
                  </a:lnTo>
                  <a:lnTo>
                    <a:pt x="6609493" y="352996"/>
                  </a:lnTo>
                  <a:lnTo>
                    <a:pt x="6573584" y="365855"/>
                  </a:lnTo>
                  <a:lnTo>
                    <a:pt x="6537675" y="378714"/>
                  </a:lnTo>
                  <a:lnTo>
                    <a:pt x="6501860" y="391287"/>
                  </a:lnTo>
                  <a:lnTo>
                    <a:pt x="6466046" y="403765"/>
                  </a:lnTo>
                  <a:lnTo>
                    <a:pt x="6430328" y="416052"/>
                  </a:lnTo>
                  <a:lnTo>
                    <a:pt x="6394609" y="428244"/>
                  </a:lnTo>
                  <a:lnTo>
                    <a:pt x="6358890" y="440245"/>
                  </a:lnTo>
                  <a:lnTo>
                    <a:pt x="6323267" y="452056"/>
                  </a:lnTo>
                  <a:lnTo>
                    <a:pt x="6287739" y="463677"/>
                  </a:lnTo>
                  <a:lnTo>
                    <a:pt x="6252211" y="475107"/>
                  </a:lnTo>
                  <a:lnTo>
                    <a:pt x="6216682" y="486442"/>
                  </a:lnTo>
                  <a:lnTo>
                    <a:pt x="6181249" y="497586"/>
                  </a:lnTo>
                  <a:lnTo>
                    <a:pt x="6145816" y="508540"/>
                  </a:lnTo>
                  <a:lnTo>
                    <a:pt x="6110478" y="519303"/>
                  </a:lnTo>
                  <a:lnTo>
                    <a:pt x="6075141" y="529876"/>
                  </a:lnTo>
                  <a:lnTo>
                    <a:pt x="6039803" y="540353"/>
                  </a:lnTo>
                  <a:lnTo>
                    <a:pt x="6004655" y="550640"/>
                  </a:lnTo>
                  <a:lnTo>
                    <a:pt x="5969413" y="560737"/>
                  </a:lnTo>
                  <a:lnTo>
                    <a:pt x="5934266" y="570643"/>
                  </a:lnTo>
                  <a:lnTo>
                    <a:pt x="5899119" y="580358"/>
                  </a:lnTo>
                  <a:lnTo>
                    <a:pt x="5864067" y="589978"/>
                  </a:lnTo>
                  <a:lnTo>
                    <a:pt x="5829014" y="599408"/>
                  </a:lnTo>
                  <a:lnTo>
                    <a:pt x="5794058" y="608647"/>
                  </a:lnTo>
                  <a:lnTo>
                    <a:pt x="5759101" y="617696"/>
                  </a:lnTo>
                  <a:lnTo>
                    <a:pt x="5724145" y="626650"/>
                  </a:lnTo>
                  <a:lnTo>
                    <a:pt x="5689283" y="635413"/>
                  </a:lnTo>
                  <a:lnTo>
                    <a:pt x="5654517" y="643985"/>
                  </a:lnTo>
                  <a:lnTo>
                    <a:pt x="5619655" y="652463"/>
                  </a:lnTo>
                  <a:lnTo>
                    <a:pt x="5584984" y="660749"/>
                  </a:lnTo>
                  <a:lnTo>
                    <a:pt x="5550313" y="668941"/>
                  </a:lnTo>
                  <a:lnTo>
                    <a:pt x="5515642" y="676942"/>
                  </a:lnTo>
                  <a:lnTo>
                    <a:pt x="5480971" y="684847"/>
                  </a:lnTo>
                  <a:lnTo>
                    <a:pt x="5446395" y="692658"/>
                  </a:lnTo>
                  <a:lnTo>
                    <a:pt x="5411915" y="700278"/>
                  </a:lnTo>
                  <a:lnTo>
                    <a:pt x="5377339" y="707803"/>
                  </a:lnTo>
                  <a:lnTo>
                    <a:pt x="5342954" y="715137"/>
                  </a:lnTo>
                  <a:lnTo>
                    <a:pt x="5308473" y="722471"/>
                  </a:lnTo>
                  <a:lnTo>
                    <a:pt x="5274183" y="729615"/>
                  </a:lnTo>
                  <a:lnTo>
                    <a:pt x="5239798" y="736759"/>
                  </a:lnTo>
                  <a:lnTo>
                    <a:pt x="5205508" y="743712"/>
                  </a:lnTo>
                  <a:lnTo>
                    <a:pt x="5171218" y="750570"/>
                  </a:lnTo>
                  <a:lnTo>
                    <a:pt x="5137023" y="757428"/>
                  </a:lnTo>
                  <a:lnTo>
                    <a:pt x="5102924" y="764191"/>
                  </a:lnTo>
                  <a:lnTo>
                    <a:pt x="5068729" y="770858"/>
                  </a:lnTo>
                  <a:lnTo>
                    <a:pt x="5034630" y="777430"/>
                  </a:lnTo>
                  <a:lnTo>
                    <a:pt x="5000625" y="784003"/>
                  </a:lnTo>
                  <a:lnTo>
                    <a:pt x="4966621" y="790480"/>
                  </a:lnTo>
                  <a:lnTo>
                    <a:pt x="4932617" y="796957"/>
                  </a:lnTo>
                  <a:lnTo>
                    <a:pt x="4898708" y="803434"/>
                  </a:lnTo>
                  <a:lnTo>
                    <a:pt x="4864799" y="809815"/>
                  </a:lnTo>
                  <a:lnTo>
                    <a:pt x="4830985" y="816293"/>
                  </a:lnTo>
                  <a:lnTo>
                    <a:pt x="4797171" y="822674"/>
                  </a:lnTo>
                  <a:lnTo>
                    <a:pt x="4763358" y="829151"/>
                  </a:lnTo>
                  <a:lnTo>
                    <a:pt x="4729639" y="835533"/>
                  </a:lnTo>
                  <a:lnTo>
                    <a:pt x="4696016" y="842010"/>
                  </a:lnTo>
                  <a:lnTo>
                    <a:pt x="4662297" y="848487"/>
                  </a:lnTo>
                  <a:lnTo>
                    <a:pt x="4628674" y="855059"/>
                  </a:lnTo>
                  <a:lnTo>
                    <a:pt x="4595146" y="861631"/>
                  </a:lnTo>
                  <a:lnTo>
                    <a:pt x="4561618" y="868299"/>
                  </a:lnTo>
                  <a:lnTo>
                    <a:pt x="4528090" y="875062"/>
                  </a:lnTo>
                  <a:lnTo>
                    <a:pt x="4494657" y="881920"/>
                  </a:lnTo>
                  <a:lnTo>
                    <a:pt x="4461225" y="888873"/>
                  </a:lnTo>
                  <a:lnTo>
                    <a:pt x="4427887" y="895922"/>
                  </a:lnTo>
                  <a:lnTo>
                    <a:pt x="4394550" y="902875"/>
                  </a:lnTo>
                  <a:lnTo>
                    <a:pt x="4361212" y="908399"/>
                  </a:lnTo>
                  <a:lnTo>
                    <a:pt x="4327970" y="912019"/>
                  </a:lnTo>
                  <a:lnTo>
                    <a:pt x="4294727" y="913733"/>
                  </a:lnTo>
                  <a:lnTo>
                    <a:pt x="4261581" y="913733"/>
                  </a:lnTo>
                  <a:lnTo>
                    <a:pt x="4228433" y="912114"/>
                  </a:lnTo>
                  <a:lnTo>
                    <a:pt x="4195286" y="908876"/>
                  </a:lnTo>
                  <a:lnTo>
                    <a:pt x="4162234" y="904113"/>
                  </a:lnTo>
                  <a:lnTo>
                    <a:pt x="4129278" y="897922"/>
                  </a:lnTo>
                  <a:lnTo>
                    <a:pt x="4096226" y="890397"/>
                  </a:lnTo>
                  <a:lnTo>
                    <a:pt x="4063270" y="881539"/>
                  </a:lnTo>
                  <a:lnTo>
                    <a:pt x="4030409" y="871442"/>
                  </a:lnTo>
                  <a:lnTo>
                    <a:pt x="3997547" y="860203"/>
                  </a:lnTo>
                  <a:lnTo>
                    <a:pt x="3964686" y="847915"/>
                  </a:lnTo>
                  <a:lnTo>
                    <a:pt x="3931825" y="834580"/>
                  </a:lnTo>
                  <a:lnTo>
                    <a:pt x="3899154" y="820293"/>
                  </a:lnTo>
                  <a:lnTo>
                    <a:pt x="3866388" y="805148"/>
                  </a:lnTo>
                  <a:lnTo>
                    <a:pt x="3833717" y="789146"/>
                  </a:lnTo>
                  <a:lnTo>
                    <a:pt x="3801047" y="772382"/>
                  </a:lnTo>
                  <a:lnTo>
                    <a:pt x="3768471" y="754856"/>
                  </a:lnTo>
                  <a:lnTo>
                    <a:pt x="3735896" y="736759"/>
                  </a:lnTo>
                  <a:lnTo>
                    <a:pt x="3703415" y="718090"/>
                  </a:lnTo>
                  <a:lnTo>
                    <a:pt x="3670840" y="698849"/>
                  </a:lnTo>
                  <a:lnTo>
                    <a:pt x="3638455" y="679132"/>
                  </a:lnTo>
                  <a:lnTo>
                    <a:pt x="3606070" y="659035"/>
                  </a:lnTo>
                  <a:lnTo>
                    <a:pt x="3573685" y="638556"/>
                  </a:lnTo>
                  <a:lnTo>
                    <a:pt x="3541300" y="617791"/>
                  </a:lnTo>
                  <a:lnTo>
                    <a:pt x="3509010" y="596741"/>
                  </a:lnTo>
                  <a:lnTo>
                    <a:pt x="3476816" y="575405"/>
                  </a:lnTo>
                  <a:lnTo>
                    <a:pt x="3444526" y="554069"/>
                  </a:lnTo>
                  <a:lnTo>
                    <a:pt x="3412427" y="532543"/>
                  </a:lnTo>
                  <a:lnTo>
                    <a:pt x="3380232" y="510921"/>
                  </a:lnTo>
                  <a:lnTo>
                    <a:pt x="3348133" y="489299"/>
                  </a:lnTo>
                  <a:lnTo>
                    <a:pt x="3316034" y="467773"/>
                  </a:lnTo>
                  <a:lnTo>
                    <a:pt x="3284030" y="446246"/>
                  </a:lnTo>
                  <a:lnTo>
                    <a:pt x="3252026" y="424910"/>
                  </a:lnTo>
                  <a:lnTo>
                    <a:pt x="3220117" y="403669"/>
                  </a:lnTo>
                  <a:lnTo>
                    <a:pt x="3188208" y="382619"/>
                  </a:lnTo>
                  <a:lnTo>
                    <a:pt x="3156299" y="361855"/>
                  </a:lnTo>
                  <a:lnTo>
                    <a:pt x="3124486" y="341376"/>
                  </a:lnTo>
                  <a:lnTo>
                    <a:pt x="3092672" y="321183"/>
                  </a:lnTo>
                  <a:lnTo>
                    <a:pt x="3060954" y="301276"/>
                  </a:lnTo>
                  <a:lnTo>
                    <a:pt x="3029236" y="281845"/>
                  </a:lnTo>
                  <a:lnTo>
                    <a:pt x="2997517" y="262795"/>
                  </a:lnTo>
                  <a:lnTo>
                    <a:pt x="2965895" y="244221"/>
                  </a:lnTo>
                  <a:lnTo>
                    <a:pt x="2934272" y="226123"/>
                  </a:lnTo>
                  <a:lnTo>
                    <a:pt x="2902649" y="208502"/>
                  </a:lnTo>
                  <a:lnTo>
                    <a:pt x="2871121" y="191452"/>
                  </a:lnTo>
                  <a:lnTo>
                    <a:pt x="2839688" y="174974"/>
                  </a:lnTo>
                  <a:lnTo>
                    <a:pt x="2808161" y="159067"/>
                  </a:lnTo>
                  <a:lnTo>
                    <a:pt x="2776728" y="143827"/>
                  </a:lnTo>
                  <a:lnTo>
                    <a:pt x="2745391" y="129254"/>
                  </a:lnTo>
                  <a:lnTo>
                    <a:pt x="2714054" y="115252"/>
                  </a:lnTo>
                  <a:lnTo>
                    <a:pt x="2682716" y="102013"/>
                  </a:lnTo>
                  <a:lnTo>
                    <a:pt x="2651379" y="89535"/>
                  </a:lnTo>
                  <a:lnTo>
                    <a:pt x="2620137" y="77724"/>
                  </a:lnTo>
                  <a:lnTo>
                    <a:pt x="2588990" y="66770"/>
                  </a:lnTo>
                  <a:lnTo>
                    <a:pt x="2557748" y="56483"/>
                  </a:lnTo>
                  <a:lnTo>
                    <a:pt x="2526602" y="47053"/>
                  </a:lnTo>
                  <a:lnTo>
                    <a:pt x="2495550" y="38481"/>
                  </a:lnTo>
                  <a:lnTo>
                    <a:pt x="2464499" y="30670"/>
                  </a:lnTo>
                  <a:lnTo>
                    <a:pt x="2433447" y="23717"/>
                  </a:lnTo>
                  <a:lnTo>
                    <a:pt x="2402396" y="17716"/>
                  </a:lnTo>
                  <a:lnTo>
                    <a:pt x="2371439" y="12478"/>
                  </a:lnTo>
                  <a:lnTo>
                    <a:pt x="2340578" y="8191"/>
                  </a:lnTo>
                  <a:lnTo>
                    <a:pt x="2309622" y="4763"/>
                  </a:lnTo>
                  <a:lnTo>
                    <a:pt x="2278761" y="2191"/>
                  </a:lnTo>
                  <a:lnTo>
                    <a:pt x="2247995" y="667"/>
                  </a:lnTo>
                  <a:lnTo>
                    <a:pt x="2217134" y="0"/>
                  </a:lnTo>
                  <a:lnTo>
                    <a:pt x="2186369" y="190"/>
                  </a:lnTo>
                  <a:lnTo>
                    <a:pt x="2155698" y="1429"/>
                  </a:lnTo>
                  <a:lnTo>
                    <a:pt x="2125028" y="3524"/>
                  </a:lnTo>
                  <a:lnTo>
                    <a:pt x="2094357" y="6667"/>
                  </a:lnTo>
                  <a:lnTo>
                    <a:pt x="2063686" y="10668"/>
                  </a:lnTo>
                  <a:lnTo>
                    <a:pt x="2033111" y="15621"/>
                  </a:lnTo>
                  <a:lnTo>
                    <a:pt x="2002536" y="21526"/>
                  </a:lnTo>
                  <a:lnTo>
                    <a:pt x="1972056" y="28480"/>
                  </a:lnTo>
                  <a:lnTo>
                    <a:pt x="1941576" y="36290"/>
                  </a:lnTo>
                  <a:lnTo>
                    <a:pt x="1911096" y="45053"/>
                  </a:lnTo>
                  <a:lnTo>
                    <a:pt x="1880616" y="54769"/>
                  </a:lnTo>
                  <a:lnTo>
                    <a:pt x="1850231" y="65437"/>
                  </a:lnTo>
                  <a:lnTo>
                    <a:pt x="1819847" y="77057"/>
                  </a:lnTo>
                  <a:lnTo>
                    <a:pt x="1789557" y="89535"/>
                  </a:lnTo>
                  <a:lnTo>
                    <a:pt x="1759268" y="102965"/>
                  </a:lnTo>
                  <a:lnTo>
                    <a:pt x="1728978" y="117348"/>
                  </a:lnTo>
                  <a:lnTo>
                    <a:pt x="1698784" y="132588"/>
                  </a:lnTo>
                  <a:lnTo>
                    <a:pt x="1668590" y="148780"/>
                  </a:lnTo>
                  <a:lnTo>
                    <a:pt x="1638395" y="165830"/>
                  </a:lnTo>
                  <a:lnTo>
                    <a:pt x="1608296" y="183737"/>
                  </a:lnTo>
                  <a:lnTo>
                    <a:pt x="1578197" y="202597"/>
                  </a:lnTo>
                  <a:lnTo>
                    <a:pt x="1548098" y="222218"/>
                  </a:lnTo>
                  <a:lnTo>
                    <a:pt x="1517999" y="242697"/>
                  </a:lnTo>
                  <a:lnTo>
                    <a:pt x="1487996" y="263938"/>
                  </a:lnTo>
                  <a:lnTo>
                    <a:pt x="1458087" y="286036"/>
                  </a:lnTo>
                  <a:lnTo>
                    <a:pt x="1428083" y="308896"/>
                  </a:lnTo>
                  <a:lnTo>
                    <a:pt x="1398175" y="332613"/>
                  </a:lnTo>
                  <a:lnTo>
                    <a:pt x="1368266" y="356997"/>
                  </a:lnTo>
                  <a:lnTo>
                    <a:pt x="1338453" y="382048"/>
                  </a:lnTo>
                  <a:lnTo>
                    <a:pt x="1308640" y="407956"/>
                  </a:lnTo>
                  <a:lnTo>
                    <a:pt x="1278827" y="434435"/>
                  </a:lnTo>
                  <a:lnTo>
                    <a:pt x="1249109" y="461486"/>
                  </a:lnTo>
                  <a:lnTo>
                    <a:pt x="1219295" y="488537"/>
                  </a:lnTo>
                  <a:lnTo>
                    <a:pt x="1189673" y="515207"/>
                  </a:lnTo>
                  <a:lnTo>
                    <a:pt x="1159955" y="541591"/>
                  </a:lnTo>
                  <a:lnTo>
                    <a:pt x="1130332" y="567499"/>
                  </a:lnTo>
                  <a:lnTo>
                    <a:pt x="1100709" y="592931"/>
                  </a:lnTo>
                  <a:lnTo>
                    <a:pt x="1071182" y="617887"/>
                  </a:lnTo>
                  <a:lnTo>
                    <a:pt x="1041654" y="642271"/>
                  </a:lnTo>
                  <a:lnTo>
                    <a:pt x="1012127" y="666083"/>
                  </a:lnTo>
                  <a:lnTo>
                    <a:pt x="982694" y="689229"/>
                  </a:lnTo>
                  <a:lnTo>
                    <a:pt x="953262" y="711708"/>
                  </a:lnTo>
                  <a:lnTo>
                    <a:pt x="923830" y="733520"/>
                  </a:lnTo>
                  <a:lnTo>
                    <a:pt x="894493" y="754666"/>
                  </a:lnTo>
                  <a:lnTo>
                    <a:pt x="865156" y="774954"/>
                  </a:lnTo>
                  <a:lnTo>
                    <a:pt x="835819" y="794480"/>
                  </a:lnTo>
                  <a:lnTo>
                    <a:pt x="806577" y="813149"/>
                  </a:lnTo>
                  <a:lnTo>
                    <a:pt x="777335" y="831056"/>
                  </a:lnTo>
                  <a:lnTo>
                    <a:pt x="748094" y="848011"/>
                  </a:lnTo>
                  <a:lnTo>
                    <a:pt x="718947" y="864013"/>
                  </a:lnTo>
                  <a:lnTo>
                    <a:pt x="689801" y="879157"/>
                  </a:lnTo>
                  <a:lnTo>
                    <a:pt x="660654" y="893350"/>
                  </a:lnTo>
                  <a:lnTo>
                    <a:pt x="631603" y="906589"/>
                  </a:lnTo>
                  <a:lnTo>
                    <a:pt x="602552" y="918877"/>
                  </a:lnTo>
                  <a:lnTo>
                    <a:pt x="573596" y="930021"/>
                  </a:lnTo>
                  <a:lnTo>
                    <a:pt x="544640" y="940308"/>
                  </a:lnTo>
                  <a:lnTo>
                    <a:pt x="515684" y="949452"/>
                  </a:lnTo>
                  <a:lnTo>
                    <a:pt x="486823" y="957548"/>
                  </a:lnTo>
                  <a:lnTo>
                    <a:pt x="457962" y="964692"/>
                  </a:lnTo>
                  <a:lnTo>
                    <a:pt x="429101" y="970693"/>
                  </a:lnTo>
                  <a:lnTo>
                    <a:pt x="400241" y="975646"/>
                  </a:lnTo>
                  <a:lnTo>
                    <a:pt x="371475" y="979456"/>
                  </a:lnTo>
                  <a:lnTo>
                    <a:pt x="342805" y="982313"/>
                  </a:lnTo>
                  <a:lnTo>
                    <a:pt x="314135" y="983932"/>
                  </a:lnTo>
                  <a:lnTo>
                    <a:pt x="285464" y="984599"/>
                  </a:lnTo>
                  <a:lnTo>
                    <a:pt x="256794" y="984028"/>
                  </a:lnTo>
                  <a:lnTo>
                    <a:pt x="228219" y="982504"/>
                  </a:lnTo>
                  <a:lnTo>
                    <a:pt x="199644" y="979837"/>
                  </a:lnTo>
                  <a:lnTo>
                    <a:pt x="171069" y="976027"/>
                  </a:lnTo>
                  <a:lnTo>
                    <a:pt x="142589" y="971169"/>
                  </a:lnTo>
                  <a:lnTo>
                    <a:pt x="114110" y="965263"/>
                  </a:lnTo>
                  <a:lnTo>
                    <a:pt x="85725" y="958310"/>
                  </a:lnTo>
                  <a:lnTo>
                    <a:pt x="57341" y="950309"/>
                  </a:lnTo>
                  <a:lnTo>
                    <a:pt x="28956" y="941260"/>
                  </a:lnTo>
                  <a:lnTo>
                    <a:pt x="667" y="931164"/>
                  </a:lnTo>
                  <a:lnTo>
                    <a:pt x="0" y="930878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664019" y="1334474"/>
              <a:ext cx="7118318" cy="984980"/>
            </a:xfrm>
            <a:custGeom>
              <a:avLst/>
              <a:gdLst>
                <a:gd name="connsiteX0" fmla="*/ 7118319 w 7118318"/>
                <a:gd name="connsiteY0" fmla="*/ 81439 h 984980"/>
                <a:gd name="connsiteX1" fmla="*/ 7105650 w 7118318"/>
                <a:gd name="connsiteY1" fmla="*/ 86677 h 984980"/>
                <a:gd name="connsiteX2" fmla="*/ 7068789 w 7118318"/>
                <a:gd name="connsiteY2" fmla="*/ 101632 h 984980"/>
                <a:gd name="connsiteX3" fmla="*/ 7031927 w 7118318"/>
                <a:gd name="connsiteY3" fmla="*/ 116586 h 984980"/>
                <a:gd name="connsiteX4" fmla="*/ 6995255 w 7118318"/>
                <a:gd name="connsiteY4" fmla="*/ 131350 h 984980"/>
                <a:gd name="connsiteX5" fmla="*/ 6958489 w 7118318"/>
                <a:gd name="connsiteY5" fmla="*/ 146113 h 984980"/>
                <a:gd name="connsiteX6" fmla="*/ 6921818 w 7118318"/>
                <a:gd name="connsiteY6" fmla="*/ 160687 h 984980"/>
                <a:gd name="connsiteX7" fmla="*/ 6885242 w 7118318"/>
                <a:gd name="connsiteY7" fmla="*/ 175260 h 984980"/>
                <a:gd name="connsiteX8" fmla="*/ 6848571 w 7118318"/>
                <a:gd name="connsiteY8" fmla="*/ 189643 h 984980"/>
                <a:gd name="connsiteX9" fmla="*/ 6812090 w 7118318"/>
                <a:gd name="connsiteY9" fmla="*/ 203930 h 984980"/>
                <a:gd name="connsiteX10" fmla="*/ 6775609 w 7118318"/>
                <a:gd name="connsiteY10" fmla="*/ 218122 h 984980"/>
                <a:gd name="connsiteX11" fmla="*/ 6739128 w 7118318"/>
                <a:gd name="connsiteY11" fmla="*/ 232220 h 984980"/>
                <a:gd name="connsiteX12" fmla="*/ 6702743 w 7118318"/>
                <a:gd name="connsiteY12" fmla="*/ 246126 h 984980"/>
                <a:gd name="connsiteX13" fmla="*/ 6666357 w 7118318"/>
                <a:gd name="connsiteY13" fmla="*/ 259937 h 984980"/>
                <a:gd name="connsiteX14" fmla="*/ 6630067 w 7118318"/>
                <a:gd name="connsiteY14" fmla="*/ 273558 h 984980"/>
                <a:gd name="connsiteX15" fmla="*/ 6593777 w 7118318"/>
                <a:gd name="connsiteY15" fmla="*/ 287084 h 984980"/>
                <a:gd name="connsiteX16" fmla="*/ 6557487 w 7118318"/>
                <a:gd name="connsiteY16" fmla="*/ 300514 h 984980"/>
                <a:gd name="connsiteX17" fmla="*/ 6521292 w 7118318"/>
                <a:gd name="connsiteY17" fmla="*/ 313754 h 984980"/>
                <a:gd name="connsiteX18" fmla="*/ 6485192 w 7118318"/>
                <a:gd name="connsiteY18" fmla="*/ 326803 h 984980"/>
                <a:gd name="connsiteX19" fmla="*/ 6448997 w 7118318"/>
                <a:gd name="connsiteY19" fmla="*/ 339757 h 984980"/>
                <a:gd name="connsiteX20" fmla="*/ 6412992 w 7118318"/>
                <a:gd name="connsiteY20" fmla="*/ 352520 h 984980"/>
                <a:gd name="connsiteX21" fmla="*/ 6376988 w 7118318"/>
                <a:gd name="connsiteY21" fmla="*/ 365188 h 984980"/>
                <a:gd name="connsiteX22" fmla="*/ 6340983 w 7118318"/>
                <a:gd name="connsiteY22" fmla="*/ 377666 h 984980"/>
                <a:gd name="connsiteX23" fmla="*/ 6305074 w 7118318"/>
                <a:gd name="connsiteY23" fmla="*/ 389954 h 984980"/>
                <a:gd name="connsiteX24" fmla="*/ 6269165 w 7118318"/>
                <a:gd name="connsiteY24" fmla="*/ 402146 h 984980"/>
                <a:gd name="connsiteX25" fmla="*/ 6233351 w 7118318"/>
                <a:gd name="connsiteY25" fmla="*/ 414147 h 984980"/>
                <a:gd name="connsiteX26" fmla="*/ 6197537 w 7118318"/>
                <a:gd name="connsiteY26" fmla="*/ 425958 h 984980"/>
                <a:gd name="connsiteX27" fmla="*/ 6161818 w 7118318"/>
                <a:gd name="connsiteY27" fmla="*/ 437674 h 984980"/>
                <a:gd name="connsiteX28" fmla="*/ 6126099 w 7118318"/>
                <a:gd name="connsiteY28" fmla="*/ 449199 h 984980"/>
                <a:gd name="connsiteX29" fmla="*/ 6090380 w 7118318"/>
                <a:gd name="connsiteY29" fmla="*/ 460534 h 984980"/>
                <a:gd name="connsiteX30" fmla="*/ 6054757 w 7118318"/>
                <a:gd name="connsiteY30" fmla="*/ 471678 h 984980"/>
                <a:gd name="connsiteX31" fmla="*/ 6019229 w 7118318"/>
                <a:gd name="connsiteY31" fmla="*/ 482727 h 984980"/>
                <a:gd name="connsiteX32" fmla="*/ 5983605 w 7118318"/>
                <a:gd name="connsiteY32" fmla="*/ 493585 h 984980"/>
                <a:gd name="connsiteX33" fmla="*/ 5948172 w 7118318"/>
                <a:gd name="connsiteY33" fmla="*/ 504349 h 984980"/>
                <a:gd name="connsiteX34" fmla="*/ 5912644 w 7118318"/>
                <a:gd name="connsiteY34" fmla="*/ 514921 h 984980"/>
                <a:gd name="connsiteX35" fmla="*/ 5877306 w 7118318"/>
                <a:gd name="connsiteY35" fmla="*/ 525304 h 984980"/>
                <a:gd name="connsiteX36" fmla="*/ 5841873 w 7118318"/>
                <a:gd name="connsiteY36" fmla="*/ 535496 h 984980"/>
                <a:gd name="connsiteX37" fmla="*/ 5806535 w 7118318"/>
                <a:gd name="connsiteY37" fmla="*/ 545592 h 984980"/>
                <a:gd name="connsiteX38" fmla="*/ 5771293 w 7118318"/>
                <a:gd name="connsiteY38" fmla="*/ 555593 h 984980"/>
                <a:gd name="connsiteX39" fmla="*/ 5736051 w 7118318"/>
                <a:gd name="connsiteY39" fmla="*/ 565309 h 984980"/>
                <a:gd name="connsiteX40" fmla="*/ 5700808 w 7118318"/>
                <a:gd name="connsiteY40" fmla="*/ 574929 h 984980"/>
                <a:gd name="connsiteX41" fmla="*/ 5665661 w 7118318"/>
                <a:gd name="connsiteY41" fmla="*/ 584454 h 984980"/>
                <a:gd name="connsiteX42" fmla="*/ 5630514 w 7118318"/>
                <a:gd name="connsiteY42" fmla="*/ 593788 h 984980"/>
                <a:gd name="connsiteX43" fmla="*/ 5595462 w 7118318"/>
                <a:gd name="connsiteY43" fmla="*/ 603028 h 984980"/>
                <a:gd name="connsiteX44" fmla="*/ 5560410 w 7118318"/>
                <a:gd name="connsiteY44" fmla="*/ 612172 h 984980"/>
                <a:gd name="connsiteX45" fmla="*/ 5525453 w 7118318"/>
                <a:gd name="connsiteY45" fmla="*/ 621030 h 984980"/>
                <a:gd name="connsiteX46" fmla="*/ 5490496 w 7118318"/>
                <a:gd name="connsiteY46" fmla="*/ 629888 h 984980"/>
                <a:gd name="connsiteX47" fmla="*/ 5455539 w 7118318"/>
                <a:gd name="connsiteY47" fmla="*/ 638556 h 984980"/>
                <a:gd name="connsiteX48" fmla="*/ 5420678 w 7118318"/>
                <a:gd name="connsiteY48" fmla="*/ 647224 h 984980"/>
                <a:gd name="connsiteX49" fmla="*/ 5385912 w 7118318"/>
                <a:gd name="connsiteY49" fmla="*/ 655606 h 984980"/>
                <a:gd name="connsiteX50" fmla="*/ 5351145 w 7118318"/>
                <a:gd name="connsiteY50" fmla="*/ 663988 h 984980"/>
                <a:gd name="connsiteX51" fmla="*/ 5316379 w 7118318"/>
                <a:gd name="connsiteY51" fmla="*/ 672275 h 984980"/>
                <a:gd name="connsiteX52" fmla="*/ 5281613 w 7118318"/>
                <a:gd name="connsiteY52" fmla="*/ 680371 h 984980"/>
                <a:gd name="connsiteX53" fmla="*/ 5247037 w 7118318"/>
                <a:gd name="connsiteY53" fmla="*/ 688467 h 984980"/>
                <a:gd name="connsiteX54" fmla="*/ 5212366 w 7118318"/>
                <a:gd name="connsiteY54" fmla="*/ 696468 h 984980"/>
                <a:gd name="connsiteX55" fmla="*/ 5177790 w 7118318"/>
                <a:gd name="connsiteY55" fmla="*/ 704374 h 984980"/>
                <a:gd name="connsiteX56" fmla="*/ 5143310 w 7118318"/>
                <a:gd name="connsiteY56" fmla="*/ 712184 h 984980"/>
                <a:gd name="connsiteX57" fmla="*/ 5108734 w 7118318"/>
                <a:gd name="connsiteY57" fmla="*/ 719900 h 984980"/>
                <a:gd name="connsiteX58" fmla="*/ 5074349 w 7118318"/>
                <a:gd name="connsiteY58" fmla="*/ 727615 h 984980"/>
                <a:gd name="connsiteX59" fmla="*/ 5039868 w 7118318"/>
                <a:gd name="connsiteY59" fmla="*/ 735235 h 984980"/>
                <a:gd name="connsiteX60" fmla="*/ 5005578 w 7118318"/>
                <a:gd name="connsiteY60" fmla="*/ 742759 h 984980"/>
                <a:gd name="connsiteX61" fmla="*/ 4971193 w 7118318"/>
                <a:gd name="connsiteY61" fmla="*/ 750284 h 984980"/>
                <a:gd name="connsiteX62" fmla="*/ 4936903 w 7118318"/>
                <a:gd name="connsiteY62" fmla="*/ 757809 h 984980"/>
                <a:gd name="connsiteX63" fmla="*/ 4902708 w 7118318"/>
                <a:gd name="connsiteY63" fmla="*/ 765238 h 984980"/>
                <a:gd name="connsiteX64" fmla="*/ 4868418 w 7118318"/>
                <a:gd name="connsiteY64" fmla="*/ 772668 h 984980"/>
                <a:gd name="connsiteX65" fmla="*/ 4834319 w 7118318"/>
                <a:gd name="connsiteY65" fmla="*/ 780097 h 984980"/>
                <a:gd name="connsiteX66" fmla="*/ 4800124 w 7118318"/>
                <a:gd name="connsiteY66" fmla="*/ 787527 h 984980"/>
                <a:gd name="connsiteX67" fmla="*/ 4766120 w 7118318"/>
                <a:gd name="connsiteY67" fmla="*/ 794956 h 984980"/>
                <a:gd name="connsiteX68" fmla="*/ 4732020 w 7118318"/>
                <a:gd name="connsiteY68" fmla="*/ 802481 h 984980"/>
                <a:gd name="connsiteX69" fmla="*/ 4698016 w 7118318"/>
                <a:gd name="connsiteY69" fmla="*/ 809911 h 984980"/>
                <a:gd name="connsiteX70" fmla="*/ 4664107 w 7118318"/>
                <a:gd name="connsiteY70" fmla="*/ 817435 h 984980"/>
                <a:gd name="connsiteX71" fmla="*/ 4630103 w 7118318"/>
                <a:gd name="connsiteY71" fmla="*/ 824960 h 984980"/>
                <a:gd name="connsiteX72" fmla="*/ 4596289 w 7118318"/>
                <a:gd name="connsiteY72" fmla="*/ 832580 h 984980"/>
                <a:gd name="connsiteX73" fmla="*/ 4562380 w 7118318"/>
                <a:gd name="connsiteY73" fmla="*/ 840200 h 984980"/>
                <a:gd name="connsiteX74" fmla="*/ 4528566 w 7118318"/>
                <a:gd name="connsiteY74" fmla="*/ 847916 h 984980"/>
                <a:gd name="connsiteX75" fmla="*/ 4494848 w 7118318"/>
                <a:gd name="connsiteY75" fmla="*/ 855726 h 984980"/>
                <a:gd name="connsiteX76" fmla="*/ 4461129 w 7118318"/>
                <a:gd name="connsiteY76" fmla="*/ 863632 h 984980"/>
                <a:gd name="connsiteX77" fmla="*/ 4427411 w 7118318"/>
                <a:gd name="connsiteY77" fmla="*/ 871633 h 984980"/>
                <a:gd name="connsiteX78" fmla="*/ 4393788 w 7118318"/>
                <a:gd name="connsiteY78" fmla="*/ 879538 h 984980"/>
                <a:gd name="connsiteX79" fmla="*/ 4360164 w 7118318"/>
                <a:gd name="connsiteY79" fmla="*/ 885920 h 984980"/>
                <a:gd name="connsiteX80" fmla="*/ 4326636 w 7118318"/>
                <a:gd name="connsiteY80" fmla="*/ 890397 h 984980"/>
                <a:gd name="connsiteX81" fmla="*/ 4293108 w 7118318"/>
                <a:gd name="connsiteY81" fmla="*/ 893064 h 984980"/>
                <a:gd name="connsiteX82" fmla="*/ 4259580 w 7118318"/>
                <a:gd name="connsiteY82" fmla="*/ 894017 h 984980"/>
                <a:gd name="connsiteX83" fmla="*/ 4226148 w 7118318"/>
                <a:gd name="connsiteY83" fmla="*/ 893159 h 984980"/>
                <a:gd name="connsiteX84" fmla="*/ 4192715 w 7118318"/>
                <a:gd name="connsiteY84" fmla="*/ 890778 h 984980"/>
                <a:gd name="connsiteX85" fmla="*/ 4159377 w 7118318"/>
                <a:gd name="connsiteY85" fmla="*/ 886873 h 984980"/>
                <a:gd name="connsiteX86" fmla="*/ 4126040 w 7118318"/>
                <a:gd name="connsiteY86" fmla="*/ 881443 h 984980"/>
                <a:gd name="connsiteX87" fmla="*/ 4092702 w 7118318"/>
                <a:gd name="connsiteY87" fmla="*/ 874681 h 984980"/>
                <a:gd name="connsiteX88" fmla="*/ 4059460 w 7118318"/>
                <a:gd name="connsiteY88" fmla="*/ 866584 h 984980"/>
                <a:gd name="connsiteX89" fmla="*/ 4026313 w 7118318"/>
                <a:gd name="connsiteY89" fmla="*/ 857250 h 984980"/>
                <a:gd name="connsiteX90" fmla="*/ 3993071 w 7118318"/>
                <a:gd name="connsiteY90" fmla="*/ 846772 h 984980"/>
                <a:gd name="connsiteX91" fmla="*/ 3959924 w 7118318"/>
                <a:gd name="connsiteY91" fmla="*/ 835152 h 984980"/>
                <a:gd name="connsiteX92" fmla="*/ 3926872 w 7118318"/>
                <a:gd name="connsiteY92" fmla="*/ 822579 h 984980"/>
                <a:gd name="connsiteX93" fmla="*/ 3893820 w 7118318"/>
                <a:gd name="connsiteY93" fmla="*/ 808958 h 984980"/>
                <a:gd name="connsiteX94" fmla="*/ 3860768 w 7118318"/>
                <a:gd name="connsiteY94" fmla="*/ 794385 h 984980"/>
                <a:gd name="connsiteX95" fmla="*/ 3827812 w 7118318"/>
                <a:gd name="connsiteY95" fmla="*/ 779050 h 984980"/>
                <a:gd name="connsiteX96" fmla="*/ 3794855 w 7118318"/>
                <a:gd name="connsiteY96" fmla="*/ 762857 h 984980"/>
                <a:gd name="connsiteX97" fmla="*/ 3761994 w 7118318"/>
                <a:gd name="connsiteY97" fmla="*/ 745998 h 984980"/>
                <a:gd name="connsiteX98" fmla="*/ 3729133 w 7118318"/>
                <a:gd name="connsiteY98" fmla="*/ 728472 h 984980"/>
                <a:gd name="connsiteX99" fmla="*/ 3696272 w 7118318"/>
                <a:gd name="connsiteY99" fmla="*/ 710279 h 984980"/>
                <a:gd name="connsiteX100" fmla="*/ 3663506 w 7118318"/>
                <a:gd name="connsiteY100" fmla="*/ 691610 h 984980"/>
                <a:gd name="connsiteX101" fmla="*/ 3630740 w 7118318"/>
                <a:gd name="connsiteY101" fmla="*/ 672465 h 984980"/>
                <a:gd name="connsiteX102" fmla="*/ 3598069 w 7118318"/>
                <a:gd name="connsiteY102" fmla="*/ 652843 h 984980"/>
                <a:gd name="connsiteX103" fmla="*/ 3565398 w 7118318"/>
                <a:gd name="connsiteY103" fmla="*/ 632841 h 984980"/>
                <a:gd name="connsiteX104" fmla="*/ 3532823 w 7118318"/>
                <a:gd name="connsiteY104" fmla="*/ 612458 h 984980"/>
                <a:gd name="connsiteX105" fmla="*/ 3500152 w 7118318"/>
                <a:gd name="connsiteY105" fmla="*/ 591884 h 984980"/>
                <a:gd name="connsiteX106" fmla="*/ 3467672 w 7118318"/>
                <a:gd name="connsiteY106" fmla="*/ 571024 h 984980"/>
                <a:gd name="connsiteX107" fmla="*/ 3435096 w 7118318"/>
                <a:gd name="connsiteY107" fmla="*/ 549973 h 984980"/>
                <a:gd name="connsiteX108" fmla="*/ 3402711 w 7118318"/>
                <a:gd name="connsiteY108" fmla="*/ 528828 h 984980"/>
                <a:gd name="connsiteX109" fmla="*/ 3370231 w 7118318"/>
                <a:gd name="connsiteY109" fmla="*/ 507683 h 984980"/>
                <a:gd name="connsiteX110" fmla="*/ 3337846 w 7118318"/>
                <a:gd name="connsiteY110" fmla="*/ 486442 h 984980"/>
                <a:gd name="connsiteX111" fmla="*/ 3305461 w 7118318"/>
                <a:gd name="connsiteY111" fmla="*/ 465201 h 984980"/>
                <a:gd name="connsiteX112" fmla="*/ 3273171 w 7118318"/>
                <a:gd name="connsiteY112" fmla="*/ 443960 h 984980"/>
                <a:gd name="connsiteX113" fmla="*/ 3240881 w 7118318"/>
                <a:gd name="connsiteY113" fmla="*/ 422910 h 984980"/>
                <a:gd name="connsiteX114" fmla="*/ 3208687 w 7118318"/>
                <a:gd name="connsiteY114" fmla="*/ 401955 h 984980"/>
                <a:gd name="connsiteX115" fmla="*/ 3176492 w 7118318"/>
                <a:gd name="connsiteY115" fmla="*/ 381191 h 984980"/>
                <a:gd name="connsiteX116" fmla="*/ 3144298 w 7118318"/>
                <a:gd name="connsiteY116" fmla="*/ 360617 h 984980"/>
                <a:gd name="connsiteX117" fmla="*/ 3112199 w 7118318"/>
                <a:gd name="connsiteY117" fmla="*/ 340328 h 984980"/>
                <a:gd name="connsiteX118" fmla="*/ 3080099 w 7118318"/>
                <a:gd name="connsiteY118" fmla="*/ 320326 h 984980"/>
                <a:gd name="connsiteX119" fmla="*/ 3048096 w 7118318"/>
                <a:gd name="connsiteY119" fmla="*/ 300704 h 984980"/>
                <a:gd name="connsiteX120" fmla="*/ 3016091 w 7118318"/>
                <a:gd name="connsiteY120" fmla="*/ 281368 h 984980"/>
                <a:gd name="connsiteX121" fmla="*/ 2984088 w 7118318"/>
                <a:gd name="connsiteY121" fmla="*/ 262509 h 984980"/>
                <a:gd name="connsiteX122" fmla="*/ 2952179 w 7118318"/>
                <a:gd name="connsiteY122" fmla="*/ 244030 h 984980"/>
                <a:gd name="connsiteX123" fmla="*/ 2920270 w 7118318"/>
                <a:gd name="connsiteY123" fmla="*/ 226028 h 984980"/>
                <a:gd name="connsiteX124" fmla="*/ 2888456 w 7118318"/>
                <a:gd name="connsiteY124" fmla="*/ 208597 h 984980"/>
                <a:gd name="connsiteX125" fmla="*/ 2856643 w 7118318"/>
                <a:gd name="connsiteY125" fmla="*/ 191643 h 984980"/>
                <a:gd name="connsiteX126" fmla="*/ 2824829 w 7118318"/>
                <a:gd name="connsiteY126" fmla="*/ 175165 h 984980"/>
                <a:gd name="connsiteX127" fmla="*/ 2793111 w 7118318"/>
                <a:gd name="connsiteY127" fmla="*/ 159353 h 984980"/>
                <a:gd name="connsiteX128" fmla="*/ 2761393 w 7118318"/>
                <a:gd name="connsiteY128" fmla="*/ 144209 h 984980"/>
                <a:gd name="connsiteX129" fmla="*/ 2729770 w 7118318"/>
                <a:gd name="connsiteY129" fmla="*/ 129635 h 984980"/>
                <a:gd name="connsiteX130" fmla="*/ 2698147 w 7118318"/>
                <a:gd name="connsiteY130" fmla="*/ 115729 h 984980"/>
                <a:gd name="connsiteX131" fmla="*/ 2666524 w 7118318"/>
                <a:gd name="connsiteY131" fmla="*/ 102489 h 984980"/>
                <a:gd name="connsiteX132" fmla="*/ 2634996 w 7118318"/>
                <a:gd name="connsiteY132" fmla="*/ 90011 h 984980"/>
                <a:gd name="connsiteX133" fmla="*/ 2603468 w 7118318"/>
                <a:gd name="connsiteY133" fmla="*/ 78296 h 984980"/>
                <a:gd name="connsiteX134" fmla="*/ 2571941 w 7118318"/>
                <a:gd name="connsiteY134" fmla="*/ 67246 h 984980"/>
                <a:gd name="connsiteX135" fmla="*/ 2540508 w 7118318"/>
                <a:gd name="connsiteY135" fmla="*/ 57055 h 984980"/>
                <a:gd name="connsiteX136" fmla="*/ 2509076 w 7118318"/>
                <a:gd name="connsiteY136" fmla="*/ 47530 h 984980"/>
                <a:gd name="connsiteX137" fmla="*/ 2477738 w 7118318"/>
                <a:gd name="connsiteY137" fmla="*/ 38957 h 984980"/>
                <a:gd name="connsiteX138" fmla="*/ 2446401 w 7118318"/>
                <a:gd name="connsiteY138" fmla="*/ 31147 h 984980"/>
                <a:gd name="connsiteX139" fmla="*/ 2415064 w 7118318"/>
                <a:gd name="connsiteY139" fmla="*/ 24193 h 984980"/>
                <a:gd name="connsiteX140" fmla="*/ 2383822 w 7118318"/>
                <a:gd name="connsiteY140" fmla="*/ 18002 h 984980"/>
                <a:gd name="connsiteX141" fmla="*/ 2352580 w 7118318"/>
                <a:gd name="connsiteY141" fmla="*/ 12763 h 984980"/>
                <a:gd name="connsiteX142" fmla="*/ 2321433 w 7118318"/>
                <a:gd name="connsiteY142" fmla="*/ 8477 h 984980"/>
                <a:gd name="connsiteX143" fmla="*/ 2290191 w 7118318"/>
                <a:gd name="connsiteY143" fmla="*/ 4953 h 984980"/>
                <a:gd name="connsiteX144" fmla="*/ 2259140 w 7118318"/>
                <a:gd name="connsiteY144" fmla="*/ 2381 h 984980"/>
                <a:gd name="connsiteX145" fmla="*/ 2227993 w 7118318"/>
                <a:gd name="connsiteY145" fmla="*/ 762 h 984980"/>
                <a:gd name="connsiteX146" fmla="*/ 2196941 w 7118318"/>
                <a:gd name="connsiteY146" fmla="*/ 0 h 984980"/>
                <a:gd name="connsiteX147" fmla="*/ 2165890 w 7118318"/>
                <a:gd name="connsiteY147" fmla="*/ 191 h 984980"/>
                <a:gd name="connsiteX148" fmla="*/ 2134934 w 7118318"/>
                <a:gd name="connsiteY148" fmla="*/ 1333 h 984980"/>
                <a:gd name="connsiteX149" fmla="*/ 2103977 w 7118318"/>
                <a:gd name="connsiteY149" fmla="*/ 3429 h 984980"/>
                <a:gd name="connsiteX150" fmla="*/ 2073021 w 7118318"/>
                <a:gd name="connsiteY150" fmla="*/ 6477 h 984980"/>
                <a:gd name="connsiteX151" fmla="*/ 2042160 w 7118318"/>
                <a:gd name="connsiteY151" fmla="*/ 10477 h 984980"/>
                <a:gd name="connsiteX152" fmla="*/ 2011299 w 7118318"/>
                <a:gd name="connsiteY152" fmla="*/ 15430 h 984980"/>
                <a:gd name="connsiteX153" fmla="*/ 1980533 w 7118318"/>
                <a:gd name="connsiteY153" fmla="*/ 21336 h 984980"/>
                <a:gd name="connsiteX154" fmla="*/ 1949768 w 7118318"/>
                <a:gd name="connsiteY154" fmla="*/ 28194 h 984980"/>
                <a:gd name="connsiteX155" fmla="*/ 1919002 w 7118318"/>
                <a:gd name="connsiteY155" fmla="*/ 36004 h 984980"/>
                <a:gd name="connsiteX156" fmla="*/ 1888236 w 7118318"/>
                <a:gd name="connsiteY156" fmla="*/ 44767 h 984980"/>
                <a:gd name="connsiteX157" fmla="*/ 1857566 w 7118318"/>
                <a:gd name="connsiteY157" fmla="*/ 54483 h 984980"/>
                <a:gd name="connsiteX158" fmla="*/ 1826895 w 7118318"/>
                <a:gd name="connsiteY158" fmla="*/ 65151 h 984980"/>
                <a:gd name="connsiteX159" fmla="*/ 1796320 w 7118318"/>
                <a:gd name="connsiteY159" fmla="*/ 76771 h 984980"/>
                <a:gd name="connsiteX160" fmla="*/ 1765745 w 7118318"/>
                <a:gd name="connsiteY160" fmla="*/ 89345 h 984980"/>
                <a:gd name="connsiteX161" fmla="*/ 1735169 w 7118318"/>
                <a:gd name="connsiteY161" fmla="*/ 102870 h 984980"/>
                <a:gd name="connsiteX162" fmla="*/ 1704689 w 7118318"/>
                <a:gd name="connsiteY162" fmla="*/ 117253 h 984980"/>
                <a:gd name="connsiteX163" fmla="*/ 1674114 w 7118318"/>
                <a:gd name="connsiteY163" fmla="*/ 132588 h 984980"/>
                <a:gd name="connsiteX164" fmla="*/ 1643729 w 7118318"/>
                <a:gd name="connsiteY164" fmla="*/ 148876 h 984980"/>
                <a:gd name="connsiteX165" fmla="*/ 1613249 w 7118318"/>
                <a:gd name="connsiteY165" fmla="*/ 166021 h 984980"/>
                <a:gd name="connsiteX166" fmla="*/ 1582865 w 7118318"/>
                <a:gd name="connsiteY166" fmla="*/ 184118 h 984980"/>
                <a:gd name="connsiteX167" fmla="*/ 1552575 w 7118318"/>
                <a:gd name="connsiteY167" fmla="*/ 203073 h 984980"/>
                <a:gd name="connsiteX168" fmla="*/ 1522190 w 7118318"/>
                <a:gd name="connsiteY168" fmla="*/ 222885 h 984980"/>
                <a:gd name="connsiteX169" fmla="*/ 1491901 w 7118318"/>
                <a:gd name="connsiteY169" fmla="*/ 243554 h 984980"/>
                <a:gd name="connsiteX170" fmla="*/ 1461611 w 7118318"/>
                <a:gd name="connsiteY170" fmla="*/ 265081 h 984980"/>
                <a:gd name="connsiteX171" fmla="*/ 1431417 w 7118318"/>
                <a:gd name="connsiteY171" fmla="*/ 287464 h 984980"/>
                <a:gd name="connsiteX172" fmla="*/ 1401223 w 7118318"/>
                <a:gd name="connsiteY172" fmla="*/ 310610 h 984980"/>
                <a:gd name="connsiteX173" fmla="*/ 1371029 w 7118318"/>
                <a:gd name="connsiteY173" fmla="*/ 334518 h 984980"/>
                <a:gd name="connsiteX174" fmla="*/ 1340930 w 7118318"/>
                <a:gd name="connsiteY174" fmla="*/ 359283 h 984980"/>
                <a:gd name="connsiteX175" fmla="*/ 1310831 w 7118318"/>
                <a:gd name="connsiteY175" fmla="*/ 384715 h 984980"/>
                <a:gd name="connsiteX176" fmla="*/ 1280732 w 7118318"/>
                <a:gd name="connsiteY176" fmla="*/ 411004 h 984980"/>
                <a:gd name="connsiteX177" fmla="*/ 1250728 w 7118318"/>
                <a:gd name="connsiteY177" fmla="*/ 437864 h 984980"/>
                <a:gd name="connsiteX178" fmla="*/ 1220724 w 7118318"/>
                <a:gd name="connsiteY178" fmla="*/ 465487 h 984980"/>
                <a:gd name="connsiteX179" fmla="*/ 1190720 w 7118318"/>
                <a:gd name="connsiteY179" fmla="*/ 492919 h 984980"/>
                <a:gd name="connsiteX180" fmla="*/ 1160812 w 7118318"/>
                <a:gd name="connsiteY180" fmla="*/ 520065 h 984980"/>
                <a:gd name="connsiteX181" fmla="*/ 1130903 w 7118318"/>
                <a:gd name="connsiteY181" fmla="*/ 546735 h 984980"/>
                <a:gd name="connsiteX182" fmla="*/ 1100995 w 7118318"/>
                <a:gd name="connsiteY182" fmla="*/ 573024 h 984980"/>
                <a:gd name="connsiteX183" fmla="*/ 1071182 w 7118318"/>
                <a:gd name="connsiteY183" fmla="*/ 598742 h 984980"/>
                <a:gd name="connsiteX184" fmla="*/ 1041368 w 7118318"/>
                <a:gd name="connsiteY184" fmla="*/ 623888 h 984980"/>
                <a:gd name="connsiteX185" fmla="*/ 1011555 w 7118318"/>
                <a:gd name="connsiteY185" fmla="*/ 648557 h 984980"/>
                <a:gd name="connsiteX186" fmla="*/ 981837 w 7118318"/>
                <a:gd name="connsiteY186" fmla="*/ 672560 h 984980"/>
                <a:gd name="connsiteX187" fmla="*/ 952119 w 7118318"/>
                <a:gd name="connsiteY187" fmla="*/ 695897 h 984980"/>
                <a:gd name="connsiteX188" fmla="*/ 922401 w 7118318"/>
                <a:gd name="connsiteY188" fmla="*/ 718566 h 984980"/>
                <a:gd name="connsiteX189" fmla="*/ 892778 w 7118318"/>
                <a:gd name="connsiteY189" fmla="*/ 740473 h 984980"/>
                <a:gd name="connsiteX190" fmla="*/ 863156 w 7118318"/>
                <a:gd name="connsiteY190" fmla="*/ 761619 h 984980"/>
                <a:gd name="connsiteX191" fmla="*/ 833628 w 7118318"/>
                <a:gd name="connsiteY191" fmla="*/ 781907 h 984980"/>
                <a:gd name="connsiteX192" fmla="*/ 804101 w 7118318"/>
                <a:gd name="connsiteY192" fmla="*/ 801434 h 984980"/>
                <a:gd name="connsiteX193" fmla="*/ 774573 w 7118318"/>
                <a:gd name="connsiteY193" fmla="*/ 820102 h 984980"/>
                <a:gd name="connsiteX194" fmla="*/ 745046 w 7118318"/>
                <a:gd name="connsiteY194" fmla="*/ 837819 h 984980"/>
                <a:gd name="connsiteX195" fmla="*/ 715613 w 7118318"/>
                <a:gd name="connsiteY195" fmla="*/ 854678 h 984980"/>
                <a:gd name="connsiteX196" fmla="*/ 686276 w 7118318"/>
                <a:gd name="connsiteY196" fmla="*/ 870585 h 984980"/>
                <a:gd name="connsiteX197" fmla="*/ 656844 w 7118318"/>
                <a:gd name="connsiteY197" fmla="*/ 885539 h 984980"/>
                <a:gd name="connsiteX198" fmla="*/ 627507 w 7118318"/>
                <a:gd name="connsiteY198" fmla="*/ 899541 h 984980"/>
                <a:gd name="connsiteX199" fmla="*/ 598170 w 7118318"/>
                <a:gd name="connsiteY199" fmla="*/ 912495 h 984980"/>
                <a:gd name="connsiteX200" fmla="*/ 568928 w 7118318"/>
                <a:gd name="connsiteY200" fmla="*/ 924401 h 984980"/>
                <a:gd name="connsiteX201" fmla="*/ 539687 w 7118318"/>
                <a:gd name="connsiteY201" fmla="*/ 935355 h 984980"/>
                <a:gd name="connsiteX202" fmla="*/ 510540 w 7118318"/>
                <a:gd name="connsiteY202" fmla="*/ 945166 h 984980"/>
                <a:gd name="connsiteX203" fmla="*/ 481298 w 7118318"/>
                <a:gd name="connsiteY203" fmla="*/ 954024 h 984980"/>
                <a:gd name="connsiteX204" fmla="*/ 452247 w 7118318"/>
                <a:gd name="connsiteY204" fmla="*/ 961739 h 984980"/>
                <a:gd name="connsiteX205" fmla="*/ 423101 w 7118318"/>
                <a:gd name="connsiteY205" fmla="*/ 968312 h 984980"/>
                <a:gd name="connsiteX206" fmla="*/ 394049 w 7118318"/>
                <a:gd name="connsiteY206" fmla="*/ 973836 h 984980"/>
                <a:gd name="connsiteX207" fmla="*/ 364998 w 7118318"/>
                <a:gd name="connsiteY207" fmla="*/ 978313 h 984980"/>
                <a:gd name="connsiteX208" fmla="*/ 336042 w 7118318"/>
                <a:gd name="connsiteY208" fmla="*/ 981647 h 984980"/>
                <a:gd name="connsiteX209" fmla="*/ 307086 w 7118318"/>
                <a:gd name="connsiteY209" fmla="*/ 983837 h 984980"/>
                <a:gd name="connsiteX210" fmla="*/ 278130 w 7118318"/>
                <a:gd name="connsiteY210" fmla="*/ 984980 h 984980"/>
                <a:gd name="connsiteX211" fmla="*/ 249269 w 7118318"/>
                <a:gd name="connsiteY211" fmla="*/ 984885 h 984980"/>
                <a:gd name="connsiteX212" fmla="*/ 220409 w 7118318"/>
                <a:gd name="connsiteY212" fmla="*/ 983742 h 984980"/>
                <a:gd name="connsiteX213" fmla="*/ 191548 w 7118318"/>
                <a:gd name="connsiteY213" fmla="*/ 981456 h 984980"/>
                <a:gd name="connsiteX214" fmla="*/ 162782 w 7118318"/>
                <a:gd name="connsiteY214" fmla="*/ 978122 h 984980"/>
                <a:gd name="connsiteX215" fmla="*/ 134017 w 7118318"/>
                <a:gd name="connsiteY215" fmla="*/ 973646 h 984980"/>
                <a:gd name="connsiteX216" fmla="*/ 105346 w 7118318"/>
                <a:gd name="connsiteY216" fmla="*/ 968026 h 984980"/>
                <a:gd name="connsiteX217" fmla="*/ 76676 w 7118318"/>
                <a:gd name="connsiteY217" fmla="*/ 961358 h 984980"/>
                <a:gd name="connsiteX218" fmla="*/ 48006 w 7118318"/>
                <a:gd name="connsiteY218" fmla="*/ 953548 h 984980"/>
                <a:gd name="connsiteX219" fmla="*/ 19336 w 7118318"/>
                <a:gd name="connsiteY219" fmla="*/ 944689 h 984980"/>
                <a:gd name="connsiteX220" fmla="*/ 0 w 7118318"/>
                <a:gd name="connsiteY220" fmla="*/ 938022 h 98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7118318" h="984980">
                  <a:moveTo>
                    <a:pt x="7118319" y="81439"/>
                  </a:moveTo>
                  <a:lnTo>
                    <a:pt x="7105650" y="86677"/>
                  </a:lnTo>
                  <a:lnTo>
                    <a:pt x="7068789" y="101632"/>
                  </a:lnTo>
                  <a:lnTo>
                    <a:pt x="7031927" y="116586"/>
                  </a:lnTo>
                  <a:lnTo>
                    <a:pt x="6995255" y="131350"/>
                  </a:lnTo>
                  <a:lnTo>
                    <a:pt x="6958489" y="146113"/>
                  </a:lnTo>
                  <a:lnTo>
                    <a:pt x="6921818" y="160687"/>
                  </a:lnTo>
                  <a:lnTo>
                    <a:pt x="6885242" y="175260"/>
                  </a:lnTo>
                  <a:lnTo>
                    <a:pt x="6848571" y="189643"/>
                  </a:lnTo>
                  <a:lnTo>
                    <a:pt x="6812090" y="203930"/>
                  </a:lnTo>
                  <a:lnTo>
                    <a:pt x="6775609" y="218122"/>
                  </a:lnTo>
                  <a:lnTo>
                    <a:pt x="6739128" y="232220"/>
                  </a:lnTo>
                  <a:lnTo>
                    <a:pt x="6702743" y="246126"/>
                  </a:lnTo>
                  <a:lnTo>
                    <a:pt x="6666357" y="259937"/>
                  </a:lnTo>
                  <a:lnTo>
                    <a:pt x="6630067" y="273558"/>
                  </a:lnTo>
                  <a:lnTo>
                    <a:pt x="6593777" y="287084"/>
                  </a:lnTo>
                  <a:lnTo>
                    <a:pt x="6557487" y="300514"/>
                  </a:lnTo>
                  <a:lnTo>
                    <a:pt x="6521292" y="313754"/>
                  </a:lnTo>
                  <a:lnTo>
                    <a:pt x="6485192" y="326803"/>
                  </a:lnTo>
                  <a:lnTo>
                    <a:pt x="6448997" y="339757"/>
                  </a:lnTo>
                  <a:lnTo>
                    <a:pt x="6412992" y="352520"/>
                  </a:lnTo>
                  <a:lnTo>
                    <a:pt x="6376988" y="365188"/>
                  </a:lnTo>
                  <a:lnTo>
                    <a:pt x="6340983" y="377666"/>
                  </a:lnTo>
                  <a:lnTo>
                    <a:pt x="6305074" y="389954"/>
                  </a:lnTo>
                  <a:lnTo>
                    <a:pt x="6269165" y="402146"/>
                  </a:lnTo>
                  <a:lnTo>
                    <a:pt x="6233351" y="414147"/>
                  </a:lnTo>
                  <a:lnTo>
                    <a:pt x="6197537" y="425958"/>
                  </a:lnTo>
                  <a:lnTo>
                    <a:pt x="6161818" y="437674"/>
                  </a:lnTo>
                  <a:lnTo>
                    <a:pt x="6126099" y="449199"/>
                  </a:lnTo>
                  <a:lnTo>
                    <a:pt x="6090380" y="460534"/>
                  </a:lnTo>
                  <a:lnTo>
                    <a:pt x="6054757" y="471678"/>
                  </a:lnTo>
                  <a:lnTo>
                    <a:pt x="6019229" y="482727"/>
                  </a:lnTo>
                  <a:lnTo>
                    <a:pt x="5983605" y="493585"/>
                  </a:lnTo>
                  <a:lnTo>
                    <a:pt x="5948172" y="504349"/>
                  </a:lnTo>
                  <a:lnTo>
                    <a:pt x="5912644" y="514921"/>
                  </a:lnTo>
                  <a:lnTo>
                    <a:pt x="5877306" y="525304"/>
                  </a:lnTo>
                  <a:lnTo>
                    <a:pt x="5841873" y="535496"/>
                  </a:lnTo>
                  <a:lnTo>
                    <a:pt x="5806535" y="545592"/>
                  </a:lnTo>
                  <a:lnTo>
                    <a:pt x="5771293" y="555593"/>
                  </a:lnTo>
                  <a:lnTo>
                    <a:pt x="5736051" y="565309"/>
                  </a:lnTo>
                  <a:lnTo>
                    <a:pt x="5700808" y="574929"/>
                  </a:lnTo>
                  <a:lnTo>
                    <a:pt x="5665661" y="584454"/>
                  </a:lnTo>
                  <a:lnTo>
                    <a:pt x="5630514" y="593788"/>
                  </a:lnTo>
                  <a:lnTo>
                    <a:pt x="5595462" y="603028"/>
                  </a:lnTo>
                  <a:lnTo>
                    <a:pt x="5560410" y="612172"/>
                  </a:lnTo>
                  <a:lnTo>
                    <a:pt x="5525453" y="621030"/>
                  </a:lnTo>
                  <a:lnTo>
                    <a:pt x="5490496" y="629888"/>
                  </a:lnTo>
                  <a:lnTo>
                    <a:pt x="5455539" y="638556"/>
                  </a:lnTo>
                  <a:lnTo>
                    <a:pt x="5420678" y="647224"/>
                  </a:lnTo>
                  <a:lnTo>
                    <a:pt x="5385912" y="655606"/>
                  </a:lnTo>
                  <a:lnTo>
                    <a:pt x="5351145" y="663988"/>
                  </a:lnTo>
                  <a:lnTo>
                    <a:pt x="5316379" y="672275"/>
                  </a:lnTo>
                  <a:lnTo>
                    <a:pt x="5281613" y="680371"/>
                  </a:lnTo>
                  <a:lnTo>
                    <a:pt x="5247037" y="688467"/>
                  </a:lnTo>
                  <a:lnTo>
                    <a:pt x="5212366" y="696468"/>
                  </a:lnTo>
                  <a:lnTo>
                    <a:pt x="5177790" y="704374"/>
                  </a:lnTo>
                  <a:lnTo>
                    <a:pt x="5143310" y="712184"/>
                  </a:lnTo>
                  <a:lnTo>
                    <a:pt x="5108734" y="719900"/>
                  </a:lnTo>
                  <a:lnTo>
                    <a:pt x="5074349" y="727615"/>
                  </a:lnTo>
                  <a:lnTo>
                    <a:pt x="5039868" y="735235"/>
                  </a:lnTo>
                  <a:lnTo>
                    <a:pt x="5005578" y="742759"/>
                  </a:lnTo>
                  <a:lnTo>
                    <a:pt x="4971193" y="750284"/>
                  </a:lnTo>
                  <a:lnTo>
                    <a:pt x="4936903" y="757809"/>
                  </a:lnTo>
                  <a:lnTo>
                    <a:pt x="4902708" y="765238"/>
                  </a:lnTo>
                  <a:lnTo>
                    <a:pt x="4868418" y="772668"/>
                  </a:lnTo>
                  <a:lnTo>
                    <a:pt x="4834319" y="780097"/>
                  </a:lnTo>
                  <a:lnTo>
                    <a:pt x="4800124" y="787527"/>
                  </a:lnTo>
                  <a:lnTo>
                    <a:pt x="4766120" y="794956"/>
                  </a:lnTo>
                  <a:lnTo>
                    <a:pt x="4732020" y="802481"/>
                  </a:lnTo>
                  <a:lnTo>
                    <a:pt x="4698016" y="809911"/>
                  </a:lnTo>
                  <a:lnTo>
                    <a:pt x="4664107" y="817435"/>
                  </a:lnTo>
                  <a:lnTo>
                    <a:pt x="4630103" y="824960"/>
                  </a:lnTo>
                  <a:lnTo>
                    <a:pt x="4596289" y="832580"/>
                  </a:lnTo>
                  <a:lnTo>
                    <a:pt x="4562380" y="840200"/>
                  </a:lnTo>
                  <a:lnTo>
                    <a:pt x="4528566" y="847916"/>
                  </a:lnTo>
                  <a:lnTo>
                    <a:pt x="4494848" y="855726"/>
                  </a:lnTo>
                  <a:lnTo>
                    <a:pt x="4461129" y="863632"/>
                  </a:lnTo>
                  <a:lnTo>
                    <a:pt x="4427411" y="871633"/>
                  </a:lnTo>
                  <a:lnTo>
                    <a:pt x="4393788" y="879538"/>
                  </a:lnTo>
                  <a:lnTo>
                    <a:pt x="4360164" y="885920"/>
                  </a:lnTo>
                  <a:lnTo>
                    <a:pt x="4326636" y="890397"/>
                  </a:lnTo>
                  <a:lnTo>
                    <a:pt x="4293108" y="893064"/>
                  </a:lnTo>
                  <a:lnTo>
                    <a:pt x="4259580" y="894017"/>
                  </a:lnTo>
                  <a:lnTo>
                    <a:pt x="4226148" y="893159"/>
                  </a:lnTo>
                  <a:lnTo>
                    <a:pt x="4192715" y="890778"/>
                  </a:lnTo>
                  <a:lnTo>
                    <a:pt x="4159377" y="886873"/>
                  </a:lnTo>
                  <a:lnTo>
                    <a:pt x="4126040" y="881443"/>
                  </a:lnTo>
                  <a:lnTo>
                    <a:pt x="4092702" y="874681"/>
                  </a:lnTo>
                  <a:lnTo>
                    <a:pt x="4059460" y="866584"/>
                  </a:lnTo>
                  <a:lnTo>
                    <a:pt x="4026313" y="857250"/>
                  </a:lnTo>
                  <a:lnTo>
                    <a:pt x="3993071" y="846772"/>
                  </a:lnTo>
                  <a:lnTo>
                    <a:pt x="3959924" y="835152"/>
                  </a:lnTo>
                  <a:lnTo>
                    <a:pt x="3926872" y="822579"/>
                  </a:lnTo>
                  <a:lnTo>
                    <a:pt x="3893820" y="808958"/>
                  </a:lnTo>
                  <a:lnTo>
                    <a:pt x="3860768" y="794385"/>
                  </a:lnTo>
                  <a:lnTo>
                    <a:pt x="3827812" y="779050"/>
                  </a:lnTo>
                  <a:lnTo>
                    <a:pt x="3794855" y="762857"/>
                  </a:lnTo>
                  <a:lnTo>
                    <a:pt x="3761994" y="745998"/>
                  </a:lnTo>
                  <a:lnTo>
                    <a:pt x="3729133" y="728472"/>
                  </a:lnTo>
                  <a:lnTo>
                    <a:pt x="3696272" y="710279"/>
                  </a:lnTo>
                  <a:lnTo>
                    <a:pt x="3663506" y="691610"/>
                  </a:lnTo>
                  <a:lnTo>
                    <a:pt x="3630740" y="672465"/>
                  </a:lnTo>
                  <a:lnTo>
                    <a:pt x="3598069" y="652843"/>
                  </a:lnTo>
                  <a:lnTo>
                    <a:pt x="3565398" y="632841"/>
                  </a:lnTo>
                  <a:lnTo>
                    <a:pt x="3532823" y="612458"/>
                  </a:lnTo>
                  <a:lnTo>
                    <a:pt x="3500152" y="591884"/>
                  </a:lnTo>
                  <a:lnTo>
                    <a:pt x="3467672" y="571024"/>
                  </a:lnTo>
                  <a:lnTo>
                    <a:pt x="3435096" y="549973"/>
                  </a:lnTo>
                  <a:lnTo>
                    <a:pt x="3402711" y="528828"/>
                  </a:lnTo>
                  <a:lnTo>
                    <a:pt x="3370231" y="507683"/>
                  </a:lnTo>
                  <a:lnTo>
                    <a:pt x="3337846" y="486442"/>
                  </a:lnTo>
                  <a:lnTo>
                    <a:pt x="3305461" y="465201"/>
                  </a:lnTo>
                  <a:lnTo>
                    <a:pt x="3273171" y="443960"/>
                  </a:lnTo>
                  <a:lnTo>
                    <a:pt x="3240881" y="422910"/>
                  </a:lnTo>
                  <a:lnTo>
                    <a:pt x="3208687" y="401955"/>
                  </a:lnTo>
                  <a:lnTo>
                    <a:pt x="3176492" y="381191"/>
                  </a:lnTo>
                  <a:lnTo>
                    <a:pt x="3144298" y="360617"/>
                  </a:lnTo>
                  <a:lnTo>
                    <a:pt x="3112199" y="340328"/>
                  </a:lnTo>
                  <a:lnTo>
                    <a:pt x="3080099" y="320326"/>
                  </a:lnTo>
                  <a:lnTo>
                    <a:pt x="3048096" y="300704"/>
                  </a:lnTo>
                  <a:lnTo>
                    <a:pt x="3016091" y="281368"/>
                  </a:lnTo>
                  <a:lnTo>
                    <a:pt x="2984088" y="262509"/>
                  </a:lnTo>
                  <a:lnTo>
                    <a:pt x="2952179" y="244030"/>
                  </a:lnTo>
                  <a:lnTo>
                    <a:pt x="2920270" y="226028"/>
                  </a:lnTo>
                  <a:lnTo>
                    <a:pt x="2888456" y="208597"/>
                  </a:lnTo>
                  <a:lnTo>
                    <a:pt x="2856643" y="191643"/>
                  </a:lnTo>
                  <a:lnTo>
                    <a:pt x="2824829" y="175165"/>
                  </a:lnTo>
                  <a:lnTo>
                    <a:pt x="2793111" y="159353"/>
                  </a:lnTo>
                  <a:lnTo>
                    <a:pt x="2761393" y="144209"/>
                  </a:lnTo>
                  <a:lnTo>
                    <a:pt x="2729770" y="129635"/>
                  </a:lnTo>
                  <a:lnTo>
                    <a:pt x="2698147" y="115729"/>
                  </a:lnTo>
                  <a:lnTo>
                    <a:pt x="2666524" y="102489"/>
                  </a:lnTo>
                  <a:lnTo>
                    <a:pt x="2634996" y="90011"/>
                  </a:lnTo>
                  <a:lnTo>
                    <a:pt x="2603468" y="78296"/>
                  </a:lnTo>
                  <a:lnTo>
                    <a:pt x="2571941" y="67246"/>
                  </a:lnTo>
                  <a:lnTo>
                    <a:pt x="2540508" y="57055"/>
                  </a:lnTo>
                  <a:lnTo>
                    <a:pt x="2509076" y="47530"/>
                  </a:lnTo>
                  <a:lnTo>
                    <a:pt x="2477738" y="38957"/>
                  </a:lnTo>
                  <a:lnTo>
                    <a:pt x="2446401" y="31147"/>
                  </a:lnTo>
                  <a:lnTo>
                    <a:pt x="2415064" y="24193"/>
                  </a:lnTo>
                  <a:lnTo>
                    <a:pt x="2383822" y="18002"/>
                  </a:lnTo>
                  <a:lnTo>
                    <a:pt x="2352580" y="12763"/>
                  </a:lnTo>
                  <a:lnTo>
                    <a:pt x="2321433" y="8477"/>
                  </a:lnTo>
                  <a:lnTo>
                    <a:pt x="2290191" y="4953"/>
                  </a:lnTo>
                  <a:lnTo>
                    <a:pt x="2259140" y="2381"/>
                  </a:lnTo>
                  <a:lnTo>
                    <a:pt x="2227993" y="762"/>
                  </a:lnTo>
                  <a:lnTo>
                    <a:pt x="2196941" y="0"/>
                  </a:lnTo>
                  <a:lnTo>
                    <a:pt x="2165890" y="191"/>
                  </a:lnTo>
                  <a:lnTo>
                    <a:pt x="2134934" y="1333"/>
                  </a:lnTo>
                  <a:lnTo>
                    <a:pt x="2103977" y="3429"/>
                  </a:lnTo>
                  <a:lnTo>
                    <a:pt x="2073021" y="6477"/>
                  </a:lnTo>
                  <a:lnTo>
                    <a:pt x="2042160" y="10477"/>
                  </a:lnTo>
                  <a:lnTo>
                    <a:pt x="2011299" y="15430"/>
                  </a:lnTo>
                  <a:lnTo>
                    <a:pt x="1980533" y="21336"/>
                  </a:lnTo>
                  <a:lnTo>
                    <a:pt x="1949768" y="28194"/>
                  </a:lnTo>
                  <a:lnTo>
                    <a:pt x="1919002" y="36004"/>
                  </a:lnTo>
                  <a:lnTo>
                    <a:pt x="1888236" y="44767"/>
                  </a:lnTo>
                  <a:lnTo>
                    <a:pt x="1857566" y="54483"/>
                  </a:lnTo>
                  <a:lnTo>
                    <a:pt x="1826895" y="65151"/>
                  </a:lnTo>
                  <a:lnTo>
                    <a:pt x="1796320" y="76771"/>
                  </a:lnTo>
                  <a:lnTo>
                    <a:pt x="1765745" y="89345"/>
                  </a:lnTo>
                  <a:lnTo>
                    <a:pt x="1735169" y="102870"/>
                  </a:lnTo>
                  <a:lnTo>
                    <a:pt x="1704689" y="117253"/>
                  </a:lnTo>
                  <a:lnTo>
                    <a:pt x="1674114" y="132588"/>
                  </a:lnTo>
                  <a:lnTo>
                    <a:pt x="1643729" y="148876"/>
                  </a:lnTo>
                  <a:lnTo>
                    <a:pt x="1613249" y="166021"/>
                  </a:lnTo>
                  <a:lnTo>
                    <a:pt x="1582865" y="184118"/>
                  </a:lnTo>
                  <a:lnTo>
                    <a:pt x="1552575" y="203073"/>
                  </a:lnTo>
                  <a:lnTo>
                    <a:pt x="1522190" y="222885"/>
                  </a:lnTo>
                  <a:lnTo>
                    <a:pt x="1491901" y="243554"/>
                  </a:lnTo>
                  <a:lnTo>
                    <a:pt x="1461611" y="265081"/>
                  </a:lnTo>
                  <a:lnTo>
                    <a:pt x="1431417" y="287464"/>
                  </a:lnTo>
                  <a:lnTo>
                    <a:pt x="1401223" y="310610"/>
                  </a:lnTo>
                  <a:lnTo>
                    <a:pt x="1371029" y="334518"/>
                  </a:lnTo>
                  <a:lnTo>
                    <a:pt x="1340930" y="359283"/>
                  </a:lnTo>
                  <a:lnTo>
                    <a:pt x="1310831" y="384715"/>
                  </a:lnTo>
                  <a:lnTo>
                    <a:pt x="1280732" y="411004"/>
                  </a:lnTo>
                  <a:lnTo>
                    <a:pt x="1250728" y="437864"/>
                  </a:lnTo>
                  <a:lnTo>
                    <a:pt x="1220724" y="465487"/>
                  </a:lnTo>
                  <a:lnTo>
                    <a:pt x="1190720" y="492919"/>
                  </a:lnTo>
                  <a:lnTo>
                    <a:pt x="1160812" y="520065"/>
                  </a:lnTo>
                  <a:lnTo>
                    <a:pt x="1130903" y="546735"/>
                  </a:lnTo>
                  <a:lnTo>
                    <a:pt x="1100995" y="573024"/>
                  </a:lnTo>
                  <a:lnTo>
                    <a:pt x="1071182" y="598742"/>
                  </a:lnTo>
                  <a:lnTo>
                    <a:pt x="1041368" y="623888"/>
                  </a:lnTo>
                  <a:lnTo>
                    <a:pt x="1011555" y="648557"/>
                  </a:lnTo>
                  <a:lnTo>
                    <a:pt x="981837" y="672560"/>
                  </a:lnTo>
                  <a:lnTo>
                    <a:pt x="952119" y="695897"/>
                  </a:lnTo>
                  <a:lnTo>
                    <a:pt x="922401" y="718566"/>
                  </a:lnTo>
                  <a:lnTo>
                    <a:pt x="892778" y="740473"/>
                  </a:lnTo>
                  <a:lnTo>
                    <a:pt x="863156" y="761619"/>
                  </a:lnTo>
                  <a:lnTo>
                    <a:pt x="833628" y="781907"/>
                  </a:lnTo>
                  <a:lnTo>
                    <a:pt x="804101" y="801434"/>
                  </a:lnTo>
                  <a:lnTo>
                    <a:pt x="774573" y="820102"/>
                  </a:lnTo>
                  <a:lnTo>
                    <a:pt x="745046" y="837819"/>
                  </a:lnTo>
                  <a:lnTo>
                    <a:pt x="715613" y="854678"/>
                  </a:lnTo>
                  <a:lnTo>
                    <a:pt x="686276" y="870585"/>
                  </a:lnTo>
                  <a:lnTo>
                    <a:pt x="656844" y="885539"/>
                  </a:lnTo>
                  <a:lnTo>
                    <a:pt x="627507" y="899541"/>
                  </a:lnTo>
                  <a:lnTo>
                    <a:pt x="598170" y="912495"/>
                  </a:lnTo>
                  <a:lnTo>
                    <a:pt x="568928" y="924401"/>
                  </a:lnTo>
                  <a:lnTo>
                    <a:pt x="539687" y="935355"/>
                  </a:lnTo>
                  <a:lnTo>
                    <a:pt x="510540" y="945166"/>
                  </a:lnTo>
                  <a:lnTo>
                    <a:pt x="481298" y="954024"/>
                  </a:lnTo>
                  <a:lnTo>
                    <a:pt x="452247" y="961739"/>
                  </a:lnTo>
                  <a:lnTo>
                    <a:pt x="423101" y="968312"/>
                  </a:lnTo>
                  <a:lnTo>
                    <a:pt x="394049" y="973836"/>
                  </a:lnTo>
                  <a:lnTo>
                    <a:pt x="364998" y="978313"/>
                  </a:lnTo>
                  <a:lnTo>
                    <a:pt x="336042" y="981647"/>
                  </a:lnTo>
                  <a:lnTo>
                    <a:pt x="307086" y="983837"/>
                  </a:lnTo>
                  <a:lnTo>
                    <a:pt x="278130" y="984980"/>
                  </a:lnTo>
                  <a:lnTo>
                    <a:pt x="249269" y="984885"/>
                  </a:lnTo>
                  <a:lnTo>
                    <a:pt x="220409" y="983742"/>
                  </a:lnTo>
                  <a:lnTo>
                    <a:pt x="191548" y="981456"/>
                  </a:lnTo>
                  <a:lnTo>
                    <a:pt x="162782" y="978122"/>
                  </a:lnTo>
                  <a:lnTo>
                    <a:pt x="134017" y="973646"/>
                  </a:lnTo>
                  <a:lnTo>
                    <a:pt x="105346" y="968026"/>
                  </a:lnTo>
                  <a:lnTo>
                    <a:pt x="76676" y="961358"/>
                  </a:lnTo>
                  <a:lnTo>
                    <a:pt x="48006" y="953548"/>
                  </a:lnTo>
                  <a:lnTo>
                    <a:pt x="19336" y="944689"/>
                  </a:lnTo>
                  <a:lnTo>
                    <a:pt x="0" y="938022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664019" y="1367240"/>
              <a:ext cx="7118318" cy="985646"/>
            </a:xfrm>
            <a:custGeom>
              <a:avLst/>
              <a:gdLst>
                <a:gd name="connsiteX0" fmla="*/ 7118319 w 7118318"/>
                <a:gd name="connsiteY0" fmla="*/ 3334 h 985646"/>
                <a:gd name="connsiteX1" fmla="*/ 7094125 w 7118318"/>
                <a:gd name="connsiteY1" fmla="*/ 13335 h 985646"/>
                <a:gd name="connsiteX2" fmla="*/ 7056978 w 7118318"/>
                <a:gd name="connsiteY2" fmla="*/ 28765 h 985646"/>
                <a:gd name="connsiteX3" fmla="*/ 7019830 w 7118318"/>
                <a:gd name="connsiteY3" fmla="*/ 44101 h 985646"/>
                <a:gd name="connsiteX4" fmla="*/ 6982682 w 7118318"/>
                <a:gd name="connsiteY4" fmla="*/ 59341 h 985646"/>
                <a:gd name="connsiteX5" fmla="*/ 6945726 w 7118318"/>
                <a:gd name="connsiteY5" fmla="*/ 74485 h 985646"/>
                <a:gd name="connsiteX6" fmla="*/ 6908673 w 7118318"/>
                <a:gd name="connsiteY6" fmla="*/ 89440 h 985646"/>
                <a:gd name="connsiteX7" fmla="*/ 6871716 w 7118318"/>
                <a:gd name="connsiteY7" fmla="*/ 104394 h 985646"/>
                <a:gd name="connsiteX8" fmla="*/ 6834855 w 7118318"/>
                <a:gd name="connsiteY8" fmla="*/ 119253 h 985646"/>
                <a:gd name="connsiteX9" fmla="*/ 6797898 w 7118318"/>
                <a:gd name="connsiteY9" fmla="*/ 133921 h 985646"/>
                <a:gd name="connsiteX10" fmla="*/ 6761131 w 7118318"/>
                <a:gd name="connsiteY10" fmla="*/ 148590 h 985646"/>
                <a:gd name="connsiteX11" fmla="*/ 6724364 w 7118318"/>
                <a:gd name="connsiteY11" fmla="*/ 162973 h 985646"/>
                <a:gd name="connsiteX12" fmla="*/ 6687598 w 7118318"/>
                <a:gd name="connsiteY12" fmla="*/ 177355 h 985646"/>
                <a:gd name="connsiteX13" fmla="*/ 6650927 w 7118318"/>
                <a:gd name="connsiteY13" fmla="*/ 191643 h 985646"/>
                <a:gd name="connsiteX14" fmla="*/ 6614255 w 7118318"/>
                <a:gd name="connsiteY14" fmla="*/ 205740 h 985646"/>
                <a:gd name="connsiteX15" fmla="*/ 6577680 w 7118318"/>
                <a:gd name="connsiteY15" fmla="*/ 219646 h 985646"/>
                <a:gd name="connsiteX16" fmla="*/ 6541103 w 7118318"/>
                <a:gd name="connsiteY16" fmla="*/ 233458 h 985646"/>
                <a:gd name="connsiteX17" fmla="*/ 6504623 w 7118318"/>
                <a:gd name="connsiteY17" fmla="*/ 247174 h 985646"/>
                <a:gd name="connsiteX18" fmla="*/ 6468142 w 7118318"/>
                <a:gd name="connsiteY18" fmla="*/ 260699 h 985646"/>
                <a:gd name="connsiteX19" fmla="*/ 6431757 w 7118318"/>
                <a:gd name="connsiteY19" fmla="*/ 274130 h 985646"/>
                <a:gd name="connsiteX20" fmla="*/ 6395371 w 7118318"/>
                <a:gd name="connsiteY20" fmla="*/ 287464 h 985646"/>
                <a:gd name="connsiteX21" fmla="*/ 6359081 w 7118318"/>
                <a:gd name="connsiteY21" fmla="*/ 300514 h 985646"/>
                <a:gd name="connsiteX22" fmla="*/ 6322791 w 7118318"/>
                <a:gd name="connsiteY22" fmla="*/ 313563 h 985646"/>
                <a:gd name="connsiteX23" fmla="*/ 6286500 w 7118318"/>
                <a:gd name="connsiteY23" fmla="*/ 326326 h 985646"/>
                <a:gd name="connsiteX24" fmla="*/ 6250305 w 7118318"/>
                <a:gd name="connsiteY24" fmla="*/ 338995 h 985646"/>
                <a:gd name="connsiteX25" fmla="*/ 6214205 w 7118318"/>
                <a:gd name="connsiteY25" fmla="*/ 351568 h 985646"/>
                <a:gd name="connsiteX26" fmla="*/ 6178010 w 7118318"/>
                <a:gd name="connsiteY26" fmla="*/ 363950 h 985646"/>
                <a:gd name="connsiteX27" fmla="*/ 6142006 w 7118318"/>
                <a:gd name="connsiteY27" fmla="*/ 376142 h 985646"/>
                <a:gd name="connsiteX28" fmla="*/ 6105906 w 7118318"/>
                <a:gd name="connsiteY28" fmla="*/ 388239 h 985646"/>
                <a:gd name="connsiteX29" fmla="*/ 6069997 w 7118318"/>
                <a:gd name="connsiteY29" fmla="*/ 400240 h 985646"/>
                <a:gd name="connsiteX30" fmla="*/ 6033992 w 7118318"/>
                <a:gd name="connsiteY30" fmla="*/ 411956 h 985646"/>
                <a:gd name="connsiteX31" fmla="*/ 5998083 w 7118318"/>
                <a:gd name="connsiteY31" fmla="*/ 423577 h 985646"/>
                <a:gd name="connsiteX32" fmla="*/ 5962270 w 7118318"/>
                <a:gd name="connsiteY32" fmla="*/ 435102 h 985646"/>
                <a:gd name="connsiteX33" fmla="*/ 5926455 w 7118318"/>
                <a:gd name="connsiteY33" fmla="*/ 446437 h 985646"/>
                <a:gd name="connsiteX34" fmla="*/ 5890737 w 7118318"/>
                <a:gd name="connsiteY34" fmla="*/ 457676 h 985646"/>
                <a:gd name="connsiteX35" fmla="*/ 5855018 w 7118318"/>
                <a:gd name="connsiteY35" fmla="*/ 468725 h 985646"/>
                <a:gd name="connsiteX36" fmla="*/ 5819299 w 7118318"/>
                <a:gd name="connsiteY36" fmla="*/ 479584 h 985646"/>
                <a:gd name="connsiteX37" fmla="*/ 5783676 w 7118318"/>
                <a:gd name="connsiteY37" fmla="*/ 490347 h 985646"/>
                <a:gd name="connsiteX38" fmla="*/ 5748052 w 7118318"/>
                <a:gd name="connsiteY38" fmla="*/ 501015 h 985646"/>
                <a:gd name="connsiteX39" fmla="*/ 5712524 w 7118318"/>
                <a:gd name="connsiteY39" fmla="*/ 511492 h 985646"/>
                <a:gd name="connsiteX40" fmla="*/ 5676996 w 7118318"/>
                <a:gd name="connsiteY40" fmla="*/ 521875 h 985646"/>
                <a:gd name="connsiteX41" fmla="*/ 5641562 w 7118318"/>
                <a:gd name="connsiteY41" fmla="*/ 532067 h 985646"/>
                <a:gd name="connsiteX42" fmla="*/ 5606130 w 7118318"/>
                <a:gd name="connsiteY42" fmla="*/ 542163 h 985646"/>
                <a:gd name="connsiteX43" fmla="*/ 5570792 w 7118318"/>
                <a:gd name="connsiteY43" fmla="*/ 552164 h 985646"/>
                <a:gd name="connsiteX44" fmla="*/ 5535454 w 7118318"/>
                <a:gd name="connsiteY44" fmla="*/ 561975 h 985646"/>
                <a:gd name="connsiteX45" fmla="*/ 5500212 w 7118318"/>
                <a:gd name="connsiteY45" fmla="*/ 571690 h 985646"/>
                <a:gd name="connsiteX46" fmla="*/ 5464969 w 7118318"/>
                <a:gd name="connsiteY46" fmla="*/ 581311 h 985646"/>
                <a:gd name="connsiteX47" fmla="*/ 5429726 w 7118318"/>
                <a:gd name="connsiteY47" fmla="*/ 590836 h 985646"/>
                <a:gd name="connsiteX48" fmla="*/ 5394579 w 7118318"/>
                <a:gd name="connsiteY48" fmla="*/ 600265 h 985646"/>
                <a:gd name="connsiteX49" fmla="*/ 5359432 w 7118318"/>
                <a:gd name="connsiteY49" fmla="*/ 609600 h 985646"/>
                <a:gd name="connsiteX50" fmla="*/ 5324380 w 7118318"/>
                <a:gd name="connsiteY50" fmla="*/ 618744 h 985646"/>
                <a:gd name="connsiteX51" fmla="*/ 5289328 w 7118318"/>
                <a:gd name="connsiteY51" fmla="*/ 627888 h 985646"/>
                <a:gd name="connsiteX52" fmla="*/ 5254371 w 7118318"/>
                <a:gd name="connsiteY52" fmla="*/ 636937 h 985646"/>
                <a:gd name="connsiteX53" fmla="*/ 5219414 w 7118318"/>
                <a:gd name="connsiteY53" fmla="*/ 645890 h 985646"/>
                <a:gd name="connsiteX54" fmla="*/ 5184458 w 7118318"/>
                <a:gd name="connsiteY54" fmla="*/ 654748 h 985646"/>
                <a:gd name="connsiteX55" fmla="*/ 5149596 w 7118318"/>
                <a:gd name="connsiteY55" fmla="*/ 663511 h 985646"/>
                <a:gd name="connsiteX56" fmla="*/ 5114735 w 7118318"/>
                <a:gd name="connsiteY56" fmla="*/ 672275 h 985646"/>
                <a:gd name="connsiteX57" fmla="*/ 5079969 w 7118318"/>
                <a:gd name="connsiteY57" fmla="*/ 680942 h 985646"/>
                <a:gd name="connsiteX58" fmla="*/ 5045298 w 7118318"/>
                <a:gd name="connsiteY58" fmla="*/ 689515 h 985646"/>
                <a:gd name="connsiteX59" fmla="*/ 5010531 w 7118318"/>
                <a:gd name="connsiteY59" fmla="*/ 698087 h 985646"/>
                <a:gd name="connsiteX60" fmla="*/ 4975861 w 7118318"/>
                <a:gd name="connsiteY60" fmla="*/ 706660 h 985646"/>
                <a:gd name="connsiteX61" fmla="*/ 4941285 w 7118318"/>
                <a:gd name="connsiteY61" fmla="*/ 715137 h 985646"/>
                <a:gd name="connsiteX62" fmla="*/ 4906709 w 7118318"/>
                <a:gd name="connsiteY62" fmla="*/ 723614 h 985646"/>
                <a:gd name="connsiteX63" fmla="*/ 4872133 w 7118318"/>
                <a:gd name="connsiteY63" fmla="*/ 731996 h 985646"/>
                <a:gd name="connsiteX64" fmla="*/ 4837652 w 7118318"/>
                <a:gd name="connsiteY64" fmla="*/ 740473 h 985646"/>
                <a:gd name="connsiteX65" fmla="*/ 4803267 w 7118318"/>
                <a:gd name="connsiteY65" fmla="*/ 748855 h 985646"/>
                <a:gd name="connsiteX66" fmla="*/ 4768787 w 7118318"/>
                <a:gd name="connsiteY66" fmla="*/ 757333 h 985646"/>
                <a:gd name="connsiteX67" fmla="*/ 4734497 w 7118318"/>
                <a:gd name="connsiteY67" fmla="*/ 765810 h 985646"/>
                <a:gd name="connsiteX68" fmla="*/ 4700111 w 7118318"/>
                <a:gd name="connsiteY68" fmla="*/ 774192 h 985646"/>
                <a:gd name="connsiteX69" fmla="*/ 4665822 w 7118318"/>
                <a:gd name="connsiteY69" fmla="*/ 782764 h 985646"/>
                <a:gd name="connsiteX70" fmla="*/ 4631627 w 7118318"/>
                <a:gd name="connsiteY70" fmla="*/ 791242 h 985646"/>
                <a:gd name="connsiteX71" fmla="*/ 4597432 w 7118318"/>
                <a:gd name="connsiteY71" fmla="*/ 799814 h 985646"/>
                <a:gd name="connsiteX72" fmla="*/ 4563237 w 7118318"/>
                <a:gd name="connsiteY72" fmla="*/ 808482 h 985646"/>
                <a:gd name="connsiteX73" fmla="*/ 4529138 w 7118318"/>
                <a:gd name="connsiteY73" fmla="*/ 817150 h 985646"/>
                <a:gd name="connsiteX74" fmla="*/ 4495038 w 7118318"/>
                <a:gd name="connsiteY74" fmla="*/ 825913 h 985646"/>
                <a:gd name="connsiteX75" fmla="*/ 4461034 w 7118318"/>
                <a:gd name="connsiteY75" fmla="*/ 834676 h 985646"/>
                <a:gd name="connsiteX76" fmla="*/ 4427030 w 7118318"/>
                <a:gd name="connsiteY76" fmla="*/ 843629 h 985646"/>
                <a:gd name="connsiteX77" fmla="*/ 4393025 w 7118318"/>
                <a:gd name="connsiteY77" fmla="*/ 852488 h 985646"/>
                <a:gd name="connsiteX78" fmla="*/ 4359116 w 7118318"/>
                <a:gd name="connsiteY78" fmla="*/ 859822 h 985646"/>
                <a:gd name="connsiteX79" fmla="*/ 4325208 w 7118318"/>
                <a:gd name="connsiteY79" fmla="*/ 865251 h 985646"/>
                <a:gd name="connsiteX80" fmla="*/ 4291394 w 7118318"/>
                <a:gd name="connsiteY80" fmla="*/ 868775 h 985646"/>
                <a:gd name="connsiteX81" fmla="*/ 4257580 w 7118318"/>
                <a:gd name="connsiteY81" fmla="*/ 870490 h 985646"/>
                <a:gd name="connsiteX82" fmla="*/ 4223861 w 7118318"/>
                <a:gd name="connsiteY82" fmla="*/ 870585 h 985646"/>
                <a:gd name="connsiteX83" fmla="*/ 4190143 w 7118318"/>
                <a:gd name="connsiteY83" fmla="*/ 869061 h 985646"/>
                <a:gd name="connsiteX84" fmla="*/ 4156424 w 7118318"/>
                <a:gd name="connsiteY84" fmla="*/ 865918 h 985646"/>
                <a:gd name="connsiteX85" fmla="*/ 4122801 w 7118318"/>
                <a:gd name="connsiteY85" fmla="*/ 861346 h 985646"/>
                <a:gd name="connsiteX86" fmla="*/ 4089178 w 7118318"/>
                <a:gd name="connsiteY86" fmla="*/ 855440 h 985646"/>
                <a:gd name="connsiteX87" fmla="*/ 4055650 w 7118318"/>
                <a:gd name="connsiteY87" fmla="*/ 848106 h 985646"/>
                <a:gd name="connsiteX88" fmla="*/ 4022122 w 7118318"/>
                <a:gd name="connsiteY88" fmla="*/ 839534 h 985646"/>
                <a:gd name="connsiteX89" fmla="*/ 3988594 w 7118318"/>
                <a:gd name="connsiteY89" fmla="*/ 829818 h 985646"/>
                <a:gd name="connsiteX90" fmla="*/ 3955161 w 7118318"/>
                <a:gd name="connsiteY90" fmla="*/ 818959 h 985646"/>
                <a:gd name="connsiteX91" fmla="*/ 3921728 w 7118318"/>
                <a:gd name="connsiteY91" fmla="*/ 806958 h 985646"/>
                <a:gd name="connsiteX92" fmla="*/ 3888391 w 7118318"/>
                <a:gd name="connsiteY92" fmla="*/ 794099 h 985646"/>
                <a:gd name="connsiteX93" fmla="*/ 3855053 w 7118318"/>
                <a:gd name="connsiteY93" fmla="*/ 780193 h 985646"/>
                <a:gd name="connsiteX94" fmla="*/ 3821811 w 7118318"/>
                <a:gd name="connsiteY94" fmla="*/ 765524 h 985646"/>
                <a:gd name="connsiteX95" fmla="*/ 3788569 w 7118318"/>
                <a:gd name="connsiteY95" fmla="*/ 749998 h 985646"/>
                <a:gd name="connsiteX96" fmla="*/ 3755327 w 7118318"/>
                <a:gd name="connsiteY96" fmla="*/ 733806 h 985646"/>
                <a:gd name="connsiteX97" fmla="*/ 3722180 w 7118318"/>
                <a:gd name="connsiteY97" fmla="*/ 716851 h 985646"/>
                <a:gd name="connsiteX98" fmla="*/ 3689033 w 7118318"/>
                <a:gd name="connsiteY98" fmla="*/ 699326 h 985646"/>
                <a:gd name="connsiteX99" fmla="*/ 3655981 w 7118318"/>
                <a:gd name="connsiteY99" fmla="*/ 681228 h 985646"/>
                <a:gd name="connsiteX100" fmla="*/ 3622929 w 7118318"/>
                <a:gd name="connsiteY100" fmla="*/ 662559 h 985646"/>
                <a:gd name="connsiteX101" fmla="*/ 3589973 w 7118318"/>
                <a:gd name="connsiteY101" fmla="*/ 643509 h 985646"/>
                <a:gd name="connsiteX102" fmla="*/ 3557016 w 7118318"/>
                <a:gd name="connsiteY102" fmla="*/ 623983 h 985646"/>
                <a:gd name="connsiteX103" fmla="*/ 3524059 w 7118318"/>
                <a:gd name="connsiteY103" fmla="*/ 604171 h 985646"/>
                <a:gd name="connsiteX104" fmla="*/ 3491198 w 7118318"/>
                <a:gd name="connsiteY104" fmla="*/ 584073 h 985646"/>
                <a:gd name="connsiteX105" fmla="*/ 3458337 w 7118318"/>
                <a:gd name="connsiteY105" fmla="*/ 563689 h 985646"/>
                <a:gd name="connsiteX106" fmla="*/ 3425571 w 7118318"/>
                <a:gd name="connsiteY106" fmla="*/ 543115 h 985646"/>
                <a:gd name="connsiteX107" fmla="*/ 3392805 w 7118318"/>
                <a:gd name="connsiteY107" fmla="*/ 522446 h 985646"/>
                <a:gd name="connsiteX108" fmla="*/ 3360039 w 7118318"/>
                <a:gd name="connsiteY108" fmla="*/ 501682 h 985646"/>
                <a:gd name="connsiteX109" fmla="*/ 3327368 w 7118318"/>
                <a:gd name="connsiteY109" fmla="*/ 480822 h 985646"/>
                <a:gd name="connsiteX110" fmla="*/ 3294698 w 7118318"/>
                <a:gd name="connsiteY110" fmla="*/ 459962 h 985646"/>
                <a:gd name="connsiteX111" fmla="*/ 3262122 w 7118318"/>
                <a:gd name="connsiteY111" fmla="*/ 439102 h 985646"/>
                <a:gd name="connsiteX112" fmla="*/ 3229547 w 7118318"/>
                <a:gd name="connsiteY112" fmla="*/ 418338 h 985646"/>
                <a:gd name="connsiteX113" fmla="*/ 3197066 w 7118318"/>
                <a:gd name="connsiteY113" fmla="*/ 397764 h 985646"/>
                <a:gd name="connsiteX114" fmla="*/ 3164586 w 7118318"/>
                <a:gd name="connsiteY114" fmla="*/ 377285 h 985646"/>
                <a:gd name="connsiteX115" fmla="*/ 3132106 w 7118318"/>
                <a:gd name="connsiteY115" fmla="*/ 357092 h 985646"/>
                <a:gd name="connsiteX116" fmla="*/ 3099721 w 7118318"/>
                <a:gd name="connsiteY116" fmla="*/ 337090 h 985646"/>
                <a:gd name="connsiteX117" fmla="*/ 3067336 w 7118318"/>
                <a:gd name="connsiteY117" fmla="*/ 317373 h 985646"/>
                <a:gd name="connsiteX118" fmla="*/ 3035046 w 7118318"/>
                <a:gd name="connsiteY118" fmla="*/ 297942 h 985646"/>
                <a:gd name="connsiteX119" fmla="*/ 3002756 w 7118318"/>
                <a:gd name="connsiteY119" fmla="*/ 278892 h 985646"/>
                <a:gd name="connsiteX120" fmla="*/ 2970467 w 7118318"/>
                <a:gd name="connsiteY120" fmla="*/ 260223 h 985646"/>
                <a:gd name="connsiteX121" fmla="*/ 2938272 w 7118318"/>
                <a:gd name="connsiteY121" fmla="*/ 242030 h 985646"/>
                <a:gd name="connsiteX122" fmla="*/ 2906078 w 7118318"/>
                <a:gd name="connsiteY122" fmla="*/ 224218 h 985646"/>
                <a:gd name="connsiteX123" fmla="*/ 2873978 w 7118318"/>
                <a:gd name="connsiteY123" fmla="*/ 206883 h 985646"/>
                <a:gd name="connsiteX124" fmla="*/ 2841879 w 7118318"/>
                <a:gd name="connsiteY124" fmla="*/ 190119 h 985646"/>
                <a:gd name="connsiteX125" fmla="*/ 2809780 w 7118318"/>
                <a:gd name="connsiteY125" fmla="*/ 173926 h 985646"/>
                <a:gd name="connsiteX126" fmla="*/ 2777776 w 7118318"/>
                <a:gd name="connsiteY126" fmla="*/ 158210 h 985646"/>
                <a:gd name="connsiteX127" fmla="*/ 2745772 w 7118318"/>
                <a:gd name="connsiteY127" fmla="*/ 143161 h 985646"/>
                <a:gd name="connsiteX128" fmla="*/ 2713863 w 7118318"/>
                <a:gd name="connsiteY128" fmla="*/ 128683 h 985646"/>
                <a:gd name="connsiteX129" fmla="*/ 2681954 w 7118318"/>
                <a:gd name="connsiteY129" fmla="*/ 114967 h 985646"/>
                <a:gd name="connsiteX130" fmla="*/ 2650046 w 7118318"/>
                <a:gd name="connsiteY130" fmla="*/ 101822 h 985646"/>
                <a:gd name="connsiteX131" fmla="*/ 2618232 w 7118318"/>
                <a:gd name="connsiteY131" fmla="*/ 89440 h 985646"/>
                <a:gd name="connsiteX132" fmla="*/ 2586419 w 7118318"/>
                <a:gd name="connsiteY132" fmla="*/ 77724 h 985646"/>
                <a:gd name="connsiteX133" fmla="*/ 2554700 w 7118318"/>
                <a:gd name="connsiteY133" fmla="*/ 66770 h 985646"/>
                <a:gd name="connsiteX134" fmla="*/ 2522982 w 7118318"/>
                <a:gd name="connsiteY134" fmla="*/ 56674 h 985646"/>
                <a:gd name="connsiteX135" fmla="*/ 2491264 w 7118318"/>
                <a:gd name="connsiteY135" fmla="*/ 47244 h 985646"/>
                <a:gd name="connsiteX136" fmla="*/ 2459641 w 7118318"/>
                <a:gd name="connsiteY136" fmla="*/ 38671 h 985646"/>
                <a:gd name="connsiteX137" fmla="*/ 2428018 w 7118318"/>
                <a:gd name="connsiteY137" fmla="*/ 30861 h 985646"/>
                <a:gd name="connsiteX138" fmla="*/ 2396395 w 7118318"/>
                <a:gd name="connsiteY138" fmla="*/ 23908 h 985646"/>
                <a:gd name="connsiteX139" fmla="*/ 2364867 w 7118318"/>
                <a:gd name="connsiteY139" fmla="*/ 17907 h 985646"/>
                <a:gd name="connsiteX140" fmla="*/ 2333339 w 7118318"/>
                <a:gd name="connsiteY140" fmla="*/ 12668 h 985646"/>
                <a:gd name="connsiteX141" fmla="*/ 2301907 w 7118318"/>
                <a:gd name="connsiteY141" fmla="*/ 8287 h 985646"/>
                <a:gd name="connsiteX142" fmla="*/ 2270474 w 7118318"/>
                <a:gd name="connsiteY142" fmla="*/ 4858 h 985646"/>
                <a:gd name="connsiteX143" fmla="*/ 2239042 w 7118318"/>
                <a:gd name="connsiteY143" fmla="*/ 2286 h 985646"/>
                <a:gd name="connsiteX144" fmla="*/ 2207705 w 7118318"/>
                <a:gd name="connsiteY144" fmla="*/ 667 h 985646"/>
                <a:gd name="connsiteX145" fmla="*/ 2176367 w 7118318"/>
                <a:gd name="connsiteY145" fmla="*/ 0 h 985646"/>
                <a:gd name="connsiteX146" fmla="*/ 2145125 w 7118318"/>
                <a:gd name="connsiteY146" fmla="*/ 190 h 985646"/>
                <a:gd name="connsiteX147" fmla="*/ 2113788 w 7118318"/>
                <a:gd name="connsiteY147" fmla="*/ 1333 h 985646"/>
                <a:gd name="connsiteX148" fmla="*/ 2082641 w 7118318"/>
                <a:gd name="connsiteY148" fmla="*/ 3429 h 985646"/>
                <a:gd name="connsiteX149" fmla="*/ 2051399 w 7118318"/>
                <a:gd name="connsiteY149" fmla="*/ 6477 h 985646"/>
                <a:gd name="connsiteX150" fmla="*/ 2020253 w 7118318"/>
                <a:gd name="connsiteY150" fmla="*/ 10477 h 985646"/>
                <a:gd name="connsiteX151" fmla="*/ 1989106 w 7118318"/>
                <a:gd name="connsiteY151" fmla="*/ 15430 h 985646"/>
                <a:gd name="connsiteX152" fmla="*/ 1958054 w 7118318"/>
                <a:gd name="connsiteY152" fmla="*/ 21431 h 985646"/>
                <a:gd name="connsiteX153" fmla="*/ 1927003 w 7118318"/>
                <a:gd name="connsiteY153" fmla="*/ 28289 h 985646"/>
                <a:gd name="connsiteX154" fmla="*/ 1896047 w 7118318"/>
                <a:gd name="connsiteY154" fmla="*/ 36100 h 985646"/>
                <a:gd name="connsiteX155" fmla="*/ 1864995 w 7118318"/>
                <a:gd name="connsiteY155" fmla="*/ 44958 h 985646"/>
                <a:gd name="connsiteX156" fmla="*/ 1834039 w 7118318"/>
                <a:gd name="connsiteY156" fmla="*/ 54769 h 985646"/>
                <a:gd name="connsiteX157" fmla="*/ 1803178 w 7118318"/>
                <a:gd name="connsiteY157" fmla="*/ 65437 h 985646"/>
                <a:gd name="connsiteX158" fmla="*/ 1772317 w 7118318"/>
                <a:gd name="connsiteY158" fmla="*/ 77152 h 985646"/>
                <a:gd name="connsiteX159" fmla="*/ 1741456 w 7118318"/>
                <a:gd name="connsiteY159" fmla="*/ 89821 h 985646"/>
                <a:gd name="connsiteX160" fmla="*/ 1710595 w 7118318"/>
                <a:gd name="connsiteY160" fmla="*/ 103442 h 985646"/>
                <a:gd name="connsiteX161" fmla="*/ 1679829 w 7118318"/>
                <a:gd name="connsiteY161" fmla="*/ 117919 h 985646"/>
                <a:gd name="connsiteX162" fmla="*/ 1649063 w 7118318"/>
                <a:gd name="connsiteY162" fmla="*/ 133445 h 985646"/>
                <a:gd name="connsiteX163" fmla="*/ 1618393 w 7118318"/>
                <a:gd name="connsiteY163" fmla="*/ 149828 h 985646"/>
                <a:gd name="connsiteX164" fmla="*/ 1587722 w 7118318"/>
                <a:gd name="connsiteY164" fmla="*/ 167164 h 985646"/>
                <a:gd name="connsiteX165" fmla="*/ 1557052 w 7118318"/>
                <a:gd name="connsiteY165" fmla="*/ 185356 h 985646"/>
                <a:gd name="connsiteX166" fmla="*/ 1526477 w 7118318"/>
                <a:gd name="connsiteY166" fmla="*/ 204502 h 985646"/>
                <a:gd name="connsiteX167" fmla="*/ 1495901 w 7118318"/>
                <a:gd name="connsiteY167" fmla="*/ 224600 h 985646"/>
                <a:gd name="connsiteX168" fmla="*/ 1465326 w 7118318"/>
                <a:gd name="connsiteY168" fmla="*/ 245459 h 985646"/>
                <a:gd name="connsiteX169" fmla="*/ 1434846 w 7118318"/>
                <a:gd name="connsiteY169" fmla="*/ 267271 h 985646"/>
                <a:gd name="connsiteX170" fmla="*/ 1404366 w 7118318"/>
                <a:gd name="connsiteY170" fmla="*/ 289846 h 985646"/>
                <a:gd name="connsiteX171" fmla="*/ 1373886 w 7118318"/>
                <a:gd name="connsiteY171" fmla="*/ 313277 h 985646"/>
                <a:gd name="connsiteX172" fmla="*/ 1343406 w 7118318"/>
                <a:gd name="connsiteY172" fmla="*/ 337566 h 985646"/>
                <a:gd name="connsiteX173" fmla="*/ 1313021 w 7118318"/>
                <a:gd name="connsiteY173" fmla="*/ 362617 h 985646"/>
                <a:gd name="connsiteX174" fmla="*/ 1282732 w 7118318"/>
                <a:gd name="connsiteY174" fmla="*/ 388525 h 985646"/>
                <a:gd name="connsiteX175" fmla="*/ 1252347 w 7118318"/>
                <a:gd name="connsiteY175" fmla="*/ 415195 h 985646"/>
                <a:gd name="connsiteX176" fmla="*/ 1222057 w 7118318"/>
                <a:gd name="connsiteY176" fmla="*/ 442531 h 985646"/>
                <a:gd name="connsiteX177" fmla="*/ 1191863 w 7118318"/>
                <a:gd name="connsiteY177" fmla="*/ 470535 h 985646"/>
                <a:gd name="connsiteX178" fmla="*/ 1161574 w 7118318"/>
                <a:gd name="connsiteY178" fmla="*/ 498443 h 985646"/>
                <a:gd name="connsiteX179" fmla="*/ 1131380 w 7118318"/>
                <a:gd name="connsiteY179" fmla="*/ 525971 h 985646"/>
                <a:gd name="connsiteX180" fmla="*/ 1101281 w 7118318"/>
                <a:gd name="connsiteY180" fmla="*/ 553022 h 985646"/>
                <a:gd name="connsiteX181" fmla="*/ 1071086 w 7118318"/>
                <a:gd name="connsiteY181" fmla="*/ 579596 h 985646"/>
                <a:gd name="connsiteX182" fmla="*/ 1040987 w 7118318"/>
                <a:gd name="connsiteY182" fmla="*/ 605600 h 985646"/>
                <a:gd name="connsiteX183" fmla="*/ 1010983 w 7118318"/>
                <a:gd name="connsiteY183" fmla="*/ 631031 h 985646"/>
                <a:gd name="connsiteX184" fmla="*/ 980980 w 7118318"/>
                <a:gd name="connsiteY184" fmla="*/ 655892 h 985646"/>
                <a:gd name="connsiteX185" fmla="*/ 950976 w 7118318"/>
                <a:gd name="connsiteY185" fmla="*/ 680085 h 985646"/>
                <a:gd name="connsiteX186" fmla="*/ 920972 w 7118318"/>
                <a:gd name="connsiteY186" fmla="*/ 703517 h 985646"/>
                <a:gd name="connsiteX187" fmla="*/ 891064 w 7118318"/>
                <a:gd name="connsiteY187" fmla="*/ 726281 h 985646"/>
                <a:gd name="connsiteX188" fmla="*/ 861155 w 7118318"/>
                <a:gd name="connsiteY188" fmla="*/ 748284 h 985646"/>
                <a:gd name="connsiteX189" fmla="*/ 831342 w 7118318"/>
                <a:gd name="connsiteY189" fmla="*/ 769430 h 985646"/>
                <a:gd name="connsiteX190" fmla="*/ 801529 w 7118318"/>
                <a:gd name="connsiteY190" fmla="*/ 789718 h 985646"/>
                <a:gd name="connsiteX191" fmla="*/ 771716 w 7118318"/>
                <a:gd name="connsiteY191" fmla="*/ 809149 h 985646"/>
                <a:gd name="connsiteX192" fmla="*/ 741998 w 7118318"/>
                <a:gd name="connsiteY192" fmla="*/ 827722 h 985646"/>
                <a:gd name="connsiteX193" fmla="*/ 712280 w 7118318"/>
                <a:gd name="connsiteY193" fmla="*/ 845344 h 985646"/>
                <a:gd name="connsiteX194" fmla="*/ 682562 w 7118318"/>
                <a:gd name="connsiteY194" fmla="*/ 862013 h 985646"/>
                <a:gd name="connsiteX195" fmla="*/ 652939 w 7118318"/>
                <a:gd name="connsiteY195" fmla="*/ 877729 h 985646"/>
                <a:gd name="connsiteX196" fmla="*/ 623316 w 7118318"/>
                <a:gd name="connsiteY196" fmla="*/ 892493 h 985646"/>
                <a:gd name="connsiteX197" fmla="*/ 593789 w 7118318"/>
                <a:gd name="connsiteY197" fmla="*/ 906209 h 985646"/>
                <a:gd name="connsiteX198" fmla="*/ 564166 w 7118318"/>
                <a:gd name="connsiteY198" fmla="*/ 918781 h 985646"/>
                <a:gd name="connsiteX199" fmla="*/ 534734 w 7118318"/>
                <a:gd name="connsiteY199" fmla="*/ 930402 h 985646"/>
                <a:gd name="connsiteX200" fmla="*/ 505206 w 7118318"/>
                <a:gd name="connsiteY200" fmla="*/ 940975 h 985646"/>
                <a:gd name="connsiteX201" fmla="*/ 475774 w 7118318"/>
                <a:gd name="connsiteY201" fmla="*/ 950405 h 985646"/>
                <a:gd name="connsiteX202" fmla="*/ 446342 w 7118318"/>
                <a:gd name="connsiteY202" fmla="*/ 958787 h 985646"/>
                <a:gd name="connsiteX203" fmla="*/ 417005 w 7118318"/>
                <a:gd name="connsiteY203" fmla="*/ 966025 h 985646"/>
                <a:gd name="connsiteX204" fmla="*/ 387668 w 7118318"/>
                <a:gd name="connsiteY204" fmla="*/ 972122 h 985646"/>
                <a:gd name="connsiteX205" fmla="*/ 358426 w 7118318"/>
                <a:gd name="connsiteY205" fmla="*/ 977074 h 985646"/>
                <a:gd name="connsiteX206" fmla="*/ 329089 w 7118318"/>
                <a:gd name="connsiteY206" fmla="*/ 980980 h 985646"/>
                <a:gd name="connsiteX207" fmla="*/ 299942 w 7118318"/>
                <a:gd name="connsiteY207" fmla="*/ 983647 h 985646"/>
                <a:gd name="connsiteX208" fmla="*/ 270701 w 7118318"/>
                <a:gd name="connsiteY208" fmla="*/ 985266 h 985646"/>
                <a:gd name="connsiteX209" fmla="*/ 241554 w 7118318"/>
                <a:gd name="connsiteY209" fmla="*/ 985647 h 985646"/>
                <a:gd name="connsiteX210" fmla="*/ 212408 w 7118318"/>
                <a:gd name="connsiteY210" fmla="*/ 984980 h 985646"/>
                <a:gd name="connsiteX211" fmla="*/ 183356 w 7118318"/>
                <a:gd name="connsiteY211" fmla="*/ 983075 h 985646"/>
                <a:gd name="connsiteX212" fmla="*/ 154305 w 7118318"/>
                <a:gd name="connsiteY212" fmla="*/ 980027 h 985646"/>
                <a:gd name="connsiteX213" fmla="*/ 125254 w 7118318"/>
                <a:gd name="connsiteY213" fmla="*/ 975931 h 985646"/>
                <a:gd name="connsiteX214" fmla="*/ 96298 w 7118318"/>
                <a:gd name="connsiteY214" fmla="*/ 970597 h 985646"/>
                <a:gd name="connsiteX215" fmla="*/ 67342 w 7118318"/>
                <a:gd name="connsiteY215" fmla="*/ 964216 h 985646"/>
                <a:gd name="connsiteX216" fmla="*/ 38481 w 7118318"/>
                <a:gd name="connsiteY216" fmla="*/ 956596 h 985646"/>
                <a:gd name="connsiteX217" fmla="*/ 9620 w 7118318"/>
                <a:gd name="connsiteY217" fmla="*/ 948023 h 985646"/>
                <a:gd name="connsiteX218" fmla="*/ 0 w 7118318"/>
                <a:gd name="connsiteY218" fmla="*/ 944689 h 9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7118318" h="985646">
                  <a:moveTo>
                    <a:pt x="7118319" y="3334"/>
                  </a:moveTo>
                  <a:lnTo>
                    <a:pt x="7094125" y="13335"/>
                  </a:lnTo>
                  <a:lnTo>
                    <a:pt x="7056978" y="28765"/>
                  </a:lnTo>
                  <a:lnTo>
                    <a:pt x="7019830" y="44101"/>
                  </a:lnTo>
                  <a:lnTo>
                    <a:pt x="6982682" y="59341"/>
                  </a:lnTo>
                  <a:lnTo>
                    <a:pt x="6945726" y="74485"/>
                  </a:lnTo>
                  <a:lnTo>
                    <a:pt x="6908673" y="89440"/>
                  </a:lnTo>
                  <a:lnTo>
                    <a:pt x="6871716" y="104394"/>
                  </a:lnTo>
                  <a:lnTo>
                    <a:pt x="6834855" y="119253"/>
                  </a:lnTo>
                  <a:lnTo>
                    <a:pt x="6797898" y="133921"/>
                  </a:lnTo>
                  <a:lnTo>
                    <a:pt x="6761131" y="148590"/>
                  </a:lnTo>
                  <a:lnTo>
                    <a:pt x="6724364" y="162973"/>
                  </a:lnTo>
                  <a:lnTo>
                    <a:pt x="6687598" y="177355"/>
                  </a:lnTo>
                  <a:lnTo>
                    <a:pt x="6650927" y="191643"/>
                  </a:lnTo>
                  <a:lnTo>
                    <a:pt x="6614255" y="205740"/>
                  </a:lnTo>
                  <a:lnTo>
                    <a:pt x="6577680" y="219646"/>
                  </a:lnTo>
                  <a:lnTo>
                    <a:pt x="6541103" y="233458"/>
                  </a:lnTo>
                  <a:lnTo>
                    <a:pt x="6504623" y="247174"/>
                  </a:lnTo>
                  <a:lnTo>
                    <a:pt x="6468142" y="260699"/>
                  </a:lnTo>
                  <a:lnTo>
                    <a:pt x="6431757" y="274130"/>
                  </a:lnTo>
                  <a:lnTo>
                    <a:pt x="6395371" y="287464"/>
                  </a:lnTo>
                  <a:lnTo>
                    <a:pt x="6359081" y="300514"/>
                  </a:lnTo>
                  <a:lnTo>
                    <a:pt x="6322791" y="313563"/>
                  </a:lnTo>
                  <a:lnTo>
                    <a:pt x="6286500" y="326326"/>
                  </a:lnTo>
                  <a:lnTo>
                    <a:pt x="6250305" y="338995"/>
                  </a:lnTo>
                  <a:lnTo>
                    <a:pt x="6214205" y="351568"/>
                  </a:lnTo>
                  <a:lnTo>
                    <a:pt x="6178010" y="363950"/>
                  </a:lnTo>
                  <a:lnTo>
                    <a:pt x="6142006" y="376142"/>
                  </a:lnTo>
                  <a:lnTo>
                    <a:pt x="6105906" y="388239"/>
                  </a:lnTo>
                  <a:lnTo>
                    <a:pt x="6069997" y="400240"/>
                  </a:lnTo>
                  <a:lnTo>
                    <a:pt x="6033992" y="411956"/>
                  </a:lnTo>
                  <a:lnTo>
                    <a:pt x="5998083" y="423577"/>
                  </a:lnTo>
                  <a:lnTo>
                    <a:pt x="5962270" y="435102"/>
                  </a:lnTo>
                  <a:lnTo>
                    <a:pt x="5926455" y="446437"/>
                  </a:lnTo>
                  <a:lnTo>
                    <a:pt x="5890737" y="457676"/>
                  </a:lnTo>
                  <a:lnTo>
                    <a:pt x="5855018" y="468725"/>
                  </a:lnTo>
                  <a:lnTo>
                    <a:pt x="5819299" y="479584"/>
                  </a:lnTo>
                  <a:lnTo>
                    <a:pt x="5783676" y="490347"/>
                  </a:lnTo>
                  <a:lnTo>
                    <a:pt x="5748052" y="501015"/>
                  </a:lnTo>
                  <a:lnTo>
                    <a:pt x="5712524" y="511492"/>
                  </a:lnTo>
                  <a:lnTo>
                    <a:pt x="5676996" y="521875"/>
                  </a:lnTo>
                  <a:lnTo>
                    <a:pt x="5641562" y="532067"/>
                  </a:lnTo>
                  <a:lnTo>
                    <a:pt x="5606130" y="542163"/>
                  </a:lnTo>
                  <a:lnTo>
                    <a:pt x="5570792" y="552164"/>
                  </a:lnTo>
                  <a:lnTo>
                    <a:pt x="5535454" y="561975"/>
                  </a:lnTo>
                  <a:lnTo>
                    <a:pt x="5500212" y="571690"/>
                  </a:lnTo>
                  <a:lnTo>
                    <a:pt x="5464969" y="581311"/>
                  </a:lnTo>
                  <a:lnTo>
                    <a:pt x="5429726" y="590836"/>
                  </a:lnTo>
                  <a:lnTo>
                    <a:pt x="5394579" y="600265"/>
                  </a:lnTo>
                  <a:lnTo>
                    <a:pt x="5359432" y="609600"/>
                  </a:lnTo>
                  <a:lnTo>
                    <a:pt x="5324380" y="618744"/>
                  </a:lnTo>
                  <a:lnTo>
                    <a:pt x="5289328" y="627888"/>
                  </a:lnTo>
                  <a:lnTo>
                    <a:pt x="5254371" y="636937"/>
                  </a:lnTo>
                  <a:lnTo>
                    <a:pt x="5219414" y="645890"/>
                  </a:lnTo>
                  <a:lnTo>
                    <a:pt x="5184458" y="654748"/>
                  </a:lnTo>
                  <a:lnTo>
                    <a:pt x="5149596" y="663511"/>
                  </a:lnTo>
                  <a:lnTo>
                    <a:pt x="5114735" y="672275"/>
                  </a:lnTo>
                  <a:lnTo>
                    <a:pt x="5079969" y="680942"/>
                  </a:lnTo>
                  <a:lnTo>
                    <a:pt x="5045298" y="689515"/>
                  </a:lnTo>
                  <a:lnTo>
                    <a:pt x="5010531" y="698087"/>
                  </a:lnTo>
                  <a:lnTo>
                    <a:pt x="4975861" y="706660"/>
                  </a:lnTo>
                  <a:lnTo>
                    <a:pt x="4941285" y="715137"/>
                  </a:lnTo>
                  <a:lnTo>
                    <a:pt x="4906709" y="723614"/>
                  </a:lnTo>
                  <a:lnTo>
                    <a:pt x="4872133" y="731996"/>
                  </a:lnTo>
                  <a:lnTo>
                    <a:pt x="4837652" y="740473"/>
                  </a:lnTo>
                  <a:lnTo>
                    <a:pt x="4803267" y="748855"/>
                  </a:lnTo>
                  <a:lnTo>
                    <a:pt x="4768787" y="757333"/>
                  </a:lnTo>
                  <a:lnTo>
                    <a:pt x="4734497" y="765810"/>
                  </a:lnTo>
                  <a:lnTo>
                    <a:pt x="4700111" y="774192"/>
                  </a:lnTo>
                  <a:lnTo>
                    <a:pt x="4665822" y="782764"/>
                  </a:lnTo>
                  <a:lnTo>
                    <a:pt x="4631627" y="791242"/>
                  </a:lnTo>
                  <a:lnTo>
                    <a:pt x="4597432" y="799814"/>
                  </a:lnTo>
                  <a:lnTo>
                    <a:pt x="4563237" y="808482"/>
                  </a:lnTo>
                  <a:lnTo>
                    <a:pt x="4529138" y="817150"/>
                  </a:lnTo>
                  <a:lnTo>
                    <a:pt x="4495038" y="825913"/>
                  </a:lnTo>
                  <a:lnTo>
                    <a:pt x="4461034" y="834676"/>
                  </a:lnTo>
                  <a:lnTo>
                    <a:pt x="4427030" y="843629"/>
                  </a:lnTo>
                  <a:lnTo>
                    <a:pt x="4393025" y="852488"/>
                  </a:lnTo>
                  <a:lnTo>
                    <a:pt x="4359116" y="859822"/>
                  </a:lnTo>
                  <a:lnTo>
                    <a:pt x="4325208" y="865251"/>
                  </a:lnTo>
                  <a:lnTo>
                    <a:pt x="4291394" y="868775"/>
                  </a:lnTo>
                  <a:lnTo>
                    <a:pt x="4257580" y="870490"/>
                  </a:lnTo>
                  <a:lnTo>
                    <a:pt x="4223861" y="870585"/>
                  </a:lnTo>
                  <a:lnTo>
                    <a:pt x="4190143" y="869061"/>
                  </a:lnTo>
                  <a:lnTo>
                    <a:pt x="4156424" y="865918"/>
                  </a:lnTo>
                  <a:lnTo>
                    <a:pt x="4122801" y="861346"/>
                  </a:lnTo>
                  <a:lnTo>
                    <a:pt x="4089178" y="855440"/>
                  </a:lnTo>
                  <a:lnTo>
                    <a:pt x="4055650" y="848106"/>
                  </a:lnTo>
                  <a:lnTo>
                    <a:pt x="4022122" y="839534"/>
                  </a:lnTo>
                  <a:lnTo>
                    <a:pt x="3988594" y="829818"/>
                  </a:lnTo>
                  <a:lnTo>
                    <a:pt x="3955161" y="818959"/>
                  </a:lnTo>
                  <a:lnTo>
                    <a:pt x="3921728" y="806958"/>
                  </a:lnTo>
                  <a:lnTo>
                    <a:pt x="3888391" y="794099"/>
                  </a:lnTo>
                  <a:lnTo>
                    <a:pt x="3855053" y="780193"/>
                  </a:lnTo>
                  <a:lnTo>
                    <a:pt x="3821811" y="765524"/>
                  </a:lnTo>
                  <a:lnTo>
                    <a:pt x="3788569" y="749998"/>
                  </a:lnTo>
                  <a:lnTo>
                    <a:pt x="3755327" y="733806"/>
                  </a:lnTo>
                  <a:lnTo>
                    <a:pt x="3722180" y="716851"/>
                  </a:lnTo>
                  <a:lnTo>
                    <a:pt x="3689033" y="699326"/>
                  </a:lnTo>
                  <a:lnTo>
                    <a:pt x="3655981" y="681228"/>
                  </a:lnTo>
                  <a:lnTo>
                    <a:pt x="3622929" y="662559"/>
                  </a:lnTo>
                  <a:lnTo>
                    <a:pt x="3589973" y="643509"/>
                  </a:lnTo>
                  <a:lnTo>
                    <a:pt x="3557016" y="623983"/>
                  </a:lnTo>
                  <a:lnTo>
                    <a:pt x="3524059" y="604171"/>
                  </a:lnTo>
                  <a:lnTo>
                    <a:pt x="3491198" y="584073"/>
                  </a:lnTo>
                  <a:lnTo>
                    <a:pt x="3458337" y="563689"/>
                  </a:lnTo>
                  <a:lnTo>
                    <a:pt x="3425571" y="543115"/>
                  </a:lnTo>
                  <a:lnTo>
                    <a:pt x="3392805" y="522446"/>
                  </a:lnTo>
                  <a:lnTo>
                    <a:pt x="3360039" y="501682"/>
                  </a:lnTo>
                  <a:lnTo>
                    <a:pt x="3327368" y="480822"/>
                  </a:lnTo>
                  <a:lnTo>
                    <a:pt x="3294698" y="459962"/>
                  </a:lnTo>
                  <a:lnTo>
                    <a:pt x="3262122" y="439102"/>
                  </a:lnTo>
                  <a:lnTo>
                    <a:pt x="3229547" y="418338"/>
                  </a:lnTo>
                  <a:lnTo>
                    <a:pt x="3197066" y="397764"/>
                  </a:lnTo>
                  <a:lnTo>
                    <a:pt x="3164586" y="377285"/>
                  </a:lnTo>
                  <a:lnTo>
                    <a:pt x="3132106" y="357092"/>
                  </a:lnTo>
                  <a:lnTo>
                    <a:pt x="3099721" y="337090"/>
                  </a:lnTo>
                  <a:lnTo>
                    <a:pt x="3067336" y="317373"/>
                  </a:lnTo>
                  <a:lnTo>
                    <a:pt x="3035046" y="297942"/>
                  </a:lnTo>
                  <a:lnTo>
                    <a:pt x="3002756" y="278892"/>
                  </a:lnTo>
                  <a:lnTo>
                    <a:pt x="2970467" y="260223"/>
                  </a:lnTo>
                  <a:lnTo>
                    <a:pt x="2938272" y="242030"/>
                  </a:lnTo>
                  <a:lnTo>
                    <a:pt x="2906078" y="224218"/>
                  </a:lnTo>
                  <a:lnTo>
                    <a:pt x="2873978" y="206883"/>
                  </a:lnTo>
                  <a:lnTo>
                    <a:pt x="2841879" y="190119"/>
                  </a:lnTo>
                  <a:lnTo>
                    <a:pt x="2809780" y="173926"/>
                  </a:lnTo>
                  <a:lnTo>
                    <a:pt x="2777776" y="158210"/>
                  </a:lnTo>
                  <a:lnTo>
                    <a:pt x="2745772" y="143161"/>
                  </a:lnTo>
                  <a:lnTo>
                    <a:pt x="2713863" y="128683"/>
                  </a:lnTo>
                  <a:lnTo>
                    <a:pt x="2681954" y="114967"/>
                  </a:lnTo>
                  <a:lnTo>
                    <a:pt x="2650046" y="101822"/>
                  </a:lnTo>
                  <a:lnTo>
                    <a:pt x="2618232" y="89440"/>
                  </a:lnTo>
                  <a:lnTo>
                    <a:pt x="2586419" y="77724"/>
                  </a:lnTo>
                  <a:lnTo>
                    <a:pt x="2554700" y="66770"/>
                  </a:lnTo>
                  <a:lnTo>
                    <a:pt x="2522982" y="56674"/>
                  </a:lnTo>
                  <a:lnTo>
                    <a:pt x="2491264" y="47244"/>
                  </a:lnTo>
                  <a:lnTo>
                    <a:pt x="2459641" y="38671"/>
                  </a:lnTo>
                  <a:lnTo>
                    <a:pt x="2428018" y="30861"/>
                  </a:lnTo>
                  <a:lnTo>
                    <a:pt x="2396395" y="23908"/>
                  </a:lnTo>
                  <a:lnTo>
                    <a:pt x="2364867" y="17907"/>
                  </a:lnTo>
                  <a:lnTo>
                    <a:pt x="2333339" y="12668"/>
                  </a:lnTo>
                  <a:lnTo>
                    <a:pt x="2301907" y="8287"/>
                  </a:lnTo>
                  <a:lnTo>
                    <a:pt x="2270474" y="4858"/>
                  </a:lnTo>
                  <a:lnTo>
                    <a:pt x="2239042" y="2286"/>
                  </a:lnTo>
                  <a:lnTo>
                    <a:pt x="2207705" y="667"/>
                  </a:lnTo>
                  <a:lnTo>
                    <a:pt x="2176367" y="0"/>
                  </a:lnTo>
                  <a:lnTo>
                    <a:pt x="2145125" y="190"/>
                  </a:lnTo>
                  <a:lnTo>
                    <a:pt x="2113788" y="1333"/>
                  </a:lnTo>
                  <a:lnTo>
                    <a:pt x="2082641" y="3429"/>
                  </a:lnTo>
                  <a:lnTo>
                    <a:pt x="2051399" y="6477"/>
                  </a:lnTo>
                  <a:lnTo>
                    <a:pt x="2020253" y="10477"/>
                  </a:lnTo>
                  <a:lnTo>
                    <a:pt x="1989106" y="15430"/>
                  </a:lnTo>
                  <a:lnTo>
                    <a:pt x="1958054" y="21431"/>
                  </a:lnTo>
                  <a:lnTo>
                    <a:pt x="1927003" y="28289"/>
                  </a:lnTo>
                  <a:lnTo>
                    <a:pt x="1896047" y="36100"/>
                  </a:lnTo>
                  <a:lnTo>
                    <a:pt x="1864995" y="44958"/>
                  </a:lnTo>
                  <a:lnTo>
                    <a:pt x="1834039" y="54769"/>
                  </a:lnTo>
                  <a:lnTo>
                    <a:pt x="1803178" y="65437"/>
                  </a:lnTo>
                  <a:lnTo>
                    <a:pt x="1772317" y="77152"/>
                  </a:lnTo>
                  <a:lnTo>
                    <a:pt x="1741456" y="89821"/>
                  </a:lnTo>
                  <a:lnTo>
                    <a:pt x="1710595" y="103442"/>
                  </a:lnTo>
                  <a:lnTo>
                    <a:pt x="1679829" y="117919"/>
                  </a:lnTo>
                  <a:lnTo>
                    <a:pt x="1649063" y="133445"/>
                  </a:lnTo>
                  <a:lnTo>
                    <a:pt x="1618393" y="149828"/>
                  </a:lnTo>
                  <a:lnTo>
                    <a:pt x="1587722" y="167164"/>
                  </a:lnTo>
                  <a:lnTo>
                    <a:pt x="1557052" y="185356"/>
                  </a:lnTo>
                  <a:lnTo>
                    <a:pt x="1526477" y="204502"/>
                  </a:lnTo>
                  <a:lnTo>
                    <a:pt x="1495901" y="224600"/>
                  </a:lnTo>
                  <a:lnTo>
                    <a:pt x="1465326" y="245459"/>
                  </a:lnTo>
                  <a:lnTo>
                    <a:pt x="1434846" y="267271"/>
                  </a:lnTo>
                  <a:lnTo>
                    <a:pt x="1404366" y="289846"/>
                  </a:lnTo>
                  <a:lnTo>
                    <a:pt x="1373886" y="313277"/>
                  </a:lnTo>
                  <a:lnTo>
                    <a:pt x="1343406" y="337566"/>
                  </a:lnTo>
                  <a:lnTo>
                    <a:pt x="1313021" y="362617"/>
                  </a:lnTo>
                  <a:lnTo>
                    <a:pt x="1282732" y="388525"/>
                  </a:lnTo>
                  <a:lnTo>
                    <a:pt x="1252347" y="415195"/>
                  </a:lnTo>
                  <a:lnTo>
                    <a:pt x="1222057" y="442531"/>
                  </a:lnTo>
                  <a:lnTo>
                    <a:pt x="1191863" y="470535"/>
                  </a:lnTo>
                  <a:lnTo>
                    <a:pt x="1161574" y="498443"/>
                  </a:lnTo>
                  <a:lnTo>
                    <a:pt x="1131380" y="525971"/>
                  </a:lnTo>
                  <a:lnTo>
                    <a:pt x="1101281" y="553022"/>
                  </a:lnTo>
                  <a:lnTo>
                    <a:pt x="1071086" y="579596"/>
                  </a:lnTo>
                  <a:lnTo>
                    <a:pt x="1040987" y="605600"/>
                  </a:lnTo>
                  <a:lnTo>
                    <a:pt x="1010983" y="631031"/>
                  </a:lnTo>
                  <a:lnTo>
                    <a:pt x="980980" y="655892"/>
                  </a:lnTo>
                  <a:lnTo>
                    <a:pt x="950976" y="680085"/>
                  </a:lnTo>
                  <a:lnTo>
                    <a:pt x="920972" y="703517"/>
                  </a:lnTo>
                  <a:lnTo>
                    <a:pt x="891064" y="726281"/>
                  </a:lnTo>
                  <a:lnTo>
                    <a:pt x="861155" y="748284"/>
                  </a:lnTo>
                  <a:lnTo>
                    <a:pt x="831342" y="769430"/>
                  </a:lnTo>
                  <a:lnTo>
                    <a:pt x="801529" y="789718"/>
                  </a:lnTo>
                  <a:lnTo>
                    <a:pt x="771716" y="809149"/>
                  </a:lnTo>
                  <a:lnTo>
                    <a:pt x="741998" y="827722"/>
                  </a:lnTo>
                  <a:lnTo>
                    <a:pt x="712280" y="845344"/>
                  </a:lnTo>
                  <a:lnTo>
                    <a:pt x="682562" y="862013"/>
                  </a:lnTo>
                  <a:lnTo>
                    <a:pt x="652939" y="877729"/>
                  </a:lnTo>
                  <a:lnTo>
                    <a:pt x="623316" y="892493"/>
                  </a:lnTo>
                  <a:lnTo>
                    <a:pt x="593789" y="906209"/>
                  </a:lnTo>
                  <a:lnTo>
                    <a:pt x="564166" y="918781"/>
                  </a:lnTo>
                  <a:lnTo>
                    <a:pt x="534734" y="930402"/>
                  </a:lnTo>
                  <a:lnTo>
                    <a:pt x="505206" y="940975"/>
                  </a:lnTo>
                  <a:lnTo>
                    <a:pt x="475774" y="950405"/>
                  </a:lnTo>
                  <a:lnTo>
                    <a:pt x="446342" y="958787"/>
                  </a:lnTo>
                  <a:lnTo>
                    <a:pt x="417005" y="966025"/>
                  </a:lnTo>
                  <a:lnTo>
                    <a:pt x="387668" y="972122"/>
                  </a:lnTo>
                  <a:lnTo>
                    <a:pt x="358426" y="977074"/>
                  </a:lnTo>
                  <a:lnTo>
                    <a:pt x="329089" y="980980"/>
                  </a:lnTo>
                  <a:lnTo>
                    <a:pt x="299942" y="983647"/>
                  </a:lnTo>
                  <a:lnTo>
                    <a:pt x="270701" y="985266"/>
                  </a:lnTo>
                  <a:lnTo>
                    <a:pt x="241554" y="985647"/>
                  </a:lnTo>
                  <a:lnTo>
                    <a:pt x="212408" y="984980"/>
                  </a:lnTo>
                  <a:lnTo>
                    <a:pt x="183356" y="983075"/>
                  </a:lnTo>
                  <a:lnTo>
                    <a:pt x="154305" y="980027"/>
                  </a:lnTo>
                  <a:lnTo>
                    <a:pt x="125254" y="975931"/>
                  </a:lnTo>
                  <a:lnTo>
                    <a:pt x="96298" y="970597"/>
                  </a:lnTo>
                  <a:lnTo>
                    <a:pt x="67342" y="964216"/>
                  </a:lnTo>
                  <a:lnTo>
                    <a:pt x="38481" y="956596"/>
                  </a:lnTo>
                  <a:lnTo>
                    <a:pt x="9620" y="948023"/>
                  </a:lnTo>
                  <a:lnTo>
                    <a:pt x="0" y="944689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664019" y="1326759"/>
              <a:ext cx="7118318" cy="1062608"/>
            </a:xfrm>
            <a:custGeom>
              <a:avLst/>
              <a:gdLst>
                <a:gd name="connsiteX0" fmla="*/ 7118319 w 7118318"/>
                <a:gd name="connsiteY0" fmla="*/ 0 h 1062608"/>
                <a:gd name="connsiteX1" fmla="*/ 7082409 w 7118318"/>
                <a:gd name="connsiteY1" fmla="*/ 15240 h 1062608"/>
                <a:gd name="connsiteX2" fmla="*/ 7044976 w 7118318"/>
                <a:gd name="connsiteY2" fmla="*/ 30956 h 1062608"/>
                <a:gd name="connsiteX3" fmla="*/ 7007448 w 7118318"/>
                <a:gd name="connsiteY3" fmla="*/ 46672 h 1062608"/>
                <a:gd name="connsiteX4" fmla="*/ 6970014 w 7118318"/>
                <a:gd name="connsiteY4" fmla="*/ 62293 h 1062608"/>
                <a:gd name="connsiteX5" fmla="*/ 6932581 w 7118318"/>
                <a:gd name="connsiteY5" fmla="*/ 77819 h 1062608"/>
                <a:gd name="connsiteX6" fmla="*/ 6895338 w 7118318"/>
                <a:gd name="connsiteY6" fmla="*/ 93250 h 1062608"/>
                <a:gd name="connsiteX7" fmla="*/ 6858000 w 7118318"/>
                <a:gd name="connsiteY7" fmla="*/ 108585 h 1062608"/>
                <a:gd name="connsiteX8" fmla="*/ 6820757 w 7118318"/>
                <a:gd name="connsiteY8" fmla="*/ 123825 h 1062608"/>
                <a:gd name="connsiteX9" fmla="*/ 6783610 w 7118318"/>
                <a:gd name="connsiteY9" fmla="*/ 138970 h 1062608"/>
                <a:gd name="connsiteX10" fmla="*/ 6746367 w 7118318"/>
                <a:gd name="connsiteY10" fmla="*/ 153924 h 1062608"/>
                <a:gd name="connsiteX11" fmla="*/ 6709315 w 7118318"/>
                <a:gd name="connsiteY11" fmla="*/ 168878 h 1062608"/>
                <a:gd name="connsiteX12" fmla="*/ 6672263 w 7118318"/>
                <a:gd name="connsiteY12" fmla="*/ 183642 h 1062608"/>
                <a:gd name="connsiteX13" fmla="*/ 6635210 w 7118318"/>
                <a:gd name="connsiteY13" fmla="*/ 198310 h 1062608"/>
                <a:gd name="connsiteX14" fmla="*/ 6598253 w 7118318"/>
                <a:gd name="connsiteY14" fmla="*/ 212788 h 1062608"/>
                <a:gd name="connsiteX15" fmla="*/ 6561392 w 7118318"/>
                <a:gd name="connsiteY15" fmla="*/ 227171 h 1062608"/>
                <a:gd name="connsiteX16" fmla="*/ 6524435 w 7118318"/>
                <a:gd name="connsiteY16" fmla="*/ 241459 h 1062608"/>
                <a:gd name="connsiteX17" fmla="*/ 6487668 w 7118318"/>
                <a:gd name="connsiteY17" fmla="*/ 255651 h 1062608"/>
                <a:gd name="connsiteX18" fmla="*/ 6450902 w 7118318"/>
                <a:gd name="connsiteY18" fmla="*/ 269653 h 1062608"/>
                <a:gd name="connsiteX19" fmla="*/ 6414040 w 7118318"/>
                <a:gd name="connsiteY19" fmla="*/ 283559 h 1062608"/>
                <a:gd name="connsiteX20" fmla="*/ 6377369 w 7118318"/>
                <a:gd name="connsiteY20" fmla="*/ 297275 h 1062608"/>
                <a:gd name="connsiteX21" fmla="*/ 6340793 w 7118318"/>
                <a:gd name="connsiteY21" fmla="*/ 310896 h 1062608"/>
                <a:gd name="connsiteX22" fmla="*/ 6304121 w 7118318"/>
                <a:gd name="connsiteY22" fmla="*/ 324326 h 1062608"/>
                <a:gd name="connsiteX23" fmla="*/ 6267546 w 7118318"/>
                <a:gd name="connsiteY23" fmla="*/ 337756 h 1062608"/>
                <a:gd name="connsiteX24" fmla="*/ 6231065 w 7118318"/>
                <a:gd name="connsiteY24" fmla="*/ 350901 h 1062608"/>
                <a:gd name="connsiteX25" fmla="*/ 6194584 w 7118318"/>
                <a:gd name="connsiteY25" fmla="*/ 363950 h 1062608"/>
                <a:gd name="connsiteX26" fmla="*/ 6158198 w 7118318"/>
                <a:gd name="connsiteY26" fmla="*/ 376904 h 1062608"/>
                <a:gd name="connsiteX27" fmla="*/ 6121813 w 7118318"/>
                <a:gd name="connsiteY27" fmla="*/ 389668 h 1062608"/>
                <a:gd name="connsiteX28" fmla="*/ 6085428 w 7118318"/>
                <a:gd name="connsiteY28" fmla="*/ 402336 h 1062608"/>
                <a:gd name="connsiteX29" fmla="*/ 6049137 w 7118318"/>
                <a:gd name="connsiteY29" fmla="*/ 414814 h 1062608"/>
                <a:gd name="connsiteX30" fmla="*/ 6012942 w 7118318"/>
                <a:gd name="connsiteY30" fmla="*/ 427196 h 1062608"/>
                <a:gd name="connsiteX31" fmla="*/ 5976652 w 7118318"/>
                <a:gd name="connsiteY31" fmla="*/ 439484 h 1062608"/>
                <a:gd name="connsiteX32" fmla="*/ 5940552 w 7118318"/>
                <a:gd name="connsiteY32" fmla="*/ 451580 h 1062608"/>
                <a:gd name="connsiteX33" fmla="*/ 5904453 w 7118318"/>
                <a:gd name="connsiteY33" fmla="*/ 463486 h 1062608"/>
                <a:gd name="connsiteX34" fmla="*/ 5868353 w 7118318"/>
                <a:gd name="connsiteY34" fmla="*/ 475297 h 1062608"/>
                <a:gd name="connsiteX35" fmla="*/ 5832348 w 7118318"/>
                <a:gd name="connsiteY35" fmla="*/ 487013 h 1062608"/>
                <a:gd name="connsiteX36" fmla="*/ 5796344 w 7118318"/>
                <a:gd name="connsiteY36" fmla="*/ 498634 h 1062608"/>
                <a:gd name="connsiteX37" fmla="*/ 5760435 w 7118318"/>
                <a:gd name="connsiteY37" fmla="*/ 510064 h 1062608"/>
                <a:gd name="connsiteX38" fmla="*/ 5724525 w 7118318"/>
                <a:gd name="connsiteY38" fmla="*/ 521398 h 1062608"/>
                <a:gd name="connsiteX39" fmla="*/ 5688616 w 7118318"/>
                <a:gd name="connsiteY39" fmla="*/ 532543 h 1062608"/>
                <a:gd name="connsiteX40" fmla="*/ 5652802 w 7118318"/>
                <a:gd name="connsiteY40" fmla="*/ 543687 h 1062608"/>
                <a:gd name="connsiteX41" fmla="*/ 5617083 w 7118318"/>
                <a:gd name="connsiteY41" fmla="*/ 554641 h 1062608"/>
                <a:gd name="connsiteX42" fmla="*/ 5581364 w 7118318"/>
                <a:gd name="connsiteY42" fmla="*/ 565404 h 1062608"/>
                <a:gd name="connsiteX43" fmla="*/ 5545646 w 7118318"/>
                <a:gd name="connsiteY43" fmla="*/ 576167 h 1062608"/>
                <a:gd name="connsiteX44" fmla="*/ 5510022 w 7118318"/>
                <a:gd name="connsiteY44" fmla="*/ 586835 h 1062608"/>
                <a:gd name="connsiteX45" fmla="*/ 5474399 w 7118318"/>
                <a:gd name="connsiteY45" fmla="*/ 597313 h 1062608"/>
                <a:gd name="connsiteX46" fmla="*/ 5438871 w 7118318"/>
                <a:gd name="connsiteY46" fmla="*/ 607695 h 1062608"/>
                <a:gd name="connsiteX47" fmla="*/ 5403342 w 7118318"/>
                <a:gd name="connsiteY47" fmla="*/ 618077 h 1062608"/>
                <a:gd name="connsiteX48" fmla="*/ 5367909 w 7118318"/>
                <a:gd name="connsiteY48" fmla="*/ 628269 h 1062608"/>
                <a:gd name="connsiteX49" fmla="*/ 5332476 w 7118318"/>
                <a:gd name="connsiteY49" fmla="*/ 638365 h 1062608"/>
                <a:gd name="connsiteX50" fmla="*/ 5297139 w 7118318"/>
                <a:gd name="connsiteY50" fmla="*/ 648462 h 1062608"/>
                <a:gd name="connsiteX51" fmla="*/ 5261801 w 7118318"/>
                <a:gd name="connsiteY51" fmla="*/ 658368 h 1062608"/>
                <a:gd name="connsiteX52" fmla="*/ 5226463 w 7118318"/>
                <a:gd name="connsiteY52" fmla="*/ 668274 h 1062608"/>
                <a:gd name="connsiteX53" fmla="*/ 5191221 w 7118318"/>
                <a:gd name="connsiteY53" fmla="*/ 678085 h 1062608"/>
                <a:gd name="connsiteX54" fmla="*/ 5156073 w 7118318"/>
                <a:gd name="connsiteY54" fmla="*/ 687800 h 1062608"/>
                <a:gd name="connsiteX55" fmla="*/ 5120926 w 7118318"/>
                <a:gd name="connsiteY55" fmla="*/ 697516 h 1062608"/>
                <a:gd name="connsiteX56" fmla="*/ 5085779 w 7118318"/>
                <a:gd name="connsiteY56" fmla="*/ 707136 h 1062608"/>
                <a:gd name="connsiteX57" fmla="*/ 5050727 w 7118318"/>
                <a:gd name="connsiteY57" fmla="*/ 716756 h 1062608"/>
                <a:gd name="connsiteX58" fmla="*/ 5015675 w 7118318"/>
                <a:gd name="connsiteY58" fmla="*/ 726281 h 1062608"/>
                <a:gd name="connsiteX59" fmla="*/ 4980718 w 7118318"/>
                <a:gd name="connsiteY59" fmla="*/ 735806 h 1062608"/>
                <a:gd name="connsiteX60" fmla="*/ 4945761 w 7118318"/>
                <a:gd name="connsiteY60" fmla="*/ 745236 h 1062608"/>
                <a:gd name="connsiteX61" fmla="*/ 4910805 w 7118318"/>
                <a:gd name="connsiteY61" fmla="*/ 754761 h 1062608"/>
                <a:gd name="connsiteX62" fmla="*/ 4875943 w 7118318"/>
                <a:gd name="connsiteY62" fmla="*/ 764191 h 1062608"/>
                <a:gd name="connsiteX63" fmla="*/ 4841177 w 7118318"/>
                <a:gd name="connsiteY63" fmla="*/ 773525 h 1062608"/>
                <a:gd name="connsiteX64" fmla="*/ 4806315 w 7118318"/>
                <a:gd name="connsiteY64" fmla="*/ 782955 h 1062608"/>
                <a:gd name="connsiteX65" fmla="*/ 4771644 w 7118318"/>
                <a:gd name="connsiteY65" fmla="*/ 792385 h 1062608"/>
                <a:gd name="connsiteX66" fmla="*/ 4736878 w 7118318"/>
                <a:gd name="connsiteY66" fmla="*/ 801814 h 1062608"/>
                <a:gd name="connsiteX67" fmla="*/ 4702302 w 7118318"/>
                <a:gd name="connsiteY67" fmla="*/ 811244 h 1062608"/>
                <a:gd name="connsiteX68" fmla="*/ 4667631 w 7118318"/>
                <a:gd name="connsiteY68" fmla="*/ 820674 h 1062608"/>
                <a:gd name="connsiteX69" fmla="*/ 4633056 w 7118318"/>
                <a:gd name="connsiteY69" fmla="*/ 830199 h 1062608"/>
                <a:gd name="connsiteX70" fmla="*/ 4598575 w 7118318"/>
                <a:gd name="connsiteY70" fmla="*/ 839724 h 1062608"/>
                <a:gd name="connsiteX71" fmla="*/ 4564094 w 7118318"/>
                <a:gd name="connsiteY71" fmla="*/ 849344 h 1062608"/>
                <a:gd name="connsiteX72" fmla="*/ 4529614 w 7118318"/>
                <a:gd name="connsiteY72" fmla="*/ 858964 h 1062608"/>
                <a:gd name="connsiteX73" fmla="*/ 4495229 w 7118318"/>
                <a:gd name="connsiteY73" fmla="*/ 868680 h 1062608"/>
                <a:gd name="connsiteX74" fmla="*/ 4460843 w 7118318"/>
                <a:gd name="connsiteY74" fmla="*/ 878396 h 1062608"/>
                <a:gd name="connsiteX75" fmla="*/ 4426553 w 7118318"/>
                <a:gd name="connsiteY75" fmla="*/ 888301 h 1062608"/>
                <a:gd name="connsiteX76" fmla="*/ 4392264 w 7118318"/>
                <a:gd name="connsiteY76" fmla="*/ 898017 h 1062608"/>
                <a:gd name="connsiteX77" fmla="*/ 4357974 w 7118318"/>
                <a:gd name="connsiteY77" fmla="*/ 906304 h 1062608"/>
                <a:gd name="connsiteX78" fmla="*/ 4323779 w 7118318"/>
                <a:gd name="connsiteY78" fmla="*/ 912590 h 1062608"/>
                <a:gd name="connsiteX79" fmla="*/ 4289679 w 7118318"/>
                <a:gd name="connsiteY79" fmla="*/ 916972 h 1062608"/>
                <a:gd name="connsiteX80" fmla="*/ 4255580 w 7118318"/>
                <a:gd name="connsiteY80" fmla="*/ 919639 h 1062608"/>
                <a:gd name="connsiteX81" fmla="*/ 4221480 w 7118318"/>
                <a:gd name="connsiteY81" fmla="*/ 920496 h 1062608"/>
                <a:gd name="connsiteX82" fmla="*/ 4187381 w 7118318"/>
                <a:gd name="connsiteY82" fmla="*/ 919829 h 1062608"/>
                <a:gd name="connsiteX83" fmla="*/ 4153376 w 7118318"/>
                <a:gd name="connsiteY83" fmla="*/ 917543 h 1062608"/>
                <a:gd name="connsiteX84" fmla="*/ 4119467 w 7118318"/>
                <a:gd name="connsiteY84" fmla="*/ 913829 h 1062608"/>
                <a:gd name="connsiteX85" fmla="*/ 4085558 w 7118318"/>
                <a:gd name="connsiteY85" fmla="*/ 908685 h 1062608"/>
                <a:gd name="connsiteX86" fmla="*/ 4051649 w 7118318"/>
                <a:gd name="connsiteY86" fmla="*/ 902208 h 1062608"/>
                <a:gd name="connsiteX87" fmla="*/ 4017836 w 7118318"/>
                <a:gd name="connsiteY87" fmla="*/ 894397 h 1062608"/>
                <a:gd name="connsiteX88" fmla="*/ 3984022 w 7118318"/>
                <a:gd name="connsiteY88" fmla="*/ 885444 h 1062608"/>
                <a:gd name="connsiteX89" fmla="*/ 3950303 w 7118318"/>
                <a:gd name="connsiteY89" fmla="*/ 875347 h 1062608"/>
                <a:gd name="connsiteX90" fmla="*/ 3916585 w 7118318"/>
                <a:gd name="connsiteY90" fmla="*/ 864108 h 1062608"/>
                <a:gd name="connsiteX91" fmla="*/ 3882866 w 7118318"/>
                <a:gd name="connsiteY91" fmla="*/ 851916 h 1062608"/>
                <a:gd name="connsiteX92" fmla="*/ 3849243 w 7118318"/>
                <a:gd name="connsiteY92" fmla="*/ 838772 h 1062608"/>
                <a:gd name="connsiteX93" fmla="*/ 3815715 w 7118318"/>
                <a:gd name="connsiteY93" fmla="*/ 824770 h 1062608"/>
                <a:gd name="connsiteX94" fmla="*/ 3782092 w 7118318"/>
                <a:gd name="connsiteY94" fmla="*/ 810006 h 1062608"/>
                <a:gd name="connsiteX95" fmla="*/ 3748564 w 7118318"/>
                <a:gd name="connsiteY95" fmla="*/ 794385 h 1062608"/>
                <a:gd name="connsiteX96" fmla="*/ 3715131 w 7118318"/>
                <a:gd name="connsiteY96" fmla="*/ 778097 h 1062608"/>
                <a:gd name="connsiteX97" fmla="*/ 3681698 w 7118318"/>
                <a:gd name="connsiteY97" fmla="*/ 761238 h 1062608"/>
                <a:gd name="connsiteX98" fmla="*/ 3648361 w 7118318"/>
                <a:gd name="connsiteY98" fmla="*/ 743712 h 1062608"/>
                <a:gd name="connsiteX99" fmla="*/ 3615023 w 7118318"/>
                <a:gd name="connsiteY99" fmla="*/ 725710 h 1062608"/>
                <a:gd name="connsiteX100" fmla="*/ 3581686 w 7118318"/>
                <a:gd name="connsiteY100" fmla="*/ 707231 h 1062608"/>
                <a:gd name="connsiteX101" fmla="*/ 3548444 w 7118318"/>
                <a:gd name="connsiteY101" fmla="*/ 688276 h 1062608"/>
                <a:gd name="connsiteX102" fmla="*/ 3515201 w 7118318"/>
                <a:gd name="connsiteY102" fmla="*/ 669036 h 1062608"/>
                <a:gd name="connsiteX103" fmla="*/ 3481959 w 7118318"/>
                <a:gd name="connsiteY103" fmla="*/ 649414 h 1062608"/>
                <a:gd name="connsiteX104" fmla="*/ 3448907 w 7118318"/>
                <a:gd name="connsiteY104" fmla="*/ 629602 h 1062608"/>
                <a:gd name="connsiteX105" fmla="*/ 3415760 w 7118318"/>
                <a:gd name="connsiteY105" fmla="*/ 609600 h 1062608"/>
                <a:gd name="connsiteX106" fmla="*/ 3382709 w 7118318"/>
                <a:gd name="connsiteY106" fmla="*/ 589312 h 1062608"/>
                <a:gd name="connsiteX107" fmla="*/ 3349657 w 7118318"/>
                <a:gd name="connsiteY107" fmla="*/ 569023 h 1062608"/>
                <a:gd name="connsiteX108" fmla="*/ 3316700 w 7118318"/>
                <a:gd name="connsiteY108" fmla="*/ 548640 h 1062608"/>
                <a:gd name="connsiteX109" fmla="*/ 3283744 w 7118318"/>
                <a:gd name="connsiteY109" fmla="*/ 528256 h 1062608"/>
                <a:gd name="connsiteX110" fmla="*/ 3250883 w 7118318"/>
                <a:gd name="connsiteY110" fmla="*/ 507873 h 1062608"/>
                <a:gd name="connsiteX111" fmla="*/ 3218021 w 7118318"/>
                <a:gd name="connsiteY111" fmla="*/ 487489 h 1062608"/>
                <a:gd name="connsiteX112" fmla="*/ 3185160 w 7118318"/>
                <a:gd name="connsiteY112" fmla="*/ 467296 h 1062608"/>
                <a:gd name="connsiteX113" fmla="*/ 3152394 w 7118318"/>
                <a:gd name="connsiteY113" fmla="*/ 447199 h 1062608"/>
                <a:gd name="connsiteX114" fmla="*/ 3119628 w 7118318"/>
                <a:gd name="connsiteY114" fmla="*/ 427387 h 1062608"/>
                <a:gd name="connsiteX115" fmla="*/ 3086957 w 7118318"/>
                <a:gd name="connsiteY115" fmla="*/ 407765 h 1062608"/>
                <a:gd name="connsiteX116" fmla="*/ 3054287 w 7118318"/>
                <a:gd name="connsiteY116" fmla="*/ 388334 h 1062608"/>
                <a:gd name="connsiteX117" fmla="*/ 3021711 w 7118318"/>
                <a:gd name="connsiteY117" fmla="*/ 369284 h 1062608"/>
                <a:gd name="connsiteX118" fmla="*/ 2989136 w 7118318"/>
                <a:gd name="connsiteY118" fmla="*/ 350520 h 1062608"/>
                <a:gd name="connsiteX119" fmla="*/ 2956560 w 7118318"/>
                <a:gd name="connsiteY119" fmla="*/ 332137 h 1062608"/>
                <a:gd name="connsiteX120" fmla="*/ 2924080 w 7118318"/>
                <a:gd name="connsiteY120" fmla="*/ 314230 h 1062608"/>
                <a:gd name="connsiteX121" fmla="*/ 2891600 w 7118318"/>
                <a:gd name="connsiteY121" fmla="*/ 296704 h 1062608"/>
                <a:gd name="connsiteX122" fmla="*/ 2859215 w 7118318"/>
                <a:gd name="connsiteY122" fmla="*/ 279654 h 1062608"/>
                <a:gd name="connsiteX123" fmla="*/ 2826830 w 7118318"/>
                <a:gd name="connsiteY123" fmla="*/ 263080 h 1062608"/>
                <a:gd name="connsiteX124" fmla="*/ 2794445 w 7118318"/>
                <a:gd name="connsiteY124" fmla="*/ 247079 h 1062608"/>
                <a:gd name="connsiteX125" fmla="*/ 2762155 w 7118318"/>
                <a:gd name="connsiteY125" fmla="*/ 231648 h 1062608"/>
                <a:gd name="connsiteX126" fmla="*/ 2729865 w 7118318"/>
                <a:gd name="connsiteY126" fmla="*/ 216789 h 1062608"/>
                <a:gd name="connsiteX127" fmla="*/ 2697671 w 7118318"/>
                <a:gd name="connsiteY127" fmla="*/ 202597 h 1062608"/>
                <a:gd name="connsiteX128" fmla="*/ 2665476 w 7118318"/>
                <a:gd name="connsiteY128" fmla="*/ 188976 h 1062608"/>
                <a:gd name="connsiteX129" fmla="*/ 2633282 w 7118318"/>
                <a:gd name="connsiteY129" fmla="*/ 176022 h 1062608"/>
                <a:gd name="connsiteX130" fmla="*/ 2601182 w 7118318"/>
                <a:gd name="connsiteY130" fmla="*/ 163830 h 1062608"/>
                <a:gd name="connsiteX131" fmla="*/ 2569083 w 7118318"/>
                <a:gd name="connsiteY131" fmla="*/ 152305 h 1062608"/>
                <a:gd name="connsiteX132" fmla="*/ 2537079 w 7118318"/>
                <a:gd name="connsiteY132" fmla="*/ 141446 h 1062608"/>
                <a:gd name="connsiteX133" fmla="*/ 2505075 w 7118318"/>
                <a:gd name="connsiteY133" fmla="*/ 131445 h 1062608"/>
                <a:gd name="connsiteX134" fmla="*/ 2473071 w 7118318"/>
                <a:gd name="connsiteY134" fmla="*/ 122206 h 1062608"/>
                <a:gd name="connsiteX135" fmla="*/ 2441163 w 7118318"/>
                <a:gd name="connsiteY135" fmla="*/ 113729 h 1062608"/>
                <a:gd name="connsiteX136" fmla="*/ 2409254 w 7118318"/>
                <a:gd name="connsiteY136" fmla="*/ 106108 h 1062608"/>
                <a:gd name="connsiteX137" fmla="*/ 2377440 w 7118318"/>
                <a:gd name="connsiteY137" fmla="*/ 99250 h 1062608"/>
                <a:gd name="connsiteX138" fmla="*/ 2345531 w 7118318"/>
                <a:gd name="connsiteY138" fmla="*/ 93250 h 1062608"/>
                <a:gd name="connsiteX139" fmla="*/ 2313813 w 7118318"/>
                <a:gd name="connsiteY139" fmla="*/ 88106 h 1062608"/>
                <a:gd name="connsiteX140" fmla="*/ 2282000 w 7118318"/>
                <a:gd name="connsiteY140" fmla="*/ 83915 h 1062608"/>
                <a:gd name="connsiteX141" fmla="*/ 2250377 w 7118318"/>
                <a:gd name="connsiteY141" fmla="*/ 80581 h 1062608"/>
                <a:gd name="connsiteX142" fmla="*/ 2218658 w 7118318"/>
                <a:gd name="connsiteY142" fmla="*/ 78105 h 1062608"/>
                <a:gd name="connsiteX143" fmla="*/ 2187035 w 7118318"/>
                <a:gd name="connsiteY143" fmla="*/ 76581 h 1062608"/>
                <a:gd name="connsiteX144" fmla="*/ 2155412 w 7118318"/>
                <a:gd name="connsiteY144" fmla="*/ 75914 h 1062608"/>
                <a:gd name="connsiteX145" fmla="*/ 2123885 w 7118318"/>
                <a:gd name="connsiteY145" fmla="*/ 76200 h 1062608"/>
                <a:gd name="connsiteX146" fmla="*/ 2092357 w 7118318"/>
                <a:gd name="connsiteY146" fmla="*/ 77438 h 1062608"/>
                <a:gd name="connsiteX147" fmla="*/ 2060829 w 7118318"/>
                <a:gd name="connsiteY147" fmla="*/ 79629 h 1062608"/>
                <a:gd name="connsiteX148" fmla="*/ 2029397 w 7118318"/>
                <a:gd name="connsiteY148" fmla="*/ 82772 h 1062608"/>
                <a:gd name="connsiteX149" fmla="*/ 1997964 w 7118318"/>
                <a:gd name="connsiteY149" fmla="*/ 86868 h 1062608"/>
                <a:gd name="connsiteX150" fmla="*/ 1966532 w 7118318"/>
                <a:gd name="connsiteY150" fmla="*/ 91916 h 1062608"/>
                <a:gd name="connsiteX151" fmla="*/ 1935194 w 7118318"/>
                <a:gd name="connsiteY151" fmla="*/ 97917 h 1062608"/>
                <a:gd name="connsiteX152" fmla="*/ 1903857 w 7118318"/>
                <a:gd name="connsiteY152" fmla="*/ 104870 h 1062608"/>
                <a:gd name="connsiteX153" fmla="*/ 1872615 w 7118318"/>
                <a:gd name="connsiteY153" fmla="*/ 112871 h 1062608"/>
                <a:gd name="connsiteX154" fmla="*/ 1841373 w 7118318"/>
                <a:gd name="connsiteY154" fmla="*/ 121729 h 1062608"/>
                <a:gd name="connsiteX155" fmla="*/ 1810131 w 7118318"/>
                <a:gd name="connsiteY155" fmla="*/ 131635 h 1062608"/>
                <a:gd name="connsiteX156" fmla="*/ 1778984 w 7118318"/>
                <a:gd name="connsiteY156" fmla="*/ 142494 h 1062608"/>
                <a:gd name="connsiteX157" fmla="*/ 1747838 w 7118318"/>
                <a:gd name="connsiteY157" fmla="*/ 154305 h 1062608"/>
                <a:gd name="connsiteX158" fmla="*/ 1716691 w 7118318"/>
                <a:gd name="connsiteY158" fmla="*/ 167068 h 1062608"/>
                <a:gd name="connsiteX159" fmla="*/ 1685639 w 7118318"/>
                <a:gd name="connsiteY159" fmla="*/ 180880 h 1062608"/>
                <a:gd name="connsiteX160" fmla="*/ 1654588 w 7118318"/>
                <a:gd name="connsiteY160" fmla="*/ 195548 h 1062608"/>
                <a:gd name="connsiteX161" fmla="*/ 1623632 w 7118318"/>
                <a:gd name="connsiteY161" fmla="*/ 211169 h 1062608"/>
                <a:gd name="connsiteX162" fmla="*/ 1592580 w 7118318"/>
                <a:gd name="connsiteY162" fmla="*/ 227743 h 1062608"/>
                <a:gd name="connsiteX163" fmla="*/ 1561719 w 7118318"/>
                <a:gd name="connsiteY163" fmla="*/ 245269 h 1062608"/>
                <a:gd name="connsiteX164" fmla="*/ 1530763 w 7118318"/>
                <a:gd name="connsiteY164" fmla="*/ 263747 h 1062608"/>
                <a:gd name="connsiteX165" fmla="*/ 1499902 w 7118318"/>
                <a:gd name="connsiteY165" fmla="*/ 283083 h 1062608"/>
                <a:gd name="connsiteX166" fmla="*/ 1469041 w 7118318"/>
                <a:gd name="connsiteY166" fmla="*/ 303371 h 1062608"/>
                <a:gd name="connsiteX167" fmla="*/ 1438275 w 7118318"/>
                <a:gd name="connsiteY167" fmla="*/ 324517 h 1062608"/>
                <a:gd name="connsiteX168" fmla="*/ 1407414 w 7118318"/>
                <a:gd name="connsiteY168" fmla="*/ 346519 h 1062608"/>
                <a:gd name="connsiteX169" fmla="*/ 1376744 w 7118318"/>
                <a:gd name="connsiteY169" fmla="*/ 369475 h 1062608"/>
                <a:gd name="connsiteX170" fmla="*/ 1345978 w 7118318"/>
                <a:gd name="connsiteY170" fmla="*/ 393287 h 1062608"/>
                <a:gd name="connsiteX171" fmla="*/ 1315307 w 7118318"/>
                <a:gd name="connsiteY171" fmla="*/ 417862 h 1062608"/>
                <a:gd name="connsiteX172" fmla="*/ 1284637 w 7118318"/>
                <a:gd name="connsiteY172" fmla="*/ 443293 h 1062608"/>
                <a:gd name="connsiteX173" fmla="*/ 1254061 w 7118318"/>
                <a:gd name="connsiteY173" fmla="*/ 469582 h 1062608"/>
                <a:gd name="connsiteX174" fmla="*/ 1223486 w 7118318"/>
                <a:gd name="connsiteY174" fmla="*/ 496538 h 1062608"/>
                <a:gd name="connsiteX175" fmla="*/ 1192911 w 7118318"/>
                <a:gd name="connsiteY175" fmla="*/ 524351 h 1062608"/>
                <a:gd name="connsiteX176" fmla="*/ 1162431 w 7118318"/>
                <a:gd name="connsiteY176" fmla="*/ 552926 h 1062608"/>
                <a:gd name="connsiteX177" fmla="*/ 1131951 w 7118318"/>
                <a:gd name="connsiteY177" fmla="*/ 581215 h 1062608"/>
                <a:gd name="connsiteX178" fmla="*/ 1101471 w 7118318"/>
                <a:gd name="connsiteY178" fmla="*/ 609124 h 1062608"/>
                <a:gd name="connsiteX179" fmla="*/ 1071086 w 7118318"/>
                <a:gd name="connsiteY179" fmla="*/ 636556 h 1062608"/>
                <a:gd name="connsiteX180" fmla="*/ 1040702 w 7118318"/>
                <a:gd name="connsiteY180" fmla="*/ 663416 h 1062608"/>
                <a:gd name="connsiteX181" fmla="*/ 1010317 w 7118318"/>
                <a:gd name="connsiteY181" fmla="*/ 689705 h 1062608"/>
                <a:gd name="connsiteX182" fmla="*/ 980027 w 7118318"/>
                <a:gd name="connsiteY182" fmla="*/ 715423 h 1062608"/>
                <a:gd name="connsiteX183" fmla="*/ 949738 w 7118318"/>
                <a:gd name="connsiteY183" fmla="*/ 740378 h 1062608"/>
                <a:gd name="connsiteX184" fmla="*/ 919544 w 7118318"/>
                <a:gd name="connsiteY184" fmla="*/ 764762 h 1062608"/>
                <a:gd name="connsiteX185" fmla="*/ 889349 w 7118318"/>
                <a:gd name="connsiteY185" fmla="*/ 788289 h 1062608"/>
                <a:gd name="connsiteX186" fmla="*/ 859155 w 7118318"/>
                <a:gd name="connsiteY186" fmla="*/ 811149 h 1062608"/>
                <a:gd name="connsiteX187" fmla="*/ 829056 w 7118318"/>
                <a:gd name="connsiteY187" fmla="*/ 833056 h 1062608"/>
                <a:gd name="connsiteX188" fmla="*/ 798957 w 7118318"/>
                <a:gd name="connsiteY188" fmla="*/ 854202 h 1062608"/>
                <a:gd name="connsiteX189" fmla="*/ 768858 w 7118318"/>
                <a:gd name="connsiteY189" fmla="*/ 874490 h 1062608"/>
                <a:gd name="connsiteX190" fmla="*/ 738854 w 7118318"/>
                <a:gd name="connsiteY190" fmla="*/ 893826 h 1062608"/>
                <a:gd name="connsiteX191" fmla="*/ 708851 w 7118318"/>
                <a:gd name="connsiteY191" fmla="*/ 912305 h 1062608"/>
                <a:gd name="connsiteX192" fmla="*/ 678847 w 7118318"/>
                <a:gd name="connsiteY192" fmla="*/ 929735 h 1062608"/>
                <a:gd name="connsiteX193" fmla="*/ 648938 w 7118318"/>
                <a:gd name="connsiteY193" fmla="*/ 946213 h 1062608"/>
                <a:gd name="connsiteX194" fmla="*/ 619030 w 7118318"/>
                <a:gd name="connsiteY194" fmla="*/ 961644 h 1062608"/>
                <a:gd name="connsiteX195" fmla="*/ 589217 w 7118318"/>
                <a:gd name="connsiteY195" fmla="*/ 976122 h 1062608"/>
                <a:gd name="connsiteX196" fmla="*/ 559403 w 7118318"/>
                <a:gd name="connsiteY196" fmla="*/ 989457 h 1062608"/>
                <a:gd name="connsiteX197" fmla="*/ 529590 w 7118318"/>
                <a:gd name="connsiteY197" fmla="*/ 1001744 h 1062608"/>
                <a:gd name="connsiteX198" fmla="*/ 499872 w 7118318"/>
                <a:gd name="connsiteY198" fmla="*/ 1012984 h 1062608"/>
                <a:gd name="connsiteX199" fmla="*/ 470154 w 7118318"/>
                <a:gd name="connsiteY199" fmla="*/ 1023080 h 1062608"/>
                <a:gd name="connsiteX200" fmla="*/ 440436 w 7118318"/>
                <a:gd name="connsiteY200" fmla="*/ 1032034 h 1062608"/>
                <a:gd name="connsiteX201" fmla="*/ 410813 w 7118318"/>
                <a:gd name="connsiteY201" fmla="*/ 1039844 h 1062608"/>
                <a:gd name="connsiteX202" fmla="*/ 381191 w 7118318"/>
                <a:gd name="connsiteY202" fmla="*/ 1046512 h 1062608"/>
                <a:gd name="connsiteX203" fmla="*/ 351663 w 7118318"/>
                <a:gd name="connsiteY203" fmla="*/ 1052131 h 1062608"/>
                <a:gd name="connsiteX204" fmla="*/ 322136 w 7118318"/>
                <a:gd name="connsiteY204" fmla="*/ 1056513 h 1062608"/>
                <a:gd name="connsiteX205" fmla="*/ 292608 w 7118318"/>
                <a:gd name="connsiteY205" fmla="*/ 1059656 h 1062608"/>
                <a:gd name="connsiteX206" fmla="*/ 263176 w 7118318"/>
                <a:gd name="connsiteY206" fmla="*/ 1061752 h 1062608"/>
                <a:gd name="connsiteX207" fmla="*/ 233744 w 7118318"/>
                <a:gd name="connsiteY207" fmla="*/ 1062609 h 1062608"/>
                <a:gd name="connsiteX208" fmla="*/ 204311 w 7118318"/>
                <a:gd name="connsiteY208" fmla="*/ 1062228 h 1062608"/>
                <a:gd name="connsiteX209" fmla="*/ 174974 w 7118318"/>
                <a:gd name="connsiteY209" fmla="*/ 1060799 h 1062608"/>
                <a:gd name="connsiteX210" fmla="*/ 145637 w 7118318"/>
                <a:gd name="connsiteY210" fmla="*/ 1058132 h 1062608"/>
                <a:gd name="connsiteX211" fmla="*/ 116396 w 7118318"/>
                <a:gd name="connsiteY211" fmla="*/ 1054227 h 1062608"/>
                <a:gd name="connsiteX212" fmla="*/ 87154 w 7118318"/>
                <a:gd name="connsiteY212" fmla="*/ 1049274 h 1062608"/>
                <a:gd name="connsiteX213" fmla="*/ 57912 w 7118318"/>
                <a:gd name="connsiteY213" fmla="*/ 1043083 h 1062608"/>
                <a:gd name="connsiteX214" fmla="*/ 28766 w 7118318"/>
                <a:gd name="connsiteY214" fmla="*/ 1035748 h 1062608"/>
                <a:gd name="connsiteX215" fmla="*/ 0 w 7118318"/>
                <a:gd name="connsiteY215" fmla="*/ 1027366 h 10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7118318" h="1062608">
                  <a:moveTo>
                    <a:pt x="7118319" y="0"/>
                  </a:moveTo>
                  <a:lnTo>
                    <a:pt x="7082409" y="15240"/>
                  </a:lnTo>
                  <a:lnTo>
                    <a:pt x="7044976" y="30956"/>
                  </a:lnTo>
                  <a:lnTo>
                    <a:pt x="7007448" y="46672"/>
                  </a:lnTo>
                  <a:lnTo>
                    <a:pt x="6970014" y="62293"/>
                  </a:lnTo>
                  <a:lnTo>
                    <a:pt x="6932581" y="77819"/>
                  </a:lnTo>
                  <a:lnTo>
                    <a:pt x="6895338" y="93250"/>
                  </a:lnTo>
                  <a:lnTo>
                    <a:pt x="6858000" y="108585"/>
                  </a:lnTo>
                  <a:lnTo>
                    <a:pt x="6820757" y="123825"/>
                  </a:lnTo>
                  <a:lnTo>
                    <a:pt x="6783610" y="138970"/>
                  </a:lnTo>
                  <a:lnTo>
                    <a:pt x="6746367" y="153924"/>
                  </a:lnTo>
                  <a:lnTo>
                    <a:pt x="6709315" y="168878"/>
                  </a:lnTo>
                  <a:lnTo>
                    <a:pt x="6672263" y="183642"/>
                  </a:lnTo>
                  <a:lnTo>
                    <a:pt x="6635210" y="198310"/>
                  </a:lnTo>
                  <a:lnTo>
                    <a:pt x="6598253" y="212788"/>
                  </a:lnTo>
                  <a:lnTo>
                    <a:pt x="6561392" y="227171"/>
                  </a:lnTo>
                  <a:lnTo>
                    <a:pt x="6524435" y="241459"/>
                  </a:lnTo>
                  <a:lnTo>
                    <a:pt x="6487668" y="255651"/>
                  </a:lnTo>
                  <a:lnTo>
                    <a:pt x="6450902" y="269653"/>
                  </a:lnTo>
                  <a:lnTo>
                    <a:pt x="6414040" y="283559"/>
                  </a:lnTo>
                  <a:lnTo>
                    <a:pt x="6377369" y="297275"/>
                  </a:lnTo>
                  <a:lnTo>
                    <a:pt x="6340793" y="310896"/>
                  </a:lnTo>
                  <a:lnTo>
                    <a:pt x="6304121" y="324326"/>
                  </a:lnTo>
                  <a:lnTo>
                    <a:pt x="6267546" y="337756"/>
                  </a:lnTo>
                  <a:lnTo>
                    <a:pt x="6231065" y="350901"/>
                  </a:lnTo>
                  <a:lnTo>
                    <a:pt x="6194584" y="363950"/>
                  </a:lnTo>
                  <a:lnTo>
                    <a:pt x="6158198" y="376904"/>
                  </a:lnTo>
                  <a:lnTo>
                    <a:pt x="6121813" y="389668"/>
                  </a:lnTo>
                  <a:lnTo>
                    <a:pt x="6085428" y="402336"/>
                  </a:lnTo>
                  <a:lnTo>
                    <a:pt x="6049137" y="414814"/>
                  </a:lnTo>
                  <a:lnTo>
                    <a:pt x="6012942" y="427196"/>
                  </a:lnTo>
                  <a:lnTo>
                    <a:pt x="5976652" y="439484"/>
                  </a:lnTo>
                  <a:lnTo>
                    <a:pt x="5940552" y="451580"/>
                  </a:lnTo>
                  <a:lnTo>
                    <a:pt x="5904453" y="463486"/>
                  </a:lnTo>
                  <a:lnTo>
                    <a:pt x="5868353" y="475297"/>
                  </a:lnTo>
                  <a:lnTo>
                    <a:pt x="5832348" y="487013"/>
                  </a:lnTo>
                  <a:lnTo>
                    <a:pt x="5796344" y="498634"/>
                  </a:lnTo>
                  <a:lnTo>
                    <a:pt x="5760435" y="510064"/>
                  </a:lnTo>
                  <a:lnTo>
                    <a:pt x="5724525" y="521398"/>
                  </a:lnTo>
                  <a:lnTo>
                    <a:pt x="5688616" y="532543"/>
                  </a:lnTo>
                  <a:lnTo>
                    <a:pt x="5652802" y="543687"/>
                  </a:lnTo>
                  <a:lnTo>
                    <a:pt x="5617083" y="554641"/>
                  </a:lnTo>
                  <a:lnTo>
                    <a:pt x="5581364" y="565404"/>
                  </a:lnTo>
                  <a:lnTo>
                    <a:pt x="5545646" y="576167"/>
                  </a:lnTo>
                  <a:lnTo>
                    <a:pt x="5510022" y="586835"/>
                  </a:lnTo>
                  <a:lnTo>
                    <a:pt x="5474399" y="597313"/>
                  </a:lnTo>
                  <a:lnTo>
                    <a:pt x="5438871" y="607695"/>
                  </a:lnTo>
                  <a:lnTo>
                    <a:pt x="5403342" y="618077"/>
                  </a:lnTo>
                  <a:lnTo>
                    <a:pt x="5367909" y="628269"/>
                  </a:lnTo>
                  <a:lnTo>
                    <a:pt x="5332476" y="638365"/>
                  </a:lnTo>
                  <a:lnTo>
                    <a:pt x="5297139" y="648462"/>
                  </a:lnTo>
                  <a:lnTo>
                    <a:pt x="5261801" y="658368"/>
                  </a:lnTo>
                  <a:lnTo>
                    <a:pt x="5226463" y="668274"/>
                  </a:lnTo>
                  <a:lnTo>
                    <a:pt x="5191221" y="678085"/>
                  </a:lnTo>
                  <a:lnTo>
                    <a:pt x="5156073" y="687800"/>
                  </a:lnTo>
                  <a:lnTo>
                    <a:pt x="5120926" y="697516"/>
                  </a:lnTo>
                  <a:lnTo>
                    <a:pt x="5085779" y="707136"/>
                  </a:lnTo>
                  <a:lnTo>
                    <a:pt x="5050727" y="716756"/>
                  </a:lnTo>
                  <a:lnTo>
                    <a:pt x="5015675" y="726281"/>
                  </a:lnTo>
                  <a:lnTo>
                    <a:pt x="4980718" y="735806"/>
                  </a:lnTo>
                  <a:lnTo>
                    <a:pt x="4945761" y="745236"/>
                  </a:lnTo>
                  <a:lnTo>
                    <a:pt x="4910805" y="754761"/>
                  </a:lnTo>
                  <a:lnTo>
                    <a:pt x="4875943" y="764191"/>
                  </a:lnTo>
                  <a:lnTo>
                    <a:pt x="4841177" y="773525"/>
                  </a:lnTo>
                  <a:lnTo>
                    <a:pt x="4806315" y="782955"/>
                  </a:lnTo>
                  <a:lnTo>
                    <a:pt x="4771644" y="792385"/>
                  </a:lnTo>
                  <a:lnTo>
                    <a:pt x="4736878" y="801814"/>
                  </a:lnTo>
                  <a:lnTo>
                    <a:pt x="4702302" y="811244"/>
                  </a:lnTo>
                  <a:lnTo>
                    <a:pt x="4667631" y="820674"/>
                  </a:lnTo>
                  <a:lnTo>
                    <a:pt x="4633056" y="830199"/>
                  </a:lnTo>
                  <a:lnTo>
                    <a:pt x="4598575" y="839724"/>
                  </a:lnTo>
                  <a:lnTo>
                    <a:pt x="4564094" y="849344"/>
                  </a:lnTo>
                  <a:lnTo>
                    <a:pt x="4529614" y="858964"/>
                  </a:lnTo>
                  <a:lnTo>
                    <a:pt x="4495229" y="868680"/>
                  </a:lnTo>
                  <a:lnTo>
                    <a:pt x="4460843" y="878396"/>
                  </a:lnTo>
                  <a:lnTo>
                    <a:pt x="4426553" y="888301"/>
                  </a:lnTo>
                  <a:lnTo>
                    <a:pt x="4392264" y="898017"/>
                  </a:lnTo>
                  <a:lnTo>
                    <a:pt x="4357974" y="906304"/>
                  </a:lnTo>
                  <a:lnTo>
                    <a:pt x="4323779" y="912590"/>
                  </a:lnTo>
                  <a:lnTo>
                    <a:pt x="4289679" y="916972"/>
                  </a:lnTo>
                  <a:lnTo>
                    <a:pt x="4255580" y="919639"/>
                  </a:lnTo>
                  <a:lnTo>
                    <a:pt x="4221480" y="920496"/>
                  </a:lnTo>
                  <a:lnTo>
                    <a:pt x="4187381" y="919829"/>
                  </a:lnTo>
                  <a:lnTo>
                    <a:pt x="4153376" y="917543"/>
                  </a:lnTo>
                  <a:lnTo>
                    <a:pt x="4119467" y="913829"/>
                  </a:lnTo>
                  <a:lnTo>
                    <a:pt x="4085558" y="908685"/>
                  </a:lnTo>
                  <a:lnTo>
                    <a:pt x="4051649" y="902208"/>
                  </a:lnTo>
                  <a:lnTo>
                    <a:pt x="4017836" y="894397"/>
                  </a:lnTo>
                  <a:lnTo>
                    <a:pt x="3984022" y="885444"/>
                  </a:lnTo>
                  <a:lnTo>
                    <a:pt x="3950303" y="875347"/>
                  </a:lnTo>
                  <a:lnTo>
                    <a:pt x="3916585" y="864108"/>
                  </a:lnTo>
                  <a:lnTo>
                    <a:pt x="3882866" y="851916"/>
                  </a:lnTo>
                  <a:lnTo>
                    <a:pt x="3849243" y="838772"/>
                  </a:lnTo>
                  <a:lnTo>
                    <a:pt x="3815715" y="824770"/>
                  </a:lnTo>
                  <a:lnTo>
                    <a:pt x="3782092" y="810006"/>
                  </a:lnTo>
                  <a:lnTo>
                    <a:pt x="3748564" y="794385"/>
                  </a:lnTo>
                  <a:lnTo>
                    <a:pt x="3715131" y="778097"/>
                  </a:lnTo>
                  <a:lnTo>
                    <a:pt x="3681698" y="761238"/>
                  </a:lnTo>
                  <a:lnTo>
                    <a:pt x="3648361" y="743712"/>
                  </a:lnTo>
                  <a:lnTo>
                    <a:pt x="3615023" y="725710"/>
                  </a:lnTo>
                  <a:lnTo>
                    <a:pt x="3581686" y="707231"/>
                  </a:lnTo>
                  <a:lnTo>
                    <a:pt x="3548444" y="688276"/>
                  </a:lnTo>
                  <a:lnTo>
                    <a:pt x="3515201" y="669036"/>
                  </a:lnTo>
                  <a:lnTo>
                    <a:pt x="3481959" y="649414"/>
                  </a:lnTo>
                  <a:lnTo>
                    <a:pt x="3448907" y="629602"/>
                  </a:lnTo>
                  <a:lnTo>
                    <a:pt x="3415760" y="609600"/>
                  </a:lnTo>
                  <a:lnTo>
                    <a:pt x="3382709" y="589312"/>
                  </a:lnTo>
                  <a:lnTo>
                    <a:pt x="3349657" y="569023"/>
                  </a:lnTo>
                  <a:lnTo>
                    <a:pt x="3316700" y="548640"/>
                  </a:lnTo>
                  <a:lnTo>
                    <a:pt x="3283744" y="528256"/>
                  </a:lnTo>
                  <a:lnTo>
                    <a:pt x="3250883" y="507873"/>
                  </a:lnTo>
                  <a:lnTo>
                    <a:pt x="3218021" y="487489"/>
                  </a:lnTo>
                  <a:lnTo>
                    <a:pt x="3185160" y="467296"/>
                  </a:lnTo>
                  <a:lnTo>
                    <a:pt x="3152394" y="447199"/>
                  </a:lnTo>
                  <a:lnTo>
                    <a:pt x="3119628" y="427387"/>
                  </a:lnTo>
                  <a:lnTo>
                    <a:pt x="3086957" y="407765"/>
                  </a:lnTo>
                  <a:lnTo>
                    <a:pt x="3054287" y="388334"/>
                  </a:lnTo>
                  <a:lnTo>
                    <a:pt x="3021711" y="369284"/>
                  </a:lnTo>
                  <a:lnTo>
                    <a:pt x="2989136" y="350520"/>
                  </a:lnTo>
                  <a:lnTo>
                    <a:pt x="2956560" y="332137"/>
                  </a:lnTo>
                  <a:lnTo>
                    <a:pt x="2924080" y="314230"/>
                  </a:lnTo>
                  <a:lnTo>
                    <a:pt x="2891600" y="296704"/>
                  </a:lnTo>
                  <a:lnTo>
                    <a:pt x="2859215" y="279654"/>
                  </a:lnTo>
                  <a:lnTo>
                    <a:pt x="2826830" y="263080"/>
                  </a:lnTo>
                  <a:lnTo>
                    <a:pt x="2794445" y="247079"/>
                  </a:lnTo>
                  <a:lnTo>
                    <a:pt x="2762155" y="231648"/>
                  </a:lnTo>
                  <a:lnTo>
                    <a:pt x="2729865" y="216789"/>
                  </a:lnTo>
                  <a:lnTo>
                    <a:pt x="2697671" y="202597"/>
                  </a:lnTo>
                  <a:lnTo>
                    <a:pt x="2665476" y="188976"/>
                  </a:lnTo>
                  <a:lnTo>
                    <a:pt x="2633282" y="176022"/>
                  </a:lnTo>
                  <a:lnTo>
                    <a:pt x="2601182" y="163830"/>
                  </a:lnTo>
                  <a:lnTo>
                    <a:pt x="2569083" y="152305"/>
                  </a:lnTo>
                  <a:lnTo>
                    <a:pt x="2537079" y="141446"/>
                  </a:lnTo>
                  <a:lnTo>
                    <a:pt x="2505075" y="131445"/>
                  </a:lnTo>
                  <a:lnTo>
                    <a:pt x="2473071" y="122206"/>
                  </a:lnTo>
                  <a:lnTo>
                    <a:pt x="2441163" y="113729"/>
                  </a:lnTo>
                  <a:lnTo>
                    <a:pt x="2409254" y="106108"/>
                  </a:lnTo>
                  <a:lnTo>
                    <a:pt x="2377440" y="99250"/>
                  </a:lnTo>
                  <a:lnTo>
                    <a:pt x="2345531" y="93250"/>
                  </a:lnTo>
                  <a:lnTo>
                    <a:pt x="2313813" y="88106"/>
                  </a:lnTo>
                  <a:lnTo>
                    <a:pt x="2282000" y="83915"/>
                  </a:lnTo>
                  <a:lnTo>
                    <a:pt x="2250377" y="80581"/>
                  </a:lnTo>
                  <a:lnTo>
                    <a:pt x="2218658" y="78105"/>
                  </a:lnTo>
                  <a:lnTo>
                    <a:pt x="2187035" y="76581"/>
                  </a:lnTo>
                  <a:lnTo>
                    <a:pt x="2155412" y="75914"/>
                  </a:lnTo>
                  <a:lnTo>
                    <a:pt x="2123885" y="76200"/>
                  </a:lnTo>
                  <a:lnTo>
                    <a:pt x="2092357" y="77438"/>
                  </a:lnTo>
                  <a:lnTo>
                    <a:pt x="2060829" y="79629"/>
                  </a:lnTo>
                  <a:lnTo>
                    <a:pt x="2029397" y="82772"/>
                  </a:lnTo>
                  <a:lnTo>
                    <a:pt x="1997964" y="86868"/>
                  </a:lnTo>
                  <a:lnTo>
                    <a:pt x="1966532" y="91916"/>
                  </a:lnTo>
                  <a:lnTo>
                    <a:pt x="1935194" y="97917"/>
                  </a:lnTo>
                  <a:lnTo>
                    <a:pt x="1903857" y="104870"/>
                  </a:lnTo>
                  <a:lnTo>
                    <a:pt x="1872615" y="112871"/>
                  </a:lnTo>
                  <a:lnTo>
                    <a:pt x="1841373" y="121729"/>
                  </a:lnTo>
                  <a:lnTo>
                    <a:pt x="1810131" y="131635"/>
                  </a:lnTo>
                  <a:lnTo>
                    <a:pt x="1778984" y="142494"/>
                  </a:lnTo>
                  <a:lnTo>
                    <a:pt x="1747838" y="154305"/>
                  </a:lnTo>
                  <a:lnTo>
                    <a:pt x="1716691" y="167068"/>
                  </a:lnTo>
                  <a:lnTo>
                    <a:pt x="1685639" y="180880"/>
                  </a:lnTo>
                  <a:lnTo>
                    <a:pt x="1654588" y="195548"/>
                  </a:lnTo>
                  <a:lnTo>
                    <a:pt x="1623632" y="211169"/>
                  </a:lnTo>
                  <a:lnTo>
                    <a:pt x="1592580" y="227743"/>
                  </a:lnTo>
                  <a:lnTo>
                    <a:pt x="1561719" y="245269"/>
                  </a:lnTo>
                  <a:lnTo>
                    <a:pt x="1530763" y="263747"/>
                  </a:lnTo>
                  <a:lnTo>
                    <a:pt x="1499902" y="283083"/>
                  </a:lnTo>
                  <a:lnTo>
                    <a:pt x="1469041" y="303371"/>
                  </a:lnTo>
                  <a:lnTo>
                    <a:pt x="1438275" y="324517"/>
                  </a:lnTo>
                  <a:lnTo>
                    <a:pt x="1407414" y="346519"/>
                  </a:lnTo>
                  <a:lnTo>
                    <a:pt x="1376744" y="369475"/>
                  </a:lnTo>
                  <a:lnTo>
                    <a:pt x="1345978" y="393287"/>
                  </a:lnTo>
                  <a:lnTo>
                    <a:pt x="1315307" y="417862"/>
                  </a:lnTo>
                  <a:lnTo>
                    <a:pt x="1284637" y="443293"/>
                  </a:lnTo>
                  <a:lnTo>
                    <a:pt x="1254061" y="469582"/>
                  </a:lnTo>
                  <a:lnTo>
                    <a:pt x="1223486" y="496538"/>
                  </a:lnTo>
                  <a:lnTo>
                    <a:pt x="1192911" y="524351"/>
                  </a:lnTo>
                  <a:lnTo>
                    <a:pt x="1162431" y="552926"/>
                  </a:lnTo>
                  <a:lnTo>
                    <a:pt x="1131951" y="581215"/>
                  </a:lnTo>
                  <a:lnTo>
                    <a:pt x="1101471" y="609124"/>
                  </a:lnTo>
                  <a:lnTo>
                    <a:pt x="1071086" y="636556"/>
                  </a:lnTo>
                  <a:lnTo>
                    <a:pt x="1040702" y="663416"/>
                  </a:lnTo>
                  <a:lnTo>
                    <a:pt x="1010317" y="689705"/>
                  </a:lnTo>
                  <a:lnTo>
                    <a:pt x="980027" y="715423"/>
                  </a:lnTo>
                  <a:lnTo>
                    <a:pt x="949738" y="740378"/>
                  </a:lnTo>
                  <a:lnTo>
                    <a:pt x="919544" y="764762"/>
                  </a:lnTo>
                  <a:lnTo>
                    <a:pt x="889349" y="788289"/>
                  </a:lnTo>
                  <a:lnTo>
                    <a:pt x="859155" y="811149"/>
                  </a:lnTo>
                  <a:lnTo>
                    <a:pt x="829056" y="833056"/>
                  </a:lnTo>
                  <a:lnTo>
                    <a:pt x="798957" y="854202"/>
                  </a:lnTo>
                  <a:lnTo>
                    <a:pt x="768858" y="874490"/>
                  </a:lnTo>
                  <a:lnTo>
                    <a:pt x="738854" y="893826"/>
                  </a:lnTo>
                  <a:lnTo>
                    <a:pt x="708851" y="912305"/>
                  </a:lnTo>
                  <a:lnTo>
                    <a:pt x="678847" y="929735"/>
                  </a:lnTo>
                  <a:lnTo>
                    <a:pt x="648938" y="946213"/>
                  </a:lnTo>
                  <a:lnTo>
                    <a:pt x="619030" y="961644"/>
                  </a:lnTo>
                  <a:lnTo>
                    <a:pt x="589217" y="976122"/>
                  </a:lnTo>
                  <a:lnTo>
                    <a:pt x="559403" y="989457"/>
                  </a:lnTo>
                  <a:lnTo>
                    <a:pt x="529590" y="1001744"/>
                  </a:lnTo>
                  <a:lnTo>
                    <a:pt x="499872" y="1012984"/>
                  </a:lnTo>
                  <a:lnTo>
                    <a:pt x="470154" y="1023080"/>
                  </a:lnTo>
                  <a:lnTo>
                    <a:pt x="440436" y="1032034"/>
                  </a:lnTo>
                  <a:lnTo>
                    <a:pt x="410813" y="1039844"/>
                  </a:lnTo>
                  <a:lnTo>
                    <a:pt x="381191" y="1046512"/>
                  </a:lnTo>
                  <a:lnTo>
                    <a:pt x="351663" y="1052131"/>
                  </a:lnTo>
                  <a:lnTo>
                    <a:pt x="322136" y="1056513"/>
                  </a:lnTo>
                  <a:lnTo>
                    <a:pt x="292608" y="1059656"/>
                  </a:lnTo>
                  <a:lnTo>
                    <a:pt x="263176" y="1061752"/>
                  </a:lnTo>
                  <a:lnTo>
                    <a:pt x="233744" y="1062609"/>
                  </a:lnTo>
                  <a:lnTo>
                    <a:pt x="204311" y="1062228"/>
                  </a:lnTo>
                  <a:lnTo>
                    <a:pt x="174974" y="1060799"/>
                  </a:lnTo>
                  <a:lnTo>
                    <a:pt x="145637" y="1058132"/>
                  </a:lnTo>
                  <a:lnTo>
                    <a:pt x="116396" y="1054227"/>
                  </a:lnTo>
                  <a:lnTo>
                    <a:pt x="87154" y="1049274"/>
                  </a:lnTo>
                  <a:lnTo>
                    <a:pt x="57912" y="1043083"/>
                  </a:lnTo>
                  <a:lnTo>
                    <a:pt x="28766" y="1035748"/>
                  </a:lnTo>
                  <a:lnTo>
                    <a:pt x="0" y="1027366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任意多边形: 形状 87"/>
            <p:cNvSpPr/>
            <p:nvPr/>
          </p:nvSpPr>
          <p:spPr>
            <a:xfrm>
              <a:off x="664019" y="1285040"/>
              <a:ext cx="7118318" cy="1143666"/>
            </a:xfrm>
            <a:custGeom>
              <a:avLst/>
              <a:gdLst>
                <a:gd name="connsiteX0" fmla="*/ 7118319 w 7118318"/>
                <a:gd name="connsiteY0" fmla="*/ 0 h 1143666"/>
                <a:gd name="connsiteX1" fmla="*/ 7108412 w 7118318"/>
                <a:gd name="connsiteY1" fmla="*/ 4286 h 1143666"/>
                <a:gd name="connsiteX2" fmla="*/ 7070503 w 7118318"/>
                <a:gd name="connsiteY2" fmla="*/ 20479 h 1143666"/>
                <a:gd name="connsiteX3" fmla="*/ 7032688 w 7118318"/>
                <a:gd name="connsiteY3" fmla="*/ 36671 h 1143666"/>
                <a:gd name="connsiteX4" fmla="*/ 6994875 w 7118318"/>
                <a:gd name="connsiteY4" fmla="*/ 52768 h 1143666"/>
                <a:gd name="connsiteX5" fmla="*/ 6957155 w 7118318"/>
                <a:gd name="connsiteY5" fmla="*/ 68771 h 1143666"/>
                <a:gd name="connsiteX6" fmla="*/ 6919341 w 7118318"/>
                <a:gd name="connsiteY6" fmla="*/ 84677 h 1143666"/>
                <a:gd name="connsiteX7" fmla="*/ 6881717 w 7118318"/>
                <a:gd name="connsiteY7" fmla="*/ 100489 h 1143666"/>
                <a:gd name="connsiteX8" fmla="*/ 6844094 w 7118318"/>
                <a:gd name="connsiteY8" fmla="*/ 116205 h 1143666"/>
                <a:gd name="connsiteX9" fmla="*/ 6806470 w 7118318"/>
                <a:gd name="connsiteY9" fmla="*/ 131826 h 1143666"/>
                <a:gd name="connsiteX10" fmla="*/ 6768942 w 7118318"/>
                <a:gd name="connsiteY10" fmla="*/ 147257 h 1143666"/>
                <a:gd name="connsiteX11" fmla="*/ 6731508 w 7118318"/>
                <a:gd name="connsiteY11" fmla="*/ 162687 h 1143666"/>
                <a:gd name="connsiteX12" fmla="*/ 6694075 w 7118318"/>
                <a:gd name="connsiteY12" fmla="*/ 178022 h 1143666"/>
                <a:gd name="connsiteX13" fmla="*/ 6656642 w 7118318"/>
                <a:gd name="connsiteY13" fmla="*/ 193167 h 1143666"/>
                <a:gd name="connsiteX14" fmla="*/ 6619304 w 7118318"/>
                <a:gd name="connsiteY14" fmla="*/ 208217 h 1143666"/>
                <a:gd name="connsiteX15" fmla="*/ 6581966 w 7118318"/>
                <a:gd name="connsiteY15" fmla="*/ 223171 h 1143666"/>
                <a:gd name="connsiteX16" fmla="*/ 6544723 w 7118318"/>
                <a:gd name="connsiteY16" fmla="*/ 238030 h 1143666"/>
                <a:gd name="connsiteX17" fmla="*/ 6507480 w 7118318"/>
                <a:gd name="connsiteY17" fmla="*/ 252698 h 1143666"/>
                <a:gd name="connsiteX18" fmla="*/ 6470333 w 7118318"/>
                <a:gd name="connsiteY18" fmla="*/ 267367 h 1143666"/>
                <a:gd name="connsiteX19" fmla="*/ 6433186 w 7118318"/>
                <a:gd name="connsiteY19" fmla="*/ 281750 h 1143666"/>
                <a:gd name="connsiteX20" fmla="*/ 6396133 w 7118318"/>
                <a:gd name="connsiteY20" fmla="*/ 296132 h 1143666"/>
                <a:gd name="connsiteX21" fmla="*/ 6359176 w 7118318"/>
                <a:gd name="connsiteY21" fmla="*/ 310325 h 1143666"/>
                <a:gd name="connsiteX22" fmla="*/ 6322124 w 7118318"/>
                <a:gd name="connsiteY22" fmla="*/ 324421 h 1143666"/>
                <a:gd name="connsiteX23" fmla="*/ 6285262 w 7118318"/>
                <a:gd name="connsiteY23" fmla="*/ 338423 h 1143666"/>
                <a:gd name="connsiteX24" fmla="*/ 6248305 w 7118318"/>
                <a:gd name="connsiteY24" fmla="*/ 352234 h 1143666"/>
                <a:gd name="connsiteX25" fmla="*/ 6211539 w 7118318"/>
                <a:gd name="connsiteY25" fmla="*/ 365950 h 1143666"/>
                <a:gd name="connsiteX26" fmla="*/ 6174677 w 7118318"/>
                <a:gd name="connsiteY26" fmla="*/ 379571 h 1143666"/>
                <a:gd name="connsiteX27" fmla="*/ 6138005 w 7118318"/>
                <a:gd name="connsiteY27" fmla="*/ 393001 h 1143666"/>
                <a:gd name="connsiteX28" fmla="*/ 6101239 w 7118318"/>
                <a:gd name="connsiteY28" fmla="*/ 406337 h 1143666"/>
                <a:gd name="connsiteX29" fmla="*/ 6064568 w 7118318"/>
                <a:gd name="connsiteY29" fmla="*/ 419576 h 1143666"/>
                <a:gd name="connsiteX30" fmla="*/ 6027992 w 7118318"/>
                <a:gd name="connsiteY30" fmla="*/ 432625 h 1143666"/>
                <a:gd name="connsiteX31" fmla="*/ 5991416 w 7118318"/>
                <a:gd name="connsiteY31" fmla="*/ 445580 h 1143666"/>
                <a:gd name="connsiteX32" fmla="*/ 5954840 w 7118318"/>
                <a:gd name="connsiteY32" fmla="*/ 458343 h 1143666"/>
                <a:gd name="connsiteX33" fmla="*/ 5918454 w 7118318"/>
                <a:gd name="connsiteY33" fmla="*/ 471107 h 1143666"/>
                <a:gd name="connsiteX34" fmla="*/ 5881973 w 7118318"/>
                <a:gd name="connsiteY34" fmla="*/ 483680 h 1143666"/>
                <a:gd name="connsiteX35" fmla="*/ 5845588 w 7118318"/>
                <a:gd name="connsiteY35" fmla="*/ 496157 h 1143666"/>
                <a:gd name="connsiteX36" fmla="*/ 5809203 w 7118318"/>
                <a:gd name="connsiteY36" fmla="*/ 508445 h 1143666"/>
                <a:gd name="connsiteX37" fmla="*/ 5772912 w 7118318"/>
                <a:gd name="connsiteY37" fmla="*/ 520732 h 1143666"/>
                <a:gd name="connsiteX38" fmla="*/ 5736717 w 7118318"/>
                <a:gd name="connsiteY38" fmla="*/ 532829 h 1143666"/>
                <a:gd name="connsiteX39" fmla="*/ 5700427 w 7118318"/>
                <a:gd name="connsiteY39" fmla="*/ 544830 h 1143666"/>
                <a:gd name="connsiteX40" fmla="*/ 5664327 w 7118318"/>
                <a:gd name="connsiteY40" fmla="*/ 556736 h 1143666"/>
                <a:gd name="connsiteX41" fmla="*/ 5628132 w 7118318"/>
                <a:gd name="connsiteY41" fmla="*/ 568452 h 1143666"/>
                <a:gd name="connsiteX42" fmla="*/ 5592128 w 7118318"/>
                <a:gd name="connsiteY42" fmla="*/ 580168 h 1143666"/>
                <a:gd name="connsiteX43" fmla="*/ 5556028 w 7118318"/>
                <a:gd name="connsiteY43" fmla="*/ 591693 h 1143666"/>
                <a:gd name="connsiteX44" fmla="*/ 5520119 w 7118318"/>
                <a:gd name="connsiteY44" fmla="*/ 603218 h 1143666"/>
                <a:gd name="connsiteX45" fmla="*/ 5484114 w 7118318"/>
                <a:gd name="connsiteY45" fmla="*/ 614553 h 1143666"/>
                <a:gd name="connsiteX46" fmla="*/ 5448205 w 7118318"/>
                <a:gd name="connsiteY46" fmla="*/ 625888 h 1143666"/>
                <a:gd name="connsiteX47" fmla="*/ 5412391 w 7118318"/>
                <a:gd name="connsiteY47" fmla="*/ 637032 h 1143666"/>
                <a:gd name="connsiteX48" fmla="*/ 5376577 w 7118318"/>
                <a:gd name="connsiteY48" fmla="*/ 648176 h 1143666"/>
                <a:gd name="connsiteX49" fmla="*/ 5340858 w 7118318"/>
                <a:gd name="connsiteY49" fmla="*/ 659130 h 1143666"/>
                <a:gd name="connsiteX50" fmla="*/ 5305139 w 7118318"/>
                <a:gd name="connsiteY50" fmla="*/ 670084 h 1143666"/>
                <a:gd name="connsiteX51" fmla="*/ 5269421 w 7118318"/>
                <a:gd name="connsiteY51" fmla="*/ 680942 h 1143666"/>
                <a:gd name="connsiteX52" fmla="*/ 5233797 w 7118318"/>
                <a:gd name="connsiteY52" fmla="*/ 691801 h 1143666"/>
                <a:gd name="connsiteX53" fmla="*/ 5198174 w 7118318"/>
                <a:gd name="connsiteY53" fmla="*/ 702564 h 1143666"/>
                <a:gd name="connsiteX54" fmla="*/ 5162646 w 7118318"/>
                <a:gd name="connsiteY54" fmla="*/ 713232 h 1143666"/>
                <a:gd name="connsiteX55" fmla="*/ 5127117 w 7118318"/>
                <a:gd name="connsiteY55" fmla="*/ 723805 h 1143666"/>
                <a:gd name="connsiteX56" fmla="*/ 5091684 w 7118318"/>
                <a:gd name="connsiteY56" fmla="*/ 734378 h 1143666"/>
                <a:gd name="connsiteX57" fmla="*/ 5056251 w 7118318"/>
                <a:gd name="connsiteY57" fmla="*/ 744950 h 1143666"/>
                <a:gd name="connsiteX58" fmla="*/ 5020914 w 7118318"/>
                <a:gd name="connsiteY58" fmla="*/ 755428 h 1143666"/>
                <a:gd name="connsiteX59" fmla="*/ 4985576 w 7118318"/>
                <a:gd name="connsiteY59" fmla="*/ 765810 h 1143666"/>
                <a:gd name="connsiteX60" fmla="*/ 4950238 w 7118318"/>
                <a:gd name="connsiteY60" fmla="*/ 776288 h 1143666"/>
                <a:gd name="connsiteX61" fmla="*/ 4914996 w 7118318"/>
                <a:gd name="connsiteY61" fmla="*/ 786670 h 1143666"/>
                <a:gd name="connsiteX62" fmla="*/ 4879848 w 7118318"/>
                <a:gd name="connsiteY62" fmla="*/ 797052 h 1143666"/>
                <a:gd name="connsiteX63" fmla="*/ 4844701 w 7118318"/>
                <a:gd name="connsiteY63" fmla="*/ 807434 h 1143666"/>
                <a:gd name="connsiteX64" fmla="*/ 4809554 w 7118318"/>
                <a:gd name="connsiteY64" fmla="*/ 817817 h 1143666"/>
                <a:gd name="connsiteX65" fmla="*/ 4774502 w 7118318"/>
                <a:gd name="connsiteY65" fmla="*/ 828104 h 1143666"/>
                <a:gd name="connsiteX66" fmla="*/ 4739450 w 7118318"/>
                <a:gd name="connsiteY66" fmla="*/ 838486 h 1143666"/>
                <a:gd name="connsiteX67" fmla="*/ 4704398 w 7118318"/>
                <a:gd name="connsiteY67" fmla="*/ 848868 h 1143666"/>
                <a:gd name="connsiteX68" fmla="*/ 4669536 w 7118318"/>
                <a:gd name="connsiteY68" fmla="*/ 859346 h 1143666"/>
                <a:gd name="connsiteX69" fmla="*/ 4634580 w 7118318"/>
                <a:gd name="connsiteY69" fmla="*/ 869728 h 1143666"/>
                <a:gd name="connsiteX70" fmla="*/ 4599718 w 7118318"/>
                <a:gd name="connsiteY70" fmla="*/ 880205 h 1143666"/>
                <a:gd name="connsiteX71" fmla="*/ 4564952 w 7118318"/>
                <a:gd name="connsiteY71" fmla="*/ 890683 h 1143666"/>
                <a:gd name="connsiteX72" fmla="*/ 4530185 w 7118318"/>
                <a:gd name="connsiteY72" fmla="*/ 901255 h 1143666"/>
                <a:gd name="connsiteX73" fmla="*/ 4495419 w 7118318"/>
                <a:gd name="connsiteY73" fmla="*/ 911924 h 1143666"/>
                <a:gd name="connsiteX74" fmla="*/ 4460748 w 7118318"/>
                <a:gd name="connsiteY74" fmla="*/ 922592 h 1143666"/>
                <a:gd name="connsiteX75" fmla="*/ 4426077 w 7118318"/>
                <a:gd name="connsiteY75" fmla="*/ 933355 h 1143666"/>
                <a:gd name="connsiteX76" fmla="*/ 4391501 w 7118318"/>
                <a:gd name="connsiteY76" fmla="*/ 944118 h 1143666"/>
                <a:gd name="connsiteX77" fmla="*/ 4356926 w 7118318"/>
                <a:gd name="connsiteY77" fmla="*/ 953167 h 1143666"/>
                <a:gd name="connsiteX78" fmla="*/ 4322350 w 7118318"/>
                <a:gd name="connsiteY78" fmla="*/ 960406 h 1143666"/>
                <a:gd name="connsiteX79" fmla="*/ 4287869 w 7118318"/>
                <a:gd name="connsiteY79" fmla="*/ 965645 h 1143666"/>
                <a:gd name="connsiteX80" fmla="*/ 4253484 w 7118318"/>
                <a:gd name="connsiteY80" fmla="*/ 969169 h 1143666"/>
                <a:gd name="connsiteX81" fmla="*/ 4219004 w 7118318"/>
                <a:gd name="connsiteY81" fmla="*/ 970979 h 1143666"/>
                <a:gd name="connsiteX82" fmla="*/ 4184714 w 7118318"/>
                <a:gd name="connsiteY82" fmla="*/ 971074 h 1143666"/>
                <a:gd name="connsiteX83" fmla="*/ 4150328 w 7118318"/>
                <a:gd name="connsiteY83" fmla="*/ 969645 h 1143666"/>
                <a:gd name="connsiteX84" fmla="*/ 4116038 w 7118318"/>
                <a:gd name="connsiteY84" fmla="*/ 966788 h 1143666"/>
                <a:gd name="connsiteX85" fmla="*/ 4081844 w 7118318"/>
                <a:gd name="connsiteY85" fmla="*/ 962406 h 1143666"/>
                <a:gd name="connsiteX86" fmla="*/ 4047649 w 7118318"/>
                <a:gd name="connsiteY86" fmla="*/ 956691 h 1143666"/>
                <a:gd name="connsiteX87" fmla="*/ 4013454 w 7118318"/>
                <a:gd name="connsiteY87" fmla="*/ 949738 h 1143666"/>
                <a:gd name="connsiteX88" fmla="*/ 3979355 w 7118318"/>
                <a:gd name="connsiteY88" fmla="*/ 941546 h 1143666"/>
                <a:gd name="connsiteX89" fmla="*/ 3945255 w 7118318"/>
                <a:gd name="connsiteY89" fmla="*/ 932212 h 1143666"/>
                <a:gd name="connsiteX90" fmla="*/ 3911251 w 7118318"/>
                <a:gd name="connsiteY90" fmla="*/ 921830 h 1143666"/>
                <a:gd name="connsiteX91" fmla="*/ 3877247 w 7118318"/>
                <a:gd name="connsiteY91" fmla="*/ 910400 h 1143666"/>
                <a:gd name="connsiteX92" fmla="*/ 3843338 w 7118318"/>
                <a:gd name="connsiteY92" fmla="*/ 898017 h 1143666"/>
                <a:gd name="connsiteX93" fmla="*/ 3809429 w 7118318"/>
                <a:gd name="connsiteY93" fmla="*/ 884682 h 1143666"/>
                <a:gd name="connsiteX94" fmla="*/ 3775520 w 7118318"/>
                <a:gd name="connsiteY94" fmla="*/ 870585 h 1143666"/>
                <a:gd name="connsiteX95" fmla="*/ 3741706 w 7118318"/>
                <a:gd name="connsiteY95" fmla="*/ 855726 h 1143666"/>
                <a:gd name="connsiteX96" fmla="*/ 3707988 w 7118318"/>
                <a:gd name="connsiteY96" fmla="*/ 840105 h 1143666"/>
                <a:gd name="connsiteX97" fmla="*/ 3674174 w 7118318"/>
                <a:gd name="connsiteY97" fmla="*/ 823913 h 1143666"/>
                <a:gd name="connsiteX98" fmla="*/ 3640550 w 7118318"/>
                <a:gd name="connsiteY98" fmla="*/ 807053 h 1143666"/>
                <a:gd name="connsiteX99" fmla="*/ 3606832 w 7118318"/>
                <a:gd name="connsiteY99" fmla="*/ 789622 h 1143666"/>
                <a:gd name="connsiteX100" fmla="*/ 3573209 w 7118318"/>
                <a:gd name="connsiteY100" fmla="*/ 771811 h 1143666"/>
                <a:gd name="connsiteX101" fmla="*/ 3539681 w 7118318"/>
                <a:gd name="connsiteY101" fmla="*/ 753523 h 1143666"/>
                <a:gd name="connsiteX102" fmla="*/ 3506153 w 7118318"/>
                <a:gd name="connsiteY102" fmla="*/ 734854 h 1143666"/>
                <a:gd name="connsiteX103" fmla="*/ 3472625 w 7118318"/>
                <a:gd name="connsiteY103" fmla="*/ 715899 h 1143666"/>
                <a:gd name="connsiteX104" fmla="*/ 3439192 w 7118318"/>
                <a:gd name="connsiteY104" fmla="*/ 696563 h 1143666"/>
                <a:gd name="connsiteX105" fmla="*/ 3405854 w 7118318"/>
                <a:gd name="connsiteY105" fmla="*/ 677132 h 1143666"/>
                <a:gd name="connsiteX106" fmla="*/ 3372422 w 7118318"/>
                <a:gd name="connsiteY106" fmla="*/ 657416 h 1143666"/>
                <a:gd name="connsiteX107" fmla="*/ 3339084 w 7118318"/>
                <a:gd name="connsiteY107" fmla="*/ 637699 h 1143666"/>
                <a:gd name="connsiteX108" fmla="*/ 3305842 w 7118318"/>
                <a:gd name="connsiteY108" fmla="*/ 617792 h 1143666"/>
                <a:gd name="connsiteX109" fmla="*/ 3272600 w 7118318"/>
                <a:gd name="connsiteY109" fmla="*/ 597884 h 1143666"/>
                <a:gd name="connsiteX110" fmla="*/ 3239357 w 7118318"/>
                <a:gd name="connsiteY110" fmla="*/ 577977 h 1143666"/>
                <a:gd name="connsiteX111" fmla="*/ 3206210 w 7118318"/>
                <a:gd name="connsiteY111" fmla="*/ 558165 h 1143666"/>
                <a:gd name="connsiteX112" fmla="*/ 3173063 w 7118318"/>
                <a:gd name="connsiteY112" fmla="*/ 538353 h 1143666"/>
                <a:gd name="connsiteX113" fmla="*/ 3140012 w 7118318"/>
                <a:gd name="connsiteY113" fmla="*/ 518732 h 1143666"/>
                <a:gd name="connsiteX114" fmla="*/ 3106960 w 7118318"/>
                <a:gd name="connsiteY114" fmla="*/ 499300 h 1143666"/>
                <a:gd name="connsiteX115" fmla="*/ 3074003 w 7118318"/>
                <a:gd name="connsiteY115" fmla="*/ 480060 h 1143666"/>
                <a:gd name="connsiteX116" fmla="*/ 3041047 w 7118318"/>
                <a:gd name="connsiteY116" fmla="*/ 461105 h 1143666"/>
                <a:gd name="connsiteX117" fmla="*/ 3008090 w 7118318"/>
                <a:gd name="connsiteY117" fmla="*/ 442436 h 1143666"/>
                <a:gd name="connsiteX118" fmla="*/ 2975229 w 7118318"/>
                <a:gd name="connsiteY118" fmla="*/ 424053 h 1143666"/>
                <a:gd name="connsiteX119" fmla="*/ 2942368 w 7118318"/>
                <a:gd name="connsiteY119" fmla="*/ 406051 h 1143666"/>
                <a:gd name="connsiteX120" fmla="*/ 2909602 w 7118318"/>
                <a:gd name="connsiteY120" fmla="*/ 388430 h 1143666"/>
                <a:gd name="connsiteX121" fmla="*/ 2876836 w 7118318"/>
                <a:gd name="connsiteY121" fmla="*/ 371284 h 1143666"/>
                <a:gd name="connsiteX122" fmla="*/ 2844165 w 7118318"/>
                <a:gd name="connsiteY122" fmla="*/ 354521 h 1143666"/>
                <a:gd name="connsiteX123" fmla="*/ 2811399 w 7118318"/>
                <a:gd name="connsiteY123" fmla="*/ 338328 h 1143666"/>
                <a:gd name="connsiteX124" fmla="*/ 2778824 w 7118318"/>
                <a:gd name="connsiteY124" fmla="*/ 322612 h 1143666"/>
                <a:gd name="connsiteX125" fmla="*/ 2746248 w 7118318"/>
                <a:gd name="connsiteY125" fmla="*/ 307467 h 1143666"/>
                <a:gd name="connsiteX126" fmla="*/ 2713673 w 7118318"/>
                <a:gd name="connsiteY126" fmla="*/ 292894 h 1143666"/>
                <a:gd name="connsiteX127" fmla="*/ 2681097 w 7118318"/>
                <a:gd name="connsiteY127" fmla="*/ 278892 h 1143666"/>
                <a:gd name="connsiteX128" fmla="*/ 2648617 w 7118318"/>
                <a:gd name="connsiteY128" fmla="*/ 265557 h 1143666"/>
                <a:gd name="connsiteX129" fmla="*/ 2616232 w 7118318"/>
                <a:gd name="connsiteY129" fmla="*/ 252889 h 1143666"/>
                <a:gd name="connsiteX130" fmla="*/ 2583752 w 7118318"/>
                <a:gd name="connsiteY130" fmla="*/ 240887 h 1143666"/>
                <a:gd name="connsiteX131" fmla="*/ 2551462 w 7118318"/>
                <a:gd name="connsiteY131" fmla="*/ 229648 h 1143666"/>
                <a:gd name="connsiteX132" fmla="*/ 2519077 w 7118318"/>
                <a:gd name="connsiteY132" fmla="*/ 219075 h 1143666"/>
                <a:gd name="connsiteX133" fmla="*/ 2486787 w 7118318"/>
                <a:gd name="connsiteY133" fmla="*/ 209264 h 1143666"/>
                <a:gd name="connsiteX134" fmla="*/ 2454592 w 7118318"/>
                <a:gd name="connsiteY134" fmla="*/ 200216 h 1143666"/>
                <a:gd name="connsiteX135" fmla="*/ 2422303 w 7118318"/>
                <a:gd name="connsiteY135" fmla="*/ 191929 h 1143666"/>
                <a:gd name="connsiteX136" fmla="*/ 2390204 w 7118318"/>
                <a:gd name="connsiteY136" fmla="*/ 184499 h 1143666"/>
                <a:gd name="connsiteX137" fmla="*/ 2358009 w 7118318"/>
                <a:gd name="connsiteY137" fmla="*/ 177832 h 1143666"/>
                <a:gd name="connsiteX138" fmla="*/ 2325910 w 7118318"/>
                <a:gd name="connsiteY138" fmla="*/ 172021 h 1143666"/>
                <a:gd name="connsiteX139" fmla="*/ 2293811 w 7118318"/>
                <a:gd name="connsiteY139" fmla="*/ 167068 h 1143666"/>
                <a:gd name="connsiteX140" fmla="*/ 2261807 w 7118318"/>
                <a:gd name="connsiteY140" fmla="*/ 162973 h 1143666"/>
                <a:gd name="connsiteX141" fmla="*/ 2229803 w 7118318"/>
                <a:gd name="connsiteY141" fmla="*/ 159829 h 1143666"/>
                <a:gd name="connsiteX142" fmla="*/ 2197894 w 7118318"/>
                <a:gd name="connsiteY142" fmla="*/ 157448 h 1143666"/>
                <a:gd name="connsiteX143" fmla="*/ 2165985 w 7118318"/>
                <a:gd name="connsiteY143" fmla="*/ 156115 h 1143666"/>
                <a:gd name="connsiteX144" fmla="*/ 2134076 w 7118318"/>
                <a:gd name="connsiteY144" fmla="*/ 155638 h 1143666"/>
                <a:gd name="connsiteX145" fmla="*/ 2102263 w 7118318"/>
                <a:gd name="connsiteY145" fmla="*/ 156020 h 1143666"/>
                <a:gd name="connsiteX146" fmla="*/ 2070449 w 7118318"/>
                <a:gd name="connsiteY146" fmla="*/ 157448 h 1143666"/>
                <a:gd name="connsiteX147" fmla="*/ 2038636 w 7118318"/>
                <a:gd name="connsiteY147" fmla="*/ 159734 h 1143666"/>
                <a:gd name="connsiteX148" fmla="*/ 2006918 w 7118318"/>
                <a:gd name="connsiteY148" fmla="*/ 163068 h 1143666"/>
                <a:gd name="connsiteX149" fmla="*/ 1975199 w 7118318"/>
                <a:gd name="connsiteY149" fmla="*/ 167259 h 1143666"/>
                <a:gd name="connsiteX150" fmla="*/ 1943576 w 7118318"/>
                <a:gd name="connsiteY150" fmla="*/ 172498 h 1143666"/>
                <a:gd name="connsiteX151" fmla="*/ 1911953 w 7118318"/>
                <a:gd name="connsiteY151" fmla="*/ 178689 h 1143666"/>
                <a:gd name="connsiteX152" fmla="*/ 1880330 w 7118318"/>
                <a:gd name="connsiteY152" fmla="*/ 185738 h 1143666"/>
                <a:gd name="connsiteX153" fmla="*/ 1848803 w 7118318"/>
                <a:gd name="connsiteY153" fmla="*/ 193929 h 1143666"/>
                <a:gd name="connsiteX154" fmla="*/ 1817275 w 7118318"/>
                <a:gd name="connsiteY154" fmla="*/ 202978 h 1143666"/>
                <a:gd name="connsiteX155" fmla="*/ 1785842 w 7118318"/>
                <a:gd name="connsiteY155" fmla="*/ 212979 h 1143666"/>
                <a:gd name="connsiteX156" fmla="*/ 1754315 w 7118318"/>
                <a:gd name="connsiteY156" fmla="*/ 224028 h 1143666"/>
                <a:gd name="connsiteX157" fmla="*/ 1722882 w 7118318"/>
                <a:gd name="connsiteY157" fmla="*/ 236029 h 1143666"/>
                <a:gd name="connsiteX158" fmla="*/ 1691545 w 7118318"/>
                <a:gd name="connsiteY158" fmla="*/ 248984 h 1143666"/>
                <a:gd name="connsiteX159" fmla="*/ 1660207 w 7118318"/>
                <a:gd name="connsiteY159" fmla="*/ 262890 h 1143666"/>
                <a:gd name="connsiteX160" fmla="*/ 1628870 w 7118318"/>
                <a:gd name="connsiteY160" fmla="*/ 277844 h 1143666"/>
                <a:gd name="connsiteX161" fmla="*/ 1597628 w 7118318"/>
                <a:gd name="connsiteY161" fmla="*/ 293656 h 1143666"/>
                <a:gd name="connsiteX162" fmla="*/ 1566386 w 7118318"/>
                <a:gd name="connsiteY162" fmla="*/ 310420 h 1143666"/>
                <a:gd name="connsiteX163" fmla="*/ 1535144 w 7118318"/>
                <a:gd name="connsiteY163" fmla="*/ 328232 h 1143666"/>
                <a:gd name="connsiteX164" fmla="*/ 1503998 w 7118318"/>
                <a:gd name="connsiteY164" fmla="*/ 346900 h 1143666"/>
                <a:gd name="connsiteX165" fmla="*/ 1472851 w 7118318"/>
                <a:gd name="connsiteY165" fmla="*/ 366522 h 1143666"/>
                <a:gd name="connsiteX166" fmla="*/ 1441704 w 7118318"/>
                <a:gd name="connsiteY166" fmla="*/ 387001 h 1143666"/>
                <a:gd name="connsiteX167" fmla="*/ 1410653 w 7118318"/>
                <a:gd name="connsiteY167" fmla="*/ 408432 h 1143666"/>
                <a:gd name="connsiteX168" fmla="*/ 1379601 w 7118318"/>
                <a:gd name="connsiteY168" fmla="*/ 430816 h 1143666"/>
                <a:gd name="connsiteX169" fmla="*/ 1348645 w 7118318"/>
                <a:gd name="connsiteY169" fmla="*/ 454057 h 1143666"/>
                <a:gd name="connsiteX170" fmla="*/ 1317593 w 7118318"/>
                <a:gd name="connsiteY170" fmla="*/ 478155 h 1143666"/>
                <a:gd name="connsiteX171" fmla="*/ 1286732 w 7118318"/>
                <a:gd name="connsiteY171" fmla="*/ 503111 h 1143666"/>
                <a:gd name="connsiteX172" fmla="*/ 1255776 w 7118318"/>
                <a:gd name="connsiteY172" fmla="*/ 528923 h 1143666"/>
                <a:gd name="connsiteX173" fmla="*/ 1224915 w 7118318"/>
                <a:gd name="connsiteY173" fmla="*/ 555593 h 1143666"/>
                <a:gd name="connsiteX174" fmla="*/ 1194054 w 7118318"/>
                <a:gd name="connsiteY174" fmla="*/ 583025 h 1143666"/>
                <a:gd name="connsiteX175" fmla="*/ 1163288 w 7118318"/>
                <a:gd name="connsiteY175" fmla="*/ 611314 h 1143666"/>
                <a:gd name="connsiteX176" fmla="*/ 1132523 w 7118318"/>
                <a:gd name="connsiteY176" fmla="*/ 640175 h 1143666"/>
                <a:gd name="connsiteX177" fmla="*/ 1101757 w 7118318"/>
                <a:gd name="connsiteY177" fmla="*/ 668941 h 1143666"/>
                <a:gd name="connsiteX178" fmla="*/ 1070991 w 7118318"/>
                <a:gd name="connsiteY178" fmla="*/ 697230 h 1143666"/>
                <a:gd name="connsiteX179" fmla="*/ 1040321 w 7118318"/>
                <a:gd name="connsiteY179" fmla="*/ 725043 h 1143666"/>
                <a:gd name="connsiteX180" fmla="*/ 1009745 w 7118318"/>
                <a:gd name="connsiteY180" fmla="*/ 752189 h 1143666"/>
                <a:gd name="connsiteX181" fmla="*/ 979170 w 7118318"/>
                <a:gd name="connsiteY181" fmla="*/ 778764 h 1143666"/>
                <a:gd name="connsiteX182" fmla="*/ 948595 w 7118318"/>
                <a:gd name="connsiteY182" fmla="*/ 804577 h 1143666"/>
                <a:gd name="connsiteX183" fmla="*/ 918020 w 7118318"/>
                <a:gd name="connsiteY183" fmla="*/ 829818 h 1143666"/>
                <a:gd name="connsiteX184" fmla="*/ 887540 w 7118318"/>
                <a:gd name="connsiteY184" fmla="*/ 854202 h 1143666"/>
                <a:gd name="connsiteX185" fmla="*/ 857060 w 7118318"/>
                <a:gd name="connsiteY185" fmla="*/ 877919 h 1143666"/>
                <a:gd name="connsiteX186" fmla="*/ 826675 w 7118318"/>
                <a:gd name="connsiteY186" fmla="*/ 900684 h 1143666"/>
                <a:gd name="connsiteX187" fmla="*/ 796290 w 7118318"/>
                <a:gd name="connsiteY187" fmla="*/ 922687 h 1143666"/>
                <a:gd name="connsiteX188" fmla="*/ 765905 w 7118318"/>
                <a:gd name="connsiteY188" fmla="*/ 943832 h 1143666"/>
                <a:gd name="connsiteX189" fmla="*/ 735616 w 7118318"/>
                <a:gd name="connsiteY189" fmla="*/ 963930 h 1143666"/>
                <a:gd name="connsiteX190" fmla="*/ 705326 w 7118318"/>
                <a:gd name="connsiteY190" fmla="*/ 983171 h 1143666"/>
                <a:gd name="connsiteX191" fmla="*/ 675037 w 7118318"/>
                <a:gd name="connsiteY191" fmla="*/ 1001459 h 1143666"/>
                <a:gd name="connsiteX192" fmla="*/ 644843 w 7118318"/>
                <a:gd name="connsiteY192" fmla="*/ 1018699 h 1143666"/>
                <a:gd name="connsiteX193" fmla="*/ 614648 w 7118318"/>
                <a:gd name="connsiteY193" fmla="*/ 1034891 h 1143666"/>
                <a:gd name="connsiteX194" fmla="*/ 584549 w 7118318"/>
                <a:gd name="connsiteY194" fmla="*/ 1050036 h 1143666"/>
                <a:gd name="connsiteX195" fmla="*/ 554450 w 7118318"/>
                <a:gd name="connsiteY195" fmla="*/ 1064133 h 1143666"/>
                <a:gd name="connsiteX196" fmla="*/ 524351 w 7118318"/>
                <a:gd name="connsiteY196" fmla="*/ 1077087 h 1143666"/>
                <a:gd name="connsiteX197" fmla="*/ 494348 w 7118318"/>
                <a:gd name="connsiteY197" fmla="*/ 1088993 h 1143666"/>
                <a:gd name="connsiteX198" fmla="*/ 464344 w 7118318"/>
                <a:gd name="connsiteY198" fmla="*/ 1099756 h 1143666"/>
                <a:gd name="connsiteX199" fmla="*/ 434435 w 7118318"/>
                <a:gd name="connsiteY199" fmla="*/ 1109377 h 1143666"/>
                <a:gd name="connsiteX200" fmla="*/ 404527 w 7118318"/>
                <a:gd name="connsiteY200" fmla="*/ 1117759 h 1143666"/>
                <a:gd name="connsiteX201" fmla="*/ 374618 w 7118318"/>
                <a:gd name="connsiteY201" fmla="*/ 1125093 h 1143666"/>
                <a:gd name="connsiteX202" fmla="*/ 344710 w 7118318"/>
                <a:gd name="connsiteY202" fmla="*/ 1131189 h 1143666"/>
                <a:gd name="connsiteX203" fmla="*/ 314897 w 7118318"/>
                <a:gd name="connsiteY203" fmla="*/ 1136047 h 1143666"/>
                <a:gd name="connsiteX204" fmla="*/ 285179 w 7118318"/>
                <a:gd name="connsiteY204" fmla="*/ 1139762 h 1143666"/>
                <a:gd name="connsiteX205" fmla="*/ 255461 w 7118318"/>
                <a:gd name="connsiteY205" fmla="*/ 1142238 h 1143666"/>
                <a:gd name="connsiteX206" fmla="*/ 225743 w 7118318"/>
                <a:gd name="connsiteY206" fmla="*/ 1143572 h 1143666"/>
                <a:gd name="connsiteX207" fmla="*/ 196024 w 7118318"/>
                <a:gd name="connsiteY207" fmla="*/ 1143667 h 1143666"/>
                <a:gd name="connsiteX208" fmla="*/ 166402 w 7118318"/>
                <a:gd name="connsiteY208" fmla="*/ 1142524 h 1143666"/>
                <a:gd name="connsiteX209" fmla="*/ 136874 w 7118318"/>
                <a:gd name="connsiteY209" fmla="*/ 1140143 h 1143666"/>
                <a:gd name="connsiteX210" fmla="*/ 107252 w 7118318"/>
                <a:gd name="connsiteY210" fmla="*/ 1136618 h 1143666"/>
                <a:gd name="connsiteX211" fmla="*/ 77819 w 7118318"/>
                <a:gd name="connsiteY211" fmla="*/ 1131856 h 1143666"/>
                <a:gd name="connsiteX212" fmla="*/ 48292 w 7118318"/>
                <a:gd name="connsiteY212" fmla="*/ 1125950 h 1143666"/>
                <a:gd name="connsiteX213" fmla="*/ 18860 w 7118318"/>
                <a:gd name="connsiteY213" fmla="*/ 1118806 h 1143666"/>
                <a:gd name="connsiteX214" fmla="*/ 0 w 7118318"/>
                <a:gd name="connsiteY214" fmla="*/ 1113473 h 114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7118318" h="1143666">
                  <a:moveTo>
                    <a:pt x="7118319" y="0"/>
                  </a:moveTo>
                  <a:lnTo>
                    <a:pt x="7108412" y="4286"/>
                  </a:lnTo>
                  <a:lnTo>
                    <a:pt x="7070503" y="20479"/>
                  </a:lnTo>
                  <a:lnTo>
                    <a:pt x="7032688" y="36671"/>
                  </a:lnTo>
                  <a:lnTo>
                    <a:pt x="6994875" y="52768"/>
                  </a:lnTo>
                  <a:lnTo>
                    <a:pt x="6957155" y="68771"/>
                  </a:lnTo>
                  <a:lnTo>
                    <a:pt x="6919341" y="84677"/>
                  </a:lnTo>
                  <a:lnTo>
                    <a:pt x="6881717" y="100489"/>
                  </a:lnTo>
                  <a:lnTo>
                    <a:pt x="6844094" y="116205"/>
                  </a:lnTo>
                  <a:lnTo>
                    <a:pt x="6806470" y="131826"/>
                  </a:lnTo>
                  <a:lnTo>
                    <a:pt x="6768942" y="147257"/>
                  </a:lnTo>
                  <a:lnTo>
                    <a:pt x="6731508" y="162687"/>
                  </a:lnTo>
                  <a:lnTo>
                    <a:pt x="6694075" y="178022"/>
                  </a:lnTo>
                  <a:lnTo>
                    <a:pt x="6656642" y="193167"/>
                  </a:lnTo>
                  <a:lnTo>
                    <a:pt x="6619304" y="208217"/>
                  </a:lnTo>
                  <a:lnTo>
                    <a:pt x="6581966" y="223171"/>
                  </a:lnTo>
                  <a:lnTo>
                    <a:pt x="6544723" y="238030"/>
                  </a:lnTo>
                  <a:lnTo>
                    <a:pt x="6507480" y="252698"/>
                  </a:lnTo>
                  <a:lnTo>
                    <a:pt x="6470333" y="267367"/>
                  </a:lnTo>
                  <a:lnTo>
                    <a:pt x="6433186" y="281750"/>
                  </a:lnTo>
                  <a:lnTo>
                    <a:pt x="6396133" y="296132"/>
                  </a:lnTo>
                  <a:lnTo>
                    <a:pt x="6359176" y="310325"/>
                  </a:lnTo>
                  <a:lnTo>
                    <a:pt x="6322124" y="324421"/>
                  </a:lnTo>
                  <a:lnTo>
                    <a:pt x="6285262" y="338423"/>
                  </a:lnTo>
                  <a:lnTo>
                    <a:pt x="6248305" y="352234"/>
                  </a:lnTo>
                  <a:lnTo>
                    <a:pt x="6211539" y="365950"/>
                  </a:lnTo>
                  <a:lnTo>
                    <a:pt x="6174677" y="379571"/>
                  </a:lnTo>
                  <a:lnTo>
                    <a:pt x="6138005" y="393001"/>
                  </a:lnTo>
                  <a:lnTo>
                    <a:pt x="6101239" y="406337"/>
                  </a:lnTo>
                  <a:lnTo>
                    <a:pt x="6064568" y="419576"/>
                  </a:lnTo>
                  <a:lnTo>
                    <a:pt x="6027992" y="432625"/>
                  </a:lnTo>
                  <a:lnTo>
                    <a:pt x="5991416" y="445580"/>
                  </a:lnTo>
                  <a:lnTo>
                    <a:pt x="5954840" y="458343"/>
                  </a:lnTo>
                  <a:lnTo>
                    <a:pt x="5918454" y="471107"/>
                  </a:lnTo>
                  <a:lnTo>
                    <a:pt x="5881973" y="483680"/>
                  </a:lnTo>
                  <a:lnTo>
                    <a:pt x="5845588" y="496157"/>
                  </a:lnTo>
                  <a:lnTo>
                    <a:pt x="5809203" y="508445"/>
                  </a:lnTo>
                  <a:lnTo>
                    <a:pt x="5772912" y="520732"/>
                  </a:lnTo>
                  <a:lnTo>
                    <a:pt x="5736717" y="532829"/>
                  </a:lnTo>
                  <a:lnTo>
                    <a:pt x="5700427" y="544830"/>
                  </a:lnTo>
                  <a:lnTo>
                    <a:pt x="5664327" y="556736"/>
                  </a:lnTo>
                  <a:lnTo>
                    <a:pt x="5628132" y="568452"/>
                  </a:lnTo>
                  <a:lnTo>
                    <a:pt x="5592128" y="580168"/>
                  </a:lnTo>
                  <a:lnTo>
                    <a:pt x="5556028" y="591693"/>
                  </a:lnTo>
                  <a:lnTo>
                    <a:pt x="5520119" y="603218"/>
                  </a:lnTo>
                  <a:lnTo>
                    <a:pt x="5484114" y="614553"/>
                  </a:lnTo>
                  <a:lnTo>
                    <a:pt x="5448205" y="625888"/>
                  </a:lnTo>
                  <a:lnTo>
                    <a:pt x="5412391" y="637032"/>
                  </a:lnTo>
                  <a:lnTo>
                    <a:pt x="5376577" y="648176"/>
                  </a:lnTo>
                  <a:lnTo>
                    <a:pt x="5340858" y="659130"/>
                  </a:lnTo>
                  <a:lnTo>
                    <a:pt x="5305139" y="670084"/>
                  </a:lnTo>
                  <a:lnTo>
                    <a:pt x="5269421" y="680942"/>
                  </a:lnTo>
                  <a:lnTo>
                    <a:pt x="5233797" y="691801"/>
                  </a:lnTo>
                  <a:lnTo>
                    <a:pt x="5198174" y="702564"/>
                  </a:lnTo>
                  <a:lnTo>
                    <a:pt x="5162646" y="713232"/>
                  </a:lnTo>
                  <a:lnTo>
                    <a:pt x="5127117" y="723805"/>
                  </a:lnTo>
                  <a:lnTo>
                    <a:pt x="5091684" y="734378"/>
                  </a:lnTo>
                  <a:lnTo>
                    <a:pt x="5056251" y="744950"/>
                  </a:lnTo>
                  <a:lnTo>
                    <a:pt x="5020914" y="755428"/>
                  </a:lnTo>
                  <a:lnTo>
                    <a:pt x="4985576" y="765810"/>
                  </a:lnTo>
                  <a:lnTo>
                    <a:pt x="4950238" y="776288"/>
                  </a:lnTo>
                  <a:lnTo>
                    <a:pt x="4914996" y="786670"/>
                  </a:lnTo>
                  <a:lnTo>
                    <a:pt x="4879848" y="797052"/>
                  </a:lnTo>
                  <a:lnTo>
                    <a:pt x="4844701" y="807434"/>
                  </a:lnTo>
                  <a:lnTo>
                    <a:pt x="4809554" y="817817"/>
                  </a:lnTo>
                  <a:lnTo>
                    <a:pt x="4774502" y="828104"/>
                  </a:lnTo>
                  <a:lnTo>
                    <a:pt x="4739450" y="838486"/>
                  </a:lnTo>
                  <a:lnTo>
                    <a:pt x="4704398" y="848868"/>
                  </a:lnTo>
                  <a:lnTo>
                    <a:pt x="4669536" y="859346"/>
                  </a:lnTo>
                  <a:lnTo>
                    <a:pt x="4634580" y="869728"/>
                  </a:lnTo>
                  <a:lnTo>
                    <a:pt x="4599718" y="880205"/>
                  </a:lnTo>
                  <a:lnTo>
                    <a:pt x="4564952" y="890683"/>
                  </a:lnTo>
                  <a:lnTo>
                    <a:pt x="4530185" y="901255"/>
                  </a:lnTo>
                  <a:lnTo>
                    <a:pt x="4495419" y="911924"/>
                  </a:lnTo>
                  <a:lnTo>
                    <a:pt x="4460748" y="922592"/>
                  </a:lnTo>
                  <a:lnTo>
                    <a:pt x="4426077" y="933355"/>
                  </a:lnTo>
                  <a:lnTo>
                    <a:pt x="4391501" y="944118"/>
                  </a:lnTo>
                  <a:lnTo>
                    <a:pt x="4356926" y="953167"/>
                  </a:lnTo>
                  <a:lnTo>
                    <a:pt x="4322350" y="960406"/>
                  </a:lnTo>
                  <a:lnTo>
                    <a:pt x="4287869" y="965645"/>
                  </a:lnTo>
                  <a:lnTo>
                    <a:pt x="4253484" y="969169"/>
                  </a:lnTo>
                  <a:lnTo>
                    <a:pt x="4219004" y="970979"/>
                  </a:lnTo>
                  <a:lnTo>
                    <a:pt x="4184714" y="971074"/>
                  </a:lnTo>
                  <a:lnTo>
                    <a:pt x="4150328" y="969645"/>
                  </a:lnTo>
                  <a:lnTo>
                    <a:pt x="4116038" y="966788"/>
                  </a:lnTo>
                  <a:lnTo>
                    <a:pt x="4081844" y="962406"/>
                  </a:lnTo>
                  <a:lnTo>
                    <a:pt x="4047649" y="956691"/>
                  </a:lnTo>
                  <a:lnTo>
                    <a:pt x="4013454" y="949738"/>
                  </a:lnTo>
                  <a:lnTo>
                    <a:pt x="3979355" y="941546"/>
                  </a:lnTo>
                  <a:lnTo>
                    <a:pt x="3945255" y="932212"/>
                  </a:lnTo>
                  <a:lnTo>
                    <a:pt x="3911251" y="921830"/>
                  </a:lnTo>
                  <a:lnTo>
                    <a:pt x="3877247" y="910400"/>
                  </a:lnTo>
                  <a:lnTo>
                    <a:pt x="3843338" y="898017"/>
                  </a:lnTo>
                  <a:lnTo>
                    <a:pt x="3809429" y="884682"/>
                  </a:lnTo>
                  <a:lnTo>
                    <a:pt x="3775520" y="870585"/>
                  </a:lnTo>
                  <a:lnTo>
                    <a:pt x="3741706" y="855726"/>
                  </a:lnTo>
                  <a:lnTo>
                    <a:pt x="3707988" y="840105"/>
                  </a:lnTo>
                  <a:lnTo>
                    <a:pt x="3674174" y="823913"/>
                  </a:lnTo>
                  <a:lnTo>
                    <a:pt x="3640550" y="807053"/>
                  </a:lnTo>
                  <a:lnTo>
                    <a:pt x="3606832" y="789622"/>
                  </a:lnTo>
                  <a:lnTo>
                    <a:pt x="3573209" y="771811"/>
                  </a:lnTo>
                  <a:lnTo>
                    <a:pt x="3539681" y="753523"/>
                  </a:lnTo>
                  <a:lnTo>
                    <a:pt x="3506153" y="734854"/>
                  </a:lnTo>
                  <a:lnTo>
                    <a:pt x="3472625" y="715899"/>
                  </a:lnTo>
                  <a:lnTo>
                    <a:pt x="3439192" y="696563"/>
                  </a:lnTo>
                  <a:lnTo>
                    <a:pt x="3405854" y="677132"/>
                  </a:lnTo>
                  <a:lnTo>
                    <a:pt x="3372422" y="657416"/>
                  </a:lnTo>
                  <a:lnTo>
                    <a:pt x="3339084" y="637699"/>
                  </a:lnTo>
                  <a:lnTo>
                    <a:pt x="3305842" y="617792"/>
                  </a:lnTo>
                  <a:lnTo>
                    <a:pt x="3272600" y="597884"/>
                  </a:lnTo>
                  <a:lnTo>
                    <a:pt x="3239357" y="577977"/>
                  </a:lnTo>
                  <a:lnTo>
                    <a:pt x="3206210" y="558165"/>
                  </a:lnTo>
                  <a:lnTo>
                    <a:pt x="3173063" y="538353"/>
                  </a:lnTo>
                  <a:lnTo>
                    <a:pt x="3140012" y="518732"/>
                  </a:lnTo>
                  <a:lnTo>
                    <a:pt x="3106960" y="499300"/>
                  </a:lnTo>
                  <a:lnTo>
                    <a:pt x="3074003" y="480060"/>
                  </a:lnTo>
                  <a:lnTo>
                    <a:pt x="3041047" y="461105"/>
                  </a:lnTo>
                  <a:lnTo>
                    <a:pt x="3008090" y="442436"/>
                  </a:lnTo>
                  <a:lnTo>
                    <a:pt x="2975229" y="424053"/>
                  </a:lnTo>
                  <a:lnTo>
                    <a:pt x="2942368" y="406051"/>
                  </a:lnTo>
                  <a:lnTo>
                    <a:pt x="2909602" y="388430"/>
                  </a:lnTo>
                  <a:lnTo>
                    <a:pt x="2876836" y="371284"/>
                  </a:lnTo>
                  <a:lnTo>
                    <a:pt x="2844165" y="354521"/>
                  </a:lnTo>
                  <a:lnTo>
                    <a:pt x="2811399" y="338328"/>
                  </a:lnTo>
                  <a:lnTo>
                    <a:pt x="2778824" y="322612"/>
                  </a:lnTo>
                  <a:lnTo>
                    <a:pt x="2746248" y="307467"/>
                  </a:lnTo>
                  <a:lnTo>
                    <a:pt x="2713673" y="292894"/>
                  </a:lnTo>
                  <a:lnTo>
                    <a:pt x="2681097" y="278892"/>
                  </a:lnTo>
                  <a:lnTo>
                    <a:pt x="2648617" y="265557"/>
                  </a:lnTo>
                  <a:lnTo>
                    <a:pt x="2616232" y="252889"/>
                  </a:lnTo>
                  <a:lnTo>
                    <a:pt x="2583752" y="240887"/>
                  </a:lnTo>
                  <a:lnTo>
                    <a:pt x="2551462" y="229648"/>
                  </a:lnTo>
                  <a:lnTo>
                    <a:pt x="2519077" y="219075"/>
                  </a:lnTo>
                  <a:lnTo>
                    <a:pt x="2486787" y="209264"/>
                  </a:lnTo>
                  <a:lnTo>
                    <a:pt x="2454592" y="200216"/>
                  </a:lnTo>
                  <a:lnTo>
                    <a:pt x="2422303" y="191929"/>
                  </a:lnTo>
                  <a:lnTo>
                    <a:pt x="2390204" y="184499"/>
                  </a:lnTo>
                  <a:lnTo>
                    <a:pt x="2358009" y="177832"/>
                  </a:lnTo>
                  <a:lnTo>
                    <a:pt x="2325910" y="172021"/>
                  </a:lnTo>
                  <a:lnTo>
                    <a:pt x="2293811" y="167068"/>
                  </a:lnTo>
                  <a:lnTo>
                    <a:pt x="2261807" y="162973"/>
                  </a:lnTo>
                  <a:lnTo>
                    <a:pt x="2229803" y="159829"/>
                  </a:lnTo>
                  <a:lnTo>
                    <a:pt x="2197894" y="157448"/>
                  </a:lnTo>
                  <a:lnTo>
                    <a:pt x="2165985" y="156115"/>
                  </a:lnTo>
                  <a:lnTo>
                    <a:pt x="2134076" y="155638"/>
                  </a:lnTo>
                  <a:lnTo>
                    <a:pt x="2102263" y="156020"/>
                  </a:lnTo>
                  <a:lnTo>
                    <a:pt x="2070449" y="157448"/>
                  </a:lnTo>
                  <a:lnTo>
                    <a:pt x="2038636" y="159734"/>
                  </a:lnTo>
                  <a:lnTo>
                    <a:pt x="2006918" y="163068"/>
                  </a:lnTo>
                  <a:lnTo>
                    <a:pt x="1975199" y="167259"/>
                  </a:lnTo>
                  <a:lnTo>
                    <a:pt x="1943576" y="172498"/>
                  </a:lnTo>
                  <a:lnTo>
                    <a:pt x="1911953" y="178689"/>
                  </a:lnTo>
                  <a:lnTo>
                    <a:pt x="1880330" y="185738"/>
                  </a:lnTo>
                  <a:lnTo>
                    <a:pt x="1848803" y="193929"/>
                  </a:lnTo>
                  <a:lnTo>
                    <a:pt x="1817275" y="202978"/>
                  </a:lnTo>
                  <a:lnTo>
                    <a:pt x="1785842" y="212979"/>
                  </a:lnTo>
                  <a:lnTo>
                    <a:pt x="1754315" y="224028"/>
                  </a:lnTo>
                  <a:lnTo>
                    <a:pt x="1722882" y="236029"/>
                  </a:lnTo>
                  <a:lnTo>
                    <a:pt x="1691545" y="248984"/>
                  </a:lnTo>
                  <a:lnTo>
                    <a:pt x="1660207" y="262890"/>
                  </a:lnTo>
                  <a:lnTo>
                    <a:pt x="1628870" y="277844"/>
                  </a:lnTo>
                  <a:lnTo>
                    <a:pt x="1597628" y="293656"/>
                  </a:lnTo>
                  <a:lnTo>
                    <a:pt x="1566386" y="310420"/>
                  </a:lnTo>
                  <a:lnTo>
                    <a:pt x="1535144" y="328232"/>
                  </a:lnTo>
                  <a:lnTo>
                    <a:pt x="1503998" y="346900"/>
                  </a:lnTo>
                  <a:lnTo>
                    <a:pt x="1472851" y="366522"/>
                  </a:lnTo>
                  <a:lnTo>
                    <a:pt x="1441704" y="387001"/>
                  </a:lnTo>
                  <a:lnTo>
                    <a:pt x="1410653" y="408432"/>
                  </a:lnTo>
                  <a:lnTo>
                    <a:pt x="1379601" y="430816"/>
                  </a:lnTo>
                  <a:lnTo>
                    <a:pt x="1348645" y="454057"/>
                  </a:lnTo>
                  <a:lnTo>
                    <a:pt x="1317593" y="478155"/>
                  </a:lnTo>
                  <a:lnTo>
                    <a:pt x="1286732" y="503111"/>
                  </a:lnTo>
                  <a:lnTo>
                    <a:pt x="1255776" y="528923"/>
                  </a:lnTo>
                  <a:lnTo>
                    <a:pt x="1224915" y="555593"/>
                  </a:lnTo>
                  <a:lnTo>
                    <a:pt x="1194054" y="583025"/>
                  </a:lnTo>
                  <a:lnTo>
                    <a:pt x="1163288" y="611314"/>
                  </a:lnTo>
                  <a:lnTo>
                    <a:pt x="1132523" y="640175"/>
                  </a:lnTo>
                  <a:lnTo>
                    <a:pt x="1101757" y="668941"/>
                  </a:lnTo>
                  <a:lnTo>
                    <a:pt x="1070991" y="697230"/>
                  </a:lnTo>
                  <a:lnTo>
                    <a:pt x="1040321" y="725043"/>
                  </a:lnTo>
                  <a:lnTo>
                    <a:pt x="1009745" y="752189"/>
                  </a:lnTo>
                  <a:lnTo>
                    <a:pt x="979170" y="778764"/>
                  </a:lnTo>
                  <a:lnTo>
                    <a:pt x="948595" y="804577"/>
                  </a:lnTo>
                  <a:lnTo>
                    <a:pt x="918020" y="829818"/>
                  </a:lnTo>
                  <a:lnTo>
                    <a:pt x="887540" y="854202"/>
                  </a:lnTo>
                  <a:lnTo>
                    <a:pt x="857060" y="877919"/>
                  </a:lnTo>
                  <a:lnTo>
                    <a:pt x="826675" y="900684"/>
                  </a:lnTo>
                  <a:lnTo>
                    <a:pt x="796290" y="922687"/>
                  </a:lnTo>
                  <a:lnTo>
                    <a:pt x="765905" y="943832"/>
                  </a:lnTo>
                  <a:lnTo>
                    <a:pt x="735616" y="963930"/>
                  </a:lnTo>
                  <a:lnTo>
                    <a:pt x="705326" y="983171"/>
                  </a:lnTo>
                  <a:lnTo>
                    <a:pt x="675037" y="1001459"/>
                  </a:lnTo>
                  <a:lnTo>
                    <a:pt x="644843" y="1018699"/>
                  </a:lnTo>
                  <a:lnTo>
                    <a:pt x="614648" y="1034891"/>
                  </a:lnTo>
                  <a:lnTo>
                    <a:pt x="584549" y="1050036"/>
                  </a:lnTo>
                  <a:lnTo>
                    <a:pt x="554450" y="1064133"/>
                  </a:lnTo>
                  <a:lnTo>
                    <a:pt x="524351" y="1077087"/>
                  </a:lnTo>
                  <a:lnTo>
                    <a:pt x="494348" y="1088993"/>
                  </a:lnTo>
                  <a:lnTo>
                    <a:pt x="464344" y="1099756"/>
                  </a:lnTo>
                  <a:lnTo>
                    <a:pt x="434435" y="1109377"/>
                  </a:lnTo>
                  <a:lnTo>
                    <a:pt x="404527" y="1117759"/>
                  </a:lnTo>
                  <a:lnTo>
                    <a:pt x="374618" y="1125093"/>
                  </a:lnTo>
                  <a:lnTo>
                    <a:pt x="344710" y="1131189"/>
                  </a:lnTo>
                  <a:lnTo>
                    <a:pt x="314897" y="1136047"/>
                  </a:lnTo>
                  <a:lnTo>
                    <a:pt x="285179" y="1139762"/>
                  </a:lnTo>
                  <a:lnTo>
                    <a:pt x="255461" y="1142238"/>
                  </a:lnTo>
                  <a:lnTo>
                    <a:pt x="225743" y="1143572"/>
                  </a:lnTo>
                  <a:lnTo>
                    <a:pt x="196024" y="1143667"/>
                  </a:lnTo>
                  <a:lnTo>
                    <a:pt x="166402" y="1142524"/>
                  </a:lnTo>
                  <a:lnTo>
                    <a:pt x="136874" y="1140143"/>
                  </a:lnTo>
                  <a:lnTo>
                    <a:pt x="107252" y="1136618"/>
                  </a:lnTo>
                  <a:lnTo>
                    <a:pt x="77819" y="1131856"/>
                  </a:lnTo>
                  <a:lnTo>
                    <a:pt x="48292" y="1125950"/>
                  </a:lnTo>
                  <a:lnTo>
                    <a:pt x="18860" y="1118806"/>
                  </a:lnTo>
                  <a:lnTo>
                    <a:pt x="0" y="1113473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664019" y="1245606"/>
              <a:ext cx="7118318" cy="1225391"/>
            </a:xfrm>
            <a:custGeom>
              <a:avLst/>
              <a:gdLst>
                <a:gd name="connsiteX0" fmla="*/ 7118319 w 7118318"/>
                <a:gd name="connsiteY0" fmla="*/ 0 h 1225391"/>
                <a:gd name="connsiteX1" fmla="*/ 7096697 w 7118318"/>
                <a:gd name="connsiteY1" fmla="*/ 9430 h 1225391"/>
                <a:gd name="connsiteX2" fmla="*/ 7058406 w 7118318"/>
                <a:gd name="connsiteY2" fmla="*/ 26099 h 1225391"/>
                <a:gd name="connsiteX3" fmla="*/ 7020211 w 7118318"/>
                <a:gd name="connsiteY3" fmla="*/ 42577 h 1225391"/>
                <a:gd name="connsiteX4" fmla="*/ 6982016 w 7118318"/>
                <a:gd name="connsiteY4" fmla="*/ 59055 h 1225391"/>
                <a:gd name="connsiteX5" fmla="*/ 6943916 w 7118318"/>
                <a:gd name="connsiteY5" fmla="*/ 75438 h 1225391"/>
                <a:gd name="connsiteX6" fmla="*/ 6905816 w 7118318"/>
                <a:gd name="connsiteY6" fmla="*/ 91630 h 1225391"/>
                <a:gd name="connsiteX7" fmla="*/ 6867811 w 7118318"/>
                <a:gd name="connsiteY7" fmla="*/ 107823 h 1225391"/>
                <a:gd name="connsiteX8" fmla="*/ 6829806 w 7118318"/>
                <a:gd name="connsiteY8" fmla="*/ 123920 h 1225391"/>
                <a:gd name="connsiteX9" fmla="*/ 6791897 w 7118318"/>
                <a:gd name="connsiteY9" fmla="*/ 139922 h 1225391"/>
                <a:gd name="connsiteX10" fmla="*/ 6753987 w 7118318"/>
                <a:gd name="connsiteY10" fmla="*/ 155734 h 1225391"/>
                <a:gd name="connsiteX11" fmla="*/ 6716268 w 7118318"/>
                <a:gd name="connsiteY11" fmla="*/ 171545 h 1225391"/>
                <a:gd name="connsiteX12" fmla="*/ 6678454 w 7118318"/>
                <a:gd name="connsiteY12" fmla="*/ 187262 h 1225391"/>
                <a:gd name="connsiteX13" fmla="*/ 6640735 w 7118318"/>
                <a:gd name="connsiteY13" fmla="*/ 202787 h 1225391"/>
                <a:gd name="connsiteX14" fmla="*/ 6603016 w 7118318"/>
                <a:gd name="connsiteY14" fmla="*/ 218218 h 1225391"/>
                <a:gd name="connsiteX15" fmla="*/ 6565392 w 7118318"/>
                <a:gd name="connsiteY15" fmla="*/ 233648 h 1225391"/>
                <a:gd name="connsiteX16" fmla="*/ 6527769 w 7118318"/>
                <a:gd name="connsiteY16" fmla="*/ 248888 h 1225391"/>
                <a:gd name="connsiteX17" fmla="*/ 6490240 w 7118318"/>
                <a:gd name="connsiteY17" fmla="*/ 263938 h 1225391"/>
                <a:gd name="connsiteX18" fmla="*/ 6452807 w 7118318"/>
                <a:gd name="connsiteY18" fmla="*/ 278987 h 1225391"/>
                <a:gd name="connsiteX19" fmla="*/ 6415278 w 7118318"/>
                <a:gd name="connsiteY19" fmla="*/ 293942 h 1225391"/>
                <a:gd name="connsiteX20" fmla="*/ 6377940 w 7118318"/>
                <a:gd name="connsiteY20" fmla="*/ 308705 h 1225391"/>
                <a:gd name="connsiteX21" fmla="*/ 6340507 w 7118318"/>
                <a:gd name="connsiteY21" fmla="*/ 323374 h 1225391"/>
                <a:gd name="connsiteX22" fmla="*/ 6303169 w 7118318"/>
                <a:gd name="connsiteY22" fmla="*/ 337947 h 1225391"/>
                <a:gd name="connsiteX23" fmla="*/ 6265926 w 7118318"/>
                <a:gd name="connsiteY23" fmla="*/ 352330 h 1225391"/>
                <a:gd name="connsiteX24" fmla="*/ 6228779 w 7118318"/>
                <a:gd name="connsiteY24" fmla="*/ 366713 h 1225391"/>
                <a:gd name="connsiteX25" fmla="*/ 6191536 w 7118318"/>
                <a:gd name="connsiteY25" fmla="*/ 380905 h 1225391"/>
                <a:gd name="connsiteX26" fmla="*/ 6154484 w 7118318"/>
                <a:gd name="connsiteY26" fmla="*/ 395002 h 1225391"/>
                <a:gd name="connsiteX27" fmla="*/ 6117336 w 7118318"/>
                <a:gd name="connsiteY27" fmla="*/ 408908 h 1225391"/>
                <a:gd name="connsiteX28" fmla="*/ 6080284 w 7118318"/>
                <a:gd name="connsiteY28" fmla="*/ 422815 h 1225391"/>
                <a:gd name="connsiteX29" fmla="*/ 6043327 w 7118318"/>
                <a:gd name="connsiteY29" fmla="*/ 436531 h 1225391"/>
                <a:gd name="connsiteX30" fmla="*/ 6006370 w 7118318"/>
                <a:gd name="connsiteY30" fmla="*/ 450151 h 1225391"/>
                <a:gd name="connsiteX31" fmla="*/ 5969508 w 7118318"/>
                <a:gd name="connsiteY31" fmla="*/ 463677 h 1225391"/>
                <a:gd name="connsiteX32" fmla="*/ 5932646 w 7118318"/>
                <a:gd name="connsiteY32" fmla="*/ 477107 h 1225391"/>
                <a:gd name="connsiteX33" fmla="*/ 5895880 w 7118318"/>
                <a:gd name="connsiteY33" fmla="*/ 490347 h 1225391"/>
                <a:gd name="connsiteX34" fmla="*/ 5859114 w 7118318"/>
                <a:gd name="connsiteY34" fmla="*/ 503587 h 1225391"/>
                <a:gd name="connsiteX35" fmla="*/ 5822442 w 7118318"/>
                <a:gd name="connsiteY35" fmla="*/ 516636 h 1225391"/>
                <a:gd name="connsiteX36" fmla="*/ 5785676 w 7118318"/>
                <a:gd name="connsiteY36" fmla="*/ 529590 h 1225391"/>
                <a:gd name="connsiteX37" fmla="*/ 5749100 w 7118318"/>
                <a:gd name="connsiteY37" fmla="*/ 542449 h 1225391"/>
                <a:gd name="connsiteX38" fmla="*/ 5712524 w 7118318"/>
                <a:gd name="connsiteY38" fmla="*/ 555212 h 1225391"/>
                <a:gd name="connsiteX39" fmla="*/ 5676043 w 7118318"/>
                <a:gd name="connsiteY39" fmla="*/ 567880 h 1225391"/>
                <a:gd name="connsiteX40" fmla="*/ 5639562 w 7118318"/>
                <a:gd name="connsiteY40" fmla="*/ 580454 h 1225391"/>
                <a:gd name="connsiteX41" fmla="*/ 5603082 w 7118318"/>
                <a:gd name="connsiteY41" fmla="*/ 592931 h 1225391"/>
                <a:gd name="connsiteX42" fmla="*/ 5566696 w 7118318"/>
                <a:gd name="connsiteY42" fmla="*/ 605218 h 1225391"/>
                <a:gd name="connsiteX43" fmla="*/ 5530310 w 7118318"/>
                <a:gd name="connsiteY43" fmla="*/ 617506 h 1225391"/>
                <a:gd name="connsiteX44" fmla="*/ 5494020 w 7118318"/>
                <a:gd name="connsiteY44" fmla="*/ 629698 h 1225391"/>
                <a:gd name="connsiteX45" fmla="*/ 5457825 w 7118318"/>
                <a:gd name="connsiteY45" fmla="*/ 641795 h 1225391"/>
                <a:gd name="connsiteX46" fmla="*/ 5421535 w 7118318"/>
                <a:gd name="connsiteY46" fmla="*/ 653891 h 1225391"/>
                <a:gd name="connsiteX47" fmla="*/ 5385436 w 7118318"/>
                <a:gd name="connsiteY47" fmla="*/ 665797 h 1225391"/>
                <a:gd name="connsiteX48" fmla="*/ 5349240 w 7118318"/>
                <a:gd name="connsiteY48" fmla="*/ 677704 h 1225391"/>
                <a:gd name="connsiteX49" fmla="*/ 5313236 w 7118318"/>
                <a:gd name="connsiteY49" fmla="*/ 689515 h 1225391"/>
                <a:gd name="connsiteX50" fmla="*/ 5277136 w 7118318"/>
                <a:gd name="connsiteY50" fmla="*/ 701230 h 1225391"/>
                <a:gd name="connsiteX51" fmla="*/ 5241227 w 7118318"/>
                <a:gd name="connsiteY51" fmla="*/ 712946 h 1225391"/>
                <a:gd name="connsiteX52" fmla="*/ 5205222 w 7118318"/>
                <a:gd name="connsiteY52" fmla="*/ 724567 h 1225391"/>
                <a:gd name="connsiteX53" fmla="*/ 5169313 w 7118318"/>
                <a:gd name="connsiteY53" fmla="*/ 736092 h 1225391"/>
                <a:gd name="connsiteX54" fmla="*/ 5133499 w 7118318"/>
                <a:gd name="connsiteY54" fmla="*/ 747617 h 1225391"/>
                <a:gd name="connsiteX55" fmla="*/ 5097685 w 7118318"/>
                <a:gd name="connsiteY55" fmla="*/ 759047 h 1225391"/>
                <a:gd name="connsiteX56" fmla="*/ 5061871 w 7118318"/>
                <a:gd name="connsiteY56" fmla="*/ 770477 h 1225391"/>
                <a:gd name="connsiteX57" fmla="*/ 5026152 w 7118318"/>
                <a:gd name="connsiteY57" fmla="*/ 781907 h 1225391"/>
                <a:gd name="connsiteX58" fmla="*/ 4990529 w 7118318"/>
                <a:gd name="connsiteY58" fmla="*/ 793242 h 1225391"/>
                <a:gd name="connsiteX59" fmla="*/ 4954905 w 7118318"/>
                <a:gd name="connsiteY59" fmla="*/ 804577 h 1225391"/>
                <a:gd name="connsiteX60" fmla="*/ 4919282 w 7118318"/>
                <a:gd name="connsiteY60" fmla="*/ 815912 h 1225391"/>
                <a:gd name="connsiteX61" fmla="*/ 4883753 w 7118318"/>
                <a:gd name="connsiteY61" fmla="*/ 827246 h 1225391"/>
                <a:gd name="connsiteX62" fmla="*/ 4848225 w 7118318"/>
                <a:gd name="connsiteY62" fmla="*/ 838486 h 1225391"/>
                <a:gd name="connsiteX63" fmla="*/ 4812792 w 7118318"/>
                <a:gd name="connsiteY63" fmla="*/ 849821 h 1225391"/>
                <a:gd name="connsiteX64" fmla="*/ 4777359 w 7118318"/>
                <a:gd name="connsiteY64" fmla="*/ 861060 h 1225391"/>
                <a:gd name="connsiteX65" fmla="*/ 4742022 w 7118318"/>
                <a:gd name="connsiteY65" fmla="*/ 872395 h 1225391"/>
                <a:gd name="connsiteX66" fmla="*/ 4706684 w 7118318"/>
                <a:gd name="connsiteY66" fmla="*/ 883634 h 1225391"/>
                <a:gd name="connsiteX67" fmla="*/ 4671346 w 7118318"/>
                <a:gd name="connsiteY67" fmla="*/ 894969 h 1225391"/>
                <a:gd name="connsiteX68" fmla="*/ 4636103 w 7118318"/>
                <a:gd name="connsiteY68" fmla="*/ 906399 h 1225391"/>
                <a:gd name="connsiteX69" fmla="*/ 4600956 w 7118318"/>
                <a:gd name="connsiteY69" fmla="*/ 917734 h 1225391"/>
                <a:gd name="connsiteX70" fmla="*/ 4565809 w 7118318"/>
                <a:gd name="connsiteY70" fmla="*/ 929164 h 1225391"/>
                <a:gd name="connsiteX71" fmla="*/ 4530662 w 7118318"/>
                <a:gd name="connsiteY71" fmla="*/ 940689 h 1225391"/>
                <a:gd name="connsiteX72" fmla="*/ 4495610 w 7118318"/>
                <a:gd name="connsiteY72" fmla="*/ 952214 h 1225391"/>
                <a:gd name="connsiteX73" fmla="*/ 4460558 w 7118318"/>
                <a:gd name="connsiteY73" fmla="*/ 963739 h 1225391"/>
                <a:gd name="connsiteX74" fmla="*/ 4425601 w 7118318"/>
                <a:gd name="connsiteY74" fmla="*/ 975455 h 1225391"/>
                <a:gd name="connsiteX75" fmla="*/ 4390644 w 7118318"/>
                <a:gd name="connsiteY75" fmla="*/ 986980 h 1225391"/>
                <a:gd name="connsiteX76" fmla="*/ 4355783 w 7118318"/>
                <a:gd name="connsiteY76" fmla="*/ 996982 h 1225391"/>
                <a:gd name="connsiteX77" fmla="*/ 4320921 w 7118318"/>
                <a:gd name="connsiteY77" fmla="*/ 1004983 h 1225391"/>
                <a:gd name="connsiteX78" fmla="*/ 4286060 w 7118318"/>
                <a:gd name="connsiteY78" fmla="*/ 1011174 h 1225391"/>
                <a:gd name="connsiteX79" fmla="*/ 4251293 w 7118318"/>
                <a:gd name="connsiteY79" fmla="*/ 1015555 h 1225391"/>
                <a:gd name="connsiteX80" fmla="*/ 4216527 w 7118318"/>
                <a:gd name="connsiteY80" fmla="*/ 1018222 h 1225391"/>
                <a:gd name="connsiteX81" fmla="*/ 4181856 w 7118318"/>
                <a:gd name="connsiteY81" fmla="*/ 1019175 h 1225391"/>
                <a:gd name="connsiteX82" fmla="*/ 4147185 w 7118318"/>
                <a:gd name="connsiteY82" fmla="*/ 1018604 h 1225391"/>
                <a:gd name="connsiteX83" fmla="*/ 4112609 w 7118318"/>
                <a:gd name="connsiteY83" fmla="*/ 1016508 h 1225391"/>
                <a:gd name="connsiteX84" fmla="*/ 4078034 w 7118318"/>
                <a:gd name="connsiteY84" fmla="*/ 1012984 h 1225391"/>
                <a:gd name="connsiteX85" fmla="*/ 4043553 w 7118318"/>
                <a:gd name="connsiteY85" fmla="*/ 1008126 h 1225391"/>
                <a:gd name="connsiteX86" fmla="*/ 4009073 w 7118318"/>
                <a:gd name="connsiteY86" fmla="*/ 1002030 h 1225391"/>
                <a:gd name="connsiteX87" fmla="*/ 3974592 w 7118318"/>
                <a:gd name="connsiteY87" fmla="*/ 994601 h 1225391"/>
                <a:gd name="connsiteX88" fmla="*/ 3940207 w 7118318"/>
                <a:gd name="connsiteY88" fmla="*/ 986028 h 1225391"/>
                <a:gd name="connsiteX89" fmla="*/ 3905917 w 7118318"/>
                <a:gd name="connsiteY89" fmla="*/ 976408 h 1225391"/>
                <a:gd name="connsiteX90" fmla="*/ 3871532 w 7118318"/>
                <a:gd name="connsiteY90" fmla="*/ 965740 h 1225391"/>
                <a:gd name="connsiteX91" fmla="*/ 3837337 w 7118318"/>
                <a:gd name="connsiteY91" fmla="*/ 954119 h 1225391"/>
                <a:gd name="connsiteX92" fmla="*/ 3803047 w 7118318"/>
                <a:gd name="connsiteY92" fmla="*/ 941546 h 1225391"/>
                <a:gd name="connsiteX93" fmla="*/ 3768852 w 7118318"/>
                <a:gd name="connsiteY93" fmla="*/ 928211 h 1225391"/>
                <a:gd name="connsiteX94" fmla="*/ 3734753 w 7118318"/>
                <a:gd name="connsiteY94" fmla="*/ 914019 h 1225391"/>
                <a:gd name="connsiteX95" fmla="*/ 3700653 w 7118318"/>
                <a:gd name="connsiteY95" fmla="*/ 899160 h 1225391"/>
                <a:gd name="connsiteX96" fmla="*/ 3666554 w 7118318"/>
                <a:gd name="connsiteY96" fmla="*/ 883634 h 1225391"/>
                <a:gd name="connsiteX97" fmla="*/ 3632549 w 7118318"/>
                <a:gd name="connsiteY97" fmla="*/ 867537 h 1225391"/>
                <a:gd name="connsiteX98" fmla="*/ 3598640 w 7118318"/>
                <a:gd name="connsiteY98" fmla="*/ 850773 h 1225391"/>
                <a:gd name="connsiteX99" fmla="*/ 3564636 w 7118318"/>
                <a:gd name="connsiteY99" fmla="*/ 833628 h 1225391"/>
                <a:gd name="connsiteX100" fmla="*/ 3530822 w 7118318"/>
                <a:gd name="connsiteY100" fmla="*/ 816007 h 1225391"/>
                <a:gd name="connsiteX101" fmla="*/ 3496913 w 7118318"/>
                <a:gd name="connsiteY101" fmla="*/ 798005 h 1225391"/>
                <a:gd name="connsiteX102" fmla="*/ 3463100 w 7118318"/>
                <a:gd name="connsiteY102" fmla="*/ 779621 h 1225391"/>
                <a:gd name="connsiteX103" fmla="*/ 3429381 w 7118318"/>
                <a:gd name="connsiteY103" fmla="*/ 760952 h 1225391"/>
                <a:gd name="connsiteX104" fmla="*/ 3395663 w 7118318"/>
                <a:gd name="connsiteY104" fmla="*/ 742093 h 1225391"/>
                <a:gd name="connsiteX105" fmla="*/ 3361944 w 7118318"/>
                <a:gd name="connsiteY105" fmla="*/ 723043 h 1225391"/>
                <a:gd name="connsiteX106" fmla="*/ 3328321 w 7118318"/>
                <a:gd name="connsiteY106" fmla="*/ 703802 h 1225391"/>
                <a:gd name="connsiteX107" fmla="*/ 3294793 w 7118318"/>
                <a:gd name="connsiteY107" fmla="*/ 684467 h 1225391"/>
                <a:gd name="connsiteX108" fmla="*/ 3261170 w 7118318"/>
                <a:gd name="connsiteY108" fmla="*/ 665131 h 1225391"/>
                <a:gd name="connsiteX109" fmla="*/ 3227737 w 7118318"/>
                <a:gd name="connsiteY109" fmla="*/ 645795 h 1225391"/>
                <a:gd name="connsiteX110" fmla="*/ 3194209 w 7118318"/>
                <a:gd name="connsiteY110" fmla="*/ 626459 h 1225391"/>
                <a:gd name="connsiteX111" fmla="*/ 3160776 w 7118318"/>
                <a:gd name="connsiteY111" fmla="*/ 607219 h 1225391"/>
                <a:gd name="connsiteX112" fmla="*/ 3127439 w 7118318"/>
                <a:gd name="connsiteY112" fmla="*/ 588169 h 1225391"/>
                <a:gd name="connsiteX113" fmla="*/ 3094101 w 7118318"/>
                <a:gd name="connsiteY113" fmla="*/ 569214 h 1225391"/>
                <a:gd name="connsiteX114" fmla="*/ 3060764 w 7118318"/>
                <a:gd name="connsiteY114" fmla="*/ 550450 h 1225391"/>
                <a:gd name="connsiteX115" fmla="*/ 3027521 w 7118318"/>
                <a:gd name="connsiteY115" fmla="*/ 531876 h 1225391"/>
                <a:gd name="connsiteX116" fmla="*/ 2994279 w 7118318"/>
                <a:gd name="connsiteY116" fmla="*/ 513683 h 1225391"/>
                <a:gd name="connsiteX117" fmla="*/ 2961132 w 7118318"/>
                <a:gd name="connsiteY117" fmla="*/ 495776 h 1225391"/>
                <a:gd name="connsiteX118" fmla="*/ 2927985 w 7118318"/>
                <a:gd name="connsiteY118" fmla="*/ 478155 h 1225391"/>
                <a:gd name="connsiteX119" fmla="*/ 2894838 w 7118318"/>
                <a:gd name="connsiteY119" fmla="*/ 461010 h 1225391"/>
                <a:gd name="connsiteX120" fmla="*/ 2861786 w 7118318"/>
                <a:gd name="connsiteY120" fmla="*/ 444246 h 1225391"/>
                <a:gd name="connsiteX121" fmla="*/ 2828830 w 7118318"/>
                <a:gd name="connsiteY121" fmla="*/ 427958 h 1225391"/>
                <a:gd name="connsiteX122" fmla="*/ 2795778 w 7118318"/>
                <a:gd name="connsiteY122" fmla="*/ 412051 h 1225391"/>
                <a:gd name="connsiteX123" fmla="*/ 2762917 w 7118318"/>
                <a:gd name="connsiteY123" fmla="*/ 396716 h 1225391"/>
                <a:gd name="connsiteX124" fmla="*/ 2729960 w 7118318"/>
                <a:gd name="connsiteY124" fmla="*/ 381953 h 1225391"/>
                <a:gd name="connsiteX125" fmla="*/ 2697099 w 7118318"/>
                <a:gd name="connsiteY125" fmla="*/ 367760 h 1225391"/>
                <a:gd name="connsiteX126" fmla="*/ 2664333 w 7118318"/>
                <a:gd name="connsiteY126" fmla="*/ 354139 h 1225391"/>
                <a:gd name="connsiteX127" fmla="*/ 2631567 w 7118318"/>
                <a:gd name="connsiteY127" fmla="*/ 341090 h 1225391"/>
                <a:gd name="connsiteX128" fmla="*/ 2598801 w 7118318"/>
                <a:gd name="connsiteY128" fmla="*/ 328708 h 1225391"/>
                <a:gd name="connsiteX129" fmla="*/ 2566130 w 7118318"/>
                <a:gd name="connsiteY129" fmla="*/ 317087 h 1225391"/>
                <a:gd name="connsiteX130" fmla="*/ 2533459 w 7118318"/>
                <a:gd name="connsiteY130" fmla="*/ 306038 h 1225391"/>
                <a:gd name="connsiteX131" fmla="*/ 2500789 w 7118318"/>
                <a:gd name="connsiteY131" fmla="*/ 295751 h 1225391"/>
                <a:gd name="connsiteX132" fmla="*/ 2468213 w 7118318"/>
                <a:gd name="connsiteY132" fmla="*/ 286226 h 1225391"/>
                <a:gd name="connsiteX133" fmla="*/ 2435638 w 7118318"/>
                <a:gd name="connsiteY133" fmla="*/ 277463 h 1225391"/>
                <a:gd name="connsiteX134" fmla="*/ 2403158 w 7118318"/>
                <a:gd name="connsiteY134" fmla="*/ 269462 h 1225391"/>
                <a:gd name="connsiteX135" fmla="*/ 2370677 w 7118318"/>
                <a:gd name="connsiteY135" fmla="*/ 262318 h 1225391"/>
                <a:gd name="connsiteX136" fmla="*/ 2338292 w 7118318"/>
                <a:gd name="connsiteY136" fmla="*/ 255937 h 1225391"/>
                <a:gd name="connsiteX137" fmla="*/ 2305907 w 7118318"/>
                <a:gd name="connsiteY137" fmla="*/ 250317 h 1225391"/>
                <a:gd name="connsiteX138" fmla="*/ 2273522 w 7118318"/>
                <a:gd name="connsiteY138" fmla="*/ 245650 h 1225391"/>
                <a:gd name="connsiteX139" fmla="*/ 2241233 w 7118318"/>
                <a:gd name="connsiteY139" fmla="*/ 241745 h 1225391"/>
                <a:gd name="connsiteX140" fmla="*/ 2208943 w 7118318"/>
                <a:gd name="connsiteY140" fmla="*/ 238792 h 1225391"/>
                <a:gd name="connsiteX141" fmla="*/ 2176748 w 7118318"/>
                <a:gd name="connsiteY141" fmla="*/ 236792 h 1225391"/>
                <a:gd name="connsiteX142" fmla="*/ 2144554 w 7118318"/>
                <a:gd name="connsiteY142" fmla="*/ 235553 h 1225391"/>
                <a:gd name="connsiteX143" fmla="*/ 2112359 w 7118318"/>
                <a:gd name="connsiteY143" fmla="*/ 235267 h 1225391"/>
                <a:gd name="connsiteX144" fmla="*/ 2080260 w 7118318"/>
                <a:gd name="connsiteY144" fmla="*/ 235934 h 1225391"/>
                <a:gd name="connsiteX145" fmla="*/ 2048161 w 7118318"/>
                <a:gd name="connsiteY145" fmla="*/ 237554 h 1225391"/>
                <a:gd name="connsiteX146" fmla="*/ 2016061 w 7118318"/>
                <a:gd name="connsiteY146" fmla="*/ 240125 h 1225391"/>
                <a:gd name="connsiteX147" fmla="*/ 1984057 w 7118318"/>
                <a:gd name="connsiteY147" fmla="*/ 243554 h 1225391"/>
                <a:gd name="connsiteX148" fmla="*/ 1952054 w 7118318"/>
                <a:gd name="connsiteY148" fmla="*/ 248031 h 1225391"/>
                <a:gd name="connsiteX149" fmla="*/ 1920145 w 7118318"/>
                <a:gd name="connsiteY149" fmla="*/ 253460 h 1225391"/>
                <a:gd name="connsiteX150" fmla="*/ 1888236 w 7118318"/>
                <a:gd name="connsiteY150" fmla="*/ 259842 h 1225391"/>
                <a:gd name="connsiteX151" fmla="*/ 1856327 w 7118318"/>
                <a:gd name="connsiteY151" fmla="*/ 267176 h 1225391"/>
                <a:gd name="connsiteX152" fmla="*/ 1824514 w 7118318"/>
                <a:gd name="connsiteY152" fmla="*/ 275463 h 1225391"/>
                <a:gd name="connsiteX153" fmla="*/ 1792700 w 7118318"/>
                <a:gd name="connsiteY153" fmla="*/ 284702 h 1225391"/>
                <a:gd name="connsiteX154" fmla="*/ 1760982 w 7118318"/>
                <a:gd name="connsiteY154" fmla="*/ 294989 h 1225391"/>
                <a:gd name="connsiteX155" fmla="*/ 1729264 w 7118318"/>
                <a:gd name="connsiteY155" fmla="*/ 306229 h 1225391"/>
                <a:gd name="connsiteX156" fmla="*/ 1697546 w 7118318"/>
                <a:gd name="connsiteY156" fmla="*/ 318421 h 1225391"/>
                <a:gd name="connsiteX157" fmla="*/ 1665923 w 7118318"/>
                <a:gd name="connsiteY157" fmla="*/ 331660 h 1225391"/>
                <a:gd name="connsiteX158" fmla="*/ 1634300 w 7118318"/>
                <a:gd name="connsiteY158" fmla="*/ 345853 h 1225391"/>
                <a:gd name="connsiteX159" fmla="*/ 1602677 w 7118318"/>
                <a:gd name="connsiteY159" fmla="*/ 360997 h 1225391"/>
                <a:gd name="connsiteX160" fmla="*/ 1571149 w 7118318"/>
                <a:gd name="connsiteY160" fmla="*/ 377095 h 1225391"/>
                <a:gd name="connsiteX161" fmla="*/ 1539621 w 7118318"/>
                <a:gd name="connsiteY161" fmla="*/ 394145 h 1225391"/>
                <a:gd name="connsiteX162" fmla="*/ 1508189 w 7118318"/>
                <a:gd name="connsiteY162" fmla="*/ 412147 h 1225391"/>
                <a:gd name="connsiteX163" fmla="*/ 1476661 w 7118318"/>
                <a:gd name="connsiteY163" fmla="*/ 431101 h 1225391"/>
                <a:gd name="connsiteX164" fmla="*/ 1445324 w 7118318"/>
                <a:gd name="connsiteY164" fmla="*/ 451009 h 1225391"/>
                <a:gd name="connsiteX165" fmla="*/ 1413891 w 7118318"/>
                <a:gd name="connsiteY165" fmla="*/ 471773 h 1225391"/>
                <a:gd name="connsiteX166" fmla="*/ 1382554 w 7118318"/>
                <a:gd name="connsiteY166" fmla="*/ 493585 h 1225391"/>
                <a:gd name="connsiteX167" fmla="*/ 1351217 w 7118318"/>
                <a:gd name="connsiteY167" fmla="*/ 516255 h 1225391"/>
                <a:gd name="connsiteX168" fmla="*/ 1319975 w 7118318"/>
                <a:gd name="connsiteY168" fmla="*/ 539782 h 1225391"/>
                <a:gd name="connsiteX169" fmla="*/ 1288732 w 7118318"/>
                <a:gd name="connsiteY169" fmla="*/ 564261 h 1225391"/>
                <a:gd name="connsiteX170" fmla="*/ 1257491 w 7118318"/>
                <a:gd name="connsiteY170" fmla="*/ 589597 h 1225391"/>
                <a:gd name="connsiteX171" fmla="*/ 1226344 w 7118318"/>
                <a:gd name="connsiteY171" fmla="*/ 615791 h 1225391"/>
                <a:gd name="connsiteX172" fmla="*/ 1195197 w 7118318"/>
                <a:gd name="connsiteY172" fmla="*/ 642842 h 1225391"/>
                <a:gd name="connsiteX173" fmla="*/ 1164146 w 7118318"/>
                <a:gd name="connsiteY173" fmla="*/ 670655 h 1225391"/>
                <a:gd name="connsiteX174" fmla="*/ 1132999 w 7118318"/>
                <a:gd name="connsiteY174" fmla="*/ 699326 h 1225391"/>
                <a:gd name="connsiteX175" fmla="*/ 1101947 w 7118318"/>
                <a:gd name="connsiteY175" fmla="*/ 728758 h 1225391"/>
                <a:gd name="connsiteX176" fmla="*/ 1070991 w 7118318"/>
                <a:gd name="connsiteY176" fmla="*/ 757904 h 1225391"/>
                <a:gd name="connsiteX177" fmla="*/ 1040035 w 7118318"/>
                <a:gd name="connsiteY177" fmla="*/ 786575 h 1225391"/>
                <a:gd name="connsiteX178" fmla="*/ 1009079 w 7118318"/>
                <a:gd name="connsiteY178" fmla="*/ 814673 h 1225391"/>
                <a:gd name="connsiteX179" fmla="*/ 978218 w 7118318"/>
                <a:gd name="connsiteY179" fmla="*/ 842105 h 1225391"/>
                <a:gd name="connsiteX180" fmla="*/ 947356 w 7118318"/>
                <a:gd name="connsiteY180" fmla="*/ 868966 h 1225391"/>
                <a:gd name="connsiteX181" fmla="*/ 916496 w 7118318"/>
                <a:gd name="connsiteY181" fmla="*/ 894969 h 1225391"/>
                <a:gd name="connsiteX182" fmla="*/ 885730 w 7118318"/>
                <a:gd name="connsiteY182" fmla="*/ 920305 h 1225391"/>
                <a:gd name="connsiteX183" fmla="*/ 854964 w 7118318"/>
                <a:gd name="connsiteY183" fmla="*/ 944880 h 1225391"/>
                <a:gd name="connsiteX184" fmla="*/ 824198 w 7118318"/>
                <a:gd name="connsiteY184" fmla="*/ 968597 h 1225391"/>
                <a:gd name="connsiteX185" fmla="*/ 793528 w 7118318"/>
                <a:gd name="connsiteY185" fmla="*/ 991362 h 1225391"/>
                <a:gd name="connsiteX186" fmla="*/ 762953 w 7118318"/>
                <a:gd name="connsiteY186" fmla="*/ 1013365 h 1225391"/>
                <a:gd name="connsiteX187" fmla="*/ 732282 w 7118318"/>
                <a:gd name="connsiteY187" fmla="*/ 1034320 h 1225391"/>
                <a:gd name="connsiteX188" fmla="*/ 701707 w 7118318"/>
                <a:gd name="connsiteY188" fmla="*/ 1054418 h 1225391"/>
                <a:gd name="connsiteX189" fmla="*/ 671227 w 7118318"/>
                <a:gd name="connsiteY189" fmla="*/ 1073468 h 1225391"/>
                <a:gd name="connsiteX190" fmla="*/ 640652 w 7118318"/>
                <a:gd name="connsiteY190" fmla="*/ 1091470 h 1225391"/>
                <a:gd name="connsiteX191" fmla="*/ 610267 w 7118318"/>
                <a:gd name="connsiteY191" fmla="*/ 1108424 h 1225391"/>
                <a:gd name="connsiteX192" fmla="*/ 579787 w 7118318"/>
                <a:gd name="connsiteY192" fmla="*/ 1124331 h 1225391"/>
                <a:gd name="connsiteX193" fmla="*/ 549402 w 7118318"/>
                <a:gd name="connsiteY193" fmla="*/ 1139190 h 1225391"/>
                <a:gd name="connsiteX194" fmla="*/ 519017 w 7118318"/>
                <a:gd name="connsiteY194" fmla="*/ 1152811 h 1225391"/>
                <a:gd name="connsiteX195" fmla="*/ 488728 w 7118318"/>
                <a:gd name="connsiteY195" fmla="*/ 1165384 h 1225391"/>
                <a:gd name="connsiteX196" fmla="*/ 458438 w 7118318"/>
                <a:gd name="connsiteY196" fmla="*/ 1176814 h 1225391"/>
                <a:gd name="connsiteX197" fmla="*/ 428244 w 7118318"/>
                <a:gd name="connsiteY197" fmla="*/ 1187006 h 1225391"/>
                <a:gd name="connsiteX198" fmla="*/ 398050 w 7118318"/>
                <a:gd name="connsiteY198" fmla="*/ 1196054 h 1225391"/>
                <a:gd name="connsiteX199" fmla="*/ 367856 w 7118318"/>
                <a:gd name="connsiteY199" fmla="*/ 1203960 h 1225391"/>
                <a:gd name="connsiteX200" fmla="*/ 337757 w 7118318"/>
                <a:gd name="connsiteY200" fmla="*/ 1210627 h 1225391"/>
                <a:gd name="connsiteX201" fmla="*/ 307658 w 7118318"/>
                <a:gd name="connsiteY201" fmla="*/ 1216057 h 1225391"/>
                <a:gd name="connsiteX202" fmla="*/ 277559 w 7118318"/>
                <a:gd name="connsiteY202" fmla="*/ 1220248 h 1225391"/>
                <a:gd name="connsiteX203" fmla="*/ 247555 w 7118318"/>
                <a:gd name="connsiteY203" fmla="*/ 1223201 h 1225391"/>
                <a:gd name="connsiteX204" fmla="*/ 217551 w 7118318"/>
                <a:gd name="connsiteY204" fmla="*/ 1224915 h 1225391"/>
                <a:gd name="connsiteX205" fmla="*/ 187643 w 7118318"/>
                <a:gd name="connsiteY205" fmla="*/ 1225391 h 1225391"/>
                <a:gd name="connsiteX206" fmla="*/ 157734 w 7118318"/>
                <a:gd name="connsiteY206" fmla="*/ 1224629 h 1225391"/>
                <a:gd name="connsiteX207" fmla="*/ 127826 w 7118318"/>
                <a:gd name="connsiteY207" fmla="*/ 1222629 h 1225391"/>
                <a:gd name="connsiteX208" fmla="*/ 98012 w 7118318"/>
                <a:gd name="connsiteY208" fmla="*/ 1219391 h 1225391"/>
                <a:gd name="connsiteX209" fmla="*/ 68199 w 7118318"/>
                <a:gd name="connsiteY209" fmla="*/ 1214914 h 1225391"/>
                <a:gd name="connsiteX210" fmla="*/ 38481 w 7118318"/>
                <a:gd name="connsiteY210" fmla="*/ 1209199 h 1225391"/>
                <a:gd name="connsiteX211" fmla="*/ 8763 w 7118318"/>
                <a:gd name="connsiteY211" fmla="*/ 1202245 h 1225391"/>
                <a:gd name="connsiteX212" fmla="*/ 0 w 7118318"/>
                <a:gd name="connsiteY212" fmla="*/ 1199864 h 122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7118318" h="1225391">
                  <a:moveTo>
                    <a:pt x="7118319" y="0"/>
                  </a:moveTo>
                  <a:lnTo>
                    <a:pt x="7096697" y="9430"/>
                  </a:lnTo>
                  <a:lnTo>
                    <a:pt x="7058406" y="26099"/>
                  </a:lnTo>
                  <a:lnTo>
                    <a:pt x="7020211" y="42577"/>
                  </a:lnTo>
                  <a:lnTo>
                    <a:pt x="6982016" y="59055"/>
                  </a:lnTo>
                  <a:lnTo>
                    <a:pt x="6943916" y="75438"/>
                  </a:lnTo>
                  <a:lnTo>
                    <a:pt x="6905816" y="91630"/>
                  </a:lnTo>
                  <a:lnTo>
                    <a:pt x="6867811" y="107823"/>
                  </a:lnTo>
                  <a:lnTo>
                    <a:pt x="6829806" y="123920"/>
                  </a:lnTo>
                  <a:lnTo>
                    <a:pt x="6791897" y="139922"/>
                  </a:lnTo>
                  <a:lnTo>
                    <a:pt x="6753987" y="155734"/>
                  </a:lnTo>
                  <a:lnTo>
                    <a:pt x="6716268" y="171545"/>
                  </a:lnTo>
                  <a:lnTo>
                    <a:pt x="6678454" y="187262"/>
                  </a:lnTo>
                  <a:lnTo>
                    <a:pt x="6640735" y="202787"/>
                  </a:lnTo>
                  <a:lnTo>
                    <a:pt x="6603016" y="218218"/>
                  </a:lnTo>
                  <a:lnTo>
                    <a:pt x="6565392" y="233648"/>
                  </a:lnTo>
                  <a:lnTo>
                    <a:pt x="6527769" y="248888"/>
                  </a:lnTo>
                  <a:lnTo>
                    <a:pt x="6490240" y="263938"/>
                  </a:lnTo>
                  <a:lnTo>
                    <a:pt x="6452807" y="278987"/>
                  </a:lnTo>
                  <a:lnTo>
                    <a:pt x="6415278" y="293942"/>
                  </a:lnTo>
                  <a:lnTo>
                    <a:pt x="6377940" y="308705"/>
                  </a:lnTo>
                  <a:lnTo>
                    <a:pt x="6340507" y="323374"/>
                  </a:lnTo>
                  <a:lnTo>
                    <a:pt x="6303169" y="337947"/>
                  </a:lnTo>
                  <a:lnTo>
                    <a:pt x="6265926" y="352330"/>
                  </a:lnTo>
                  <a:lnTo>
                    <a:pt x="6228779" y="366713"/>
                  </a:lnTo>
                  <a:lnTo>
                    <a:pt x="6191536" y="380905"/>
                  </a:lnTo>
                  <a:lnTo>
                    <a:pt x="6154484" y="395002"/>
                  </a:lnTo>
                  <a:lnTo>
                    <a:pt x="6117336" y="408908"/>
                  </a:lnTo>
                  <a:lnTo>
                    <a:pt x="6080284" y="422815"/>
                  </a:lnTo>
                  <a:lnTo>
                    <a:pt x="6043327" y="436531"/>
                  </a:lnTo>
                  <a:lnTo>
                    <a:pt x="6006370" y="450151"/>
                  </a:lnTo>
                  <a:lnTo>
                    <a:pt x="5969508" y="463677"/>
                  </a:lnTo>
                  <a:lnTo>
                    <a:pt x="5932646" y="477107"/>
                  </a:lnTo>
                  <a:lnTo>
                    <a:pt x="5895880" y="490347"/>
                  </a:lnTo>
                  <a:lnTo>
                    <a:pt x="5859114" y="503587"/>
                  </a:lnTo>
                  <a:lnTo>
                    <a:pt x="5822442" y="516636"/>
                  </a:lnTo>
                  <a:lnTo>
                    <a:pt x="5785676" y="529590"/>
                  </a:lnTo>
                  <a:lnTo>
                    <a:pt x="5749100" y="542449"/>
                  </a:lnTo>
                  <a:lnTo>
                    <a:pt x="5712524" y="555212"/>
                  </a:lnTo>
                  <a:lnTo>
                    <a:pt x="5676043" y="567880"/>
                  </a:lnTo>
                  <a:lnTo>
                    <a:pt x="5639562" y="580454"/>
                  </a:lnTo>
                  <a:lnTo>
                    <a:pt x="5603082" y="592931"/>
                  </a:lnTo>
                  <a:lnTo>
                    <a:pt x="5566696" y="605218"/>
                  </a:lnTo>
                  <a:lnTo>
                    <a:pt x="5530310" y="617506"/>
                  </a:lnTo>
                  <a:lnTo>
                    <a:pt x="5494020" y="629698"/>
                  </a:lnTo>
                  <a:lnTo>
                    <a:pt x="5457825" y="641795"/>
                  </a:lnTo>
                  <a:lnTo>
                    <a:pt x="5421535" y="653891"/>
                  </a:lnTo>
                  <a:lnTo>
                    <a:pt x="5385436" y="665797"/>
                  </a:lnTo>
                  <a:lnTo>
                    <a:pt x="5349240" y="677704"/>
                  </a:lnTo>
                  <a:lnTo>
                    <a:pt x="5313236" y="689515"/>
                  </a:lnTo>
                  <a:lnTo>
                    <a:pt x="5277136" y="701230"/>
                  </a:lnTo>
                  <a:lnTo>
                    <a:pt x="5241227" y="712946"/>
                  </a:lnTo>
                  <a:lnTo>
                    <a:pt x="5205222" y="724567"/>
                  </a:lnTo>
                  <a:lnTo>
                    <a:pt x="5169313" y="736092"/>
                  </a:lnTo>
                  <a:lnTo>
                    <a:pt x="5133499" y="747617"/>
                  </a:lnTo>
                  <a:lnTo>
                    <a:pt x="5097685" y="759047"/>
                  </a:lnTo>
                  <a:lnTo>
                    <a:pt x="5061871" y="770477"/>
                  </a:lnTo>
                  <a:lnTo>
                    <a:pt x="5026152" y="781907"/>
                  </a:lnTo>
                  <a:lnTo>
                    <a:pt x="4990529" y="793242"/>
                  </a:lnTo>
                  <a:lnTo>
                    <a:pt x="4954905" y="804577"/>
                  </a:lnTo>
                  <a:lnTo>
                    <a:pt x="4919282" y="815912"/>
                  </a:lnTo>
                  <a:lnTo>
                    <a:pt x="4883753" y="827246"/>
                  </a:lnTo>
                  <a:lnTo>
                    <a:pt x="4848225" y="838486"/>
                  </a:lnTo>
                  <a:lnTo>
                    <a:pt x="4812792" y="849821"/>
                  </a:lnTo>
                  <a:lnTo>
                    <a:pt x="4777359" y="861060"/>
                  </a:lnTo>
                  <a:lnTo>
                    <a:pt x="4742022" y="872395"/>
                  </a:lnTo>
                  <a:lnTo>
                    <a:pt x="4706684" y="883634"/>
                  </a:lnTo>
                  <a:lnTo>
                    <a:pt x="4671346" y="894969"/>
                  </a:lnTo>
                  <a:lnTo>
                    <a:pt x="4636103" y="906399"/>
                  </a:lnTo>
                  <a:lnTo>
                    <a:pt x="4600956" y="917734"/>
                  </a:lnTo>
                  <a:lnTo>
                    <a:pt x="4565809" y="929164"/>
                  </a:lnTo>
                  <a:lnTo>
                    <a:pt x="4530662" y="940689"/>
                  </a:lnTo>
                  <a:lnTo>
                    <a:pt x="4495610" y="952214"/>
                  </a:lnTo>
                  <a:lnTo>
                    <a:pt x="4460558" y="963739"/>
                  </a:lnTo>
                  <a:lnTo>
                    <a:pt x="4425601" y="975455"/>
                  </a:lnTo>
                  <a:lnTo>
                    <a:pt x="4390644" y="986980"/>
                  </a:lnTo>
                  <a:lnTo>
                    <a:pt x="4355783" y="996982"/>
                  </a:lnTo>
                  <a:lnTo>
                    <a:pt x="4320921" y="1004983"/>
                  </a:lnTo>
                  <a:lnTo>
                    <a:pt x="4286060" y="1011174"/>
                  </a:lnTo>
                  <a:lnTo>
                    <a:pt x="4251293" y="1015555"/>
                  </a:lnTo>
                  <a:lnTo>
                    <a:pt x="4216527" y="1018222"/>
                  </a:lnTo>
                  <a:lnTo>
                    <a:pt x="4181856" y="1019175"/>
                  </a:lnTo>
                  <a:lnTo>
                    <a:pt x="4147185" y="1018604"/>
                  </a:lnTo>
                  <a:lnTo>
                    <a:pt x="4112609" y="1016508"/>
                  </a:lnTo>
                  <a:lnTo>
                    <a:pt x="4078034" y="1012984"/>
                  </a:lnTo>
                  <a:lnTo>
                    <a:pt x="4043553" y="1008126"/>
                  </a:lnTo>
                  <a:lnTo>
                    <a:pt x="4009073" y="1002030"/>
                  </a:lnTo>
                  <a:lnTo>
                    <a:pt x="3974592" y="994601"/>
                  </a:lnTo>
                  <a:lnTo>
                    <a:pt x="3940207" y="986028"/>
                  </a:lnTo>
                  <a:lnTo>
                    <a:pt x="3905917" y="976408"/>
                  </a:lnTo>
                  <a:lnTo>
                    <a:pt x="3871532" y="965740"/>
                  </a:lnTo>
                  <a:lnTo>
                    <a:pt x="3837337" y="954119"/>
                  </a:lnTo>
                  <a:lnTo>
                    <a:pt x="3803047" y="941546"/>
                  </a:lnTo>
                  <a:lnTo>
                    <a:pt x="3768852" y="928211"/>
                  </a:lnTo>
                  <a:lnTo>
                    <a:pt x="3734753" y="914019"/>
                  </a:lnTo>
                  <a:lnTo>
                    <a:pt x="3700653" y="899160"/>
                  </a:lnTo>
                  <a:lnTo>
                    <a:pt x="3666554" y="883634"/>
                  </a:lnTo>
                  <a:lnTo>
                    <a:pt x="3632549" y="867537"/>
                  </a:lnTo>
                  <a:lnTo>
                    <a:pt x="3598640" y="850773"/>
                  </a:lnTo>
                  <a:lnTo>
                    <a:pt x="3564636" y="833628"/>
                  </a:lnTo>
                  <a:lnTo>
                    <a:pt x="3530822" y="816007"/>
                  </a:lnTo>
                  <a:lnTo>
                    <a:pt x="3496913" y="798005"/>
                  </a:lnTo>
                  <a:lnTo>
                    <a:pt x="3463100" y="779621"/>
                  </a:lnTo>
                  <a:lnTo>
                    <a:pt x="3429381" y="760952"/>
                  </a:lnTo>
                  <a:lnTo>
                    <a:pt x="3395663" y="742093"/>
                  </a:lnTo>
                  <a:lnTo>
                    <a:pt x="3361944" y="723043"/>
                  </a:lnTo>
                  <a:lnTo>
                    <a:pt x="3328321" y="703802"/>
                  </a:lnTo>
                  <a:lnTo>
                    <a:pt x="3294793" y="684467"/>
                  </a:lnTo>
                  <a:lnTo>
                    <a:pt x="3261170" y="665131"/>
                  </a:lnTo>
                  <a:lnTo>
                    <a:pt x="3227737" y="645795"/>
                  </a:lnTo>
                  <a:lnTo>
                    <a:pt x="3194209" y="626459"/>
                  </a:lnTo>
                  <a:lnTo>
                    <a:pt x="3160776" y="607219"/>
                  </a:lnTo>
                  <a:lnTo>
                    <a:pt x="3127439" y="588169"/>
                  </a:lnTo>
                  <a:lnTo>
                    <a:pt x="3094101" y="569214"/>
                  </a:lnTo>
                  <a:lnTo>
                    <a:pt x="3060764" y="550450"/>
                  </a:lnTo>
                  <a:lnTo>
                    <a:pt x="3027521" y="531876"/>
                  </a:lnTo>
                  <a:lnTo>
                    <a:pt x="2994279" y="513683"/>
                  </a:lnTo>
                  <a:lnTo>
                    <a:pt x="2961132" y="495776"/>
                  </a:lnTo>
                  <a:lnTo>
                    <a:pt x="2927985" y="478155"/>
                  </a:lnTo>
                  <a:lnTo>
                    <a:pt x="2894838" y="461010"/>
                  </a:lnTo>
                  <a:lnTo>
                    <a:pt x="2861786" y="444246"/>
                  </a:lnTo>
                  <a:lnTo>
                    <a:pt x="2828830" y="427958"/>
                  </a:lnTo>
                  <a:lnTo>
                    <a:pt x="2795778" y="412051"/>
                  </a:lnTo>
                  <a:lnTo>
                    <a:pt x="2762917" y="396716"/>
                  </a:lnTo>
                  <a:lnTo>
                    <a:pt x="2729960" y="381953"/>
                  </a:lnTo>
                  <a:lnTo>
                    <a:pt x="2697099" y="367760"/>
                  </a:lnTo>
                  <a:lnTo>
                    <a:pt x="2664333" y="354139"/>
                  </a:lnTo>
                  <a:lnTo>
                    <a:pt x="2631567" y="341090"/>
                  </a:lnTo>
                  <a:lnTo>
                    <a:pt x="2598801" y="328708"/>
                  </a:lnTo>
                  <a:lnTo>
                    <a:pt x="2566130" y="317087"/>
                  </a:lnTo>
                  <a:lnTo>
                    <a:pt x="2533459" y="306038"/>
                  </a:lnTo>
                  <a:lnTo>
                    <a:pt x="2500789" y="295751"/>
                  </a:lnTo>
                  <a:lnTo>
                    <a:pt x="2468213" y="286226"/>
                  </a:lnTo>
                  <a:lnTo>
                    <a:pt x="2435638" y="277463"/>
                  </a:lnTo>
                  <a:lnTo>
                    <a:pt x="2403158" y="269462"/>
                  </a:lnTo>
                  <a:lnTo>
                    <a:pt x="2370677" y="262318"/>
                  </a:lnTo>
                  <a:lnTo>
                    <a:pt x="2338292" y="255937"/>
                  </a:lnTo>
                  <a:lnTo>
                    <a:pt x="2305907" y="250317"/>
                  </a:lnTo>
                  <a:lnTo>
                    <a:pt x="2273522" y="245650"/>
                  </a:lnTo>
                  <a:lnTo>
                    <a:pt x="2241233" y="241745"/>
                  </a:lnTo>
                  <a:lnTo>
                    <a:pt x="2208943" y="238792"/>
                  </a:lnTo>
                  <a:lnTo>
                    <a:pt x="2176748" y="236792"/>
                  </a:lnTo>
                  <a:lnTo>
                    <a:pt x="2144554" y="235553"/>
                  </a:lnTo>
                  <a:lnTo>
                    <a:pt x="2112359" y="235267"/>
                  </a:lnTo>
                  <a:lnTo>
                    <a:pt x="2080260" y="235934"/>
                  </a:lnTo>
                  <a:lnTo>
                    <a:pt x="2048161" y="237554"/>
                  </a:lnTo>
                  <a:lnTo>
                    <a:pt x="2016061" y="240125"/>
                  </a:lnTo>
                  <a:lnTo>
                    <a:pt x="1984057" y="243554"/>
                  </a:lnTo>
                  <a:lnTo>
                    <a:pt x="1952054" y="248031"/>
                  </a:lnTo>
                  <a:lnTo>
                    <a:pt x="1920145" y="253460"/>
                  </a:lnTo>
                  <a:lnTo>
                    <a:pt x="1888236" y="259842"/>
                  </a:lnTo>
                  <a:lnTo>
                    <a:pt x="1856327" y="267176"/>
                  </a:lnTo>
                  <a:lnTo>
                    <a:pt x="1824514" y="275463"/>
                  </a:lnTo>
                  <a:lnTo>
                    <a:pt x="1792700" y="284702"/>
                  </a:lnTo>
                  <a:lnTo>
                    <a:pt x="1760982" y="294989"/>
                  </a:lnTo>
                  <a:lnTo>
                    <a:pt x="1729264" y="306229"/>
                  </a:lnTo>
                  <a:lnTo>
                    <a:pt x="1697546" y="318421"/>
                  </a:lnTo>
                  <a:lnTo>
                    <a:pt x="1665923" y="331660"/>
                  </a:lnTo>
                  <a:lnTo>
                    <a:pt x="1634300" y="345853"/>
                  </a:lnTo>
                  <a:lnTo>
                    <a:pt x="1602677" y="360997"/>
                  </a:lnTo>
                  <a:lnTo>
                    <a:pt x="1571149" y="377095"/>
                  </a:lnTo>
                  <a:lnTo>
                    <a:pt x="1539621" y="394145"/>
                  </a:lnTo>
                  <a:lnTo>
                    <a:pt x="1508189" y="412147"/>
                  </a:lnTo>
                  <a:lnTo>
                    <a:pt x="1476661" y="431101"/>
                  </a:lnTo>
                  <a:lnTo>
                    <a:pt x="1445324" y="451009"/>
                  </a:lnTo>
                  <a:lnTo>
                    <a:pt x="1413891" y="471773"/>
                  </a:lnTo>
                  <a:lnTo>
                    <a:pt x="1382554" y="493585"/>
                  </a:lnTo>
                  <a:lnTo>
                    <a:pt x="1351217" y="516255"/>
                  </a:lnTo>
                  <a:lnTo>
                    <a:pt x="1319975" y="539782"/>
                  </a:lnTo>
                  <a:lnTo>
                    <a:pt x="1288732" y="564261"/>
                  </a:lnTo>
                  <a:lnTo>
                    <a:pt x="1257491" y="589597"/>
                  </a:lnTo>
                  <a:lnTo>
                    <a:pt x="1226344" y="615791"/>
                  </a:lnTo>
                  <a:lnTo>
                    <a:pt x="1195197" y="642842"/>
                  </a:lnTo>
                  <a:lnTo>
                    <a:pt x="1164146" y="670655"/>
                  </a:lnTo>
                  <a:lnTo>
                    <a:pt x="1132999" y="699326"/>
                  </a:lnTo>
                  <a:lnTo>
                    <a:pt x="1101947" y="728758"/>
                  </a:lnTo>
                  <a:lnTo>
                    <a:pt x="1070991" y="757904"/>
                  </a:lnTo>
                  <a:lnTo>
                    <a:pt x="1040035" y="786575"/>
                  </a:lnTo>
                  <a:lnTo>
                    <a:pt x="1009079" y="814673"/>
                  </a:lnTo>
                  <a:lnTo>
                    <a:pt x="978218" y="842105"/>
                  </a:lnTo>
                  <a:lnTo>
                    <a:pt x="947356" y="868966"/>
                  </a:lnTo>
                  <a:lnTo>
                    <a:pt x="916496" y="894969"/>
                  </a:lnTo>
                  <a:lnTo>
                    <a:pt x="885730" y="920305"/>
                  </a:lnTo>
                  <a:lnTo>
                    <a:pt x="854964" y="944880"/>
                  </a:lnTo>
                  <a:lnTo>
                    <a:pt x="824198" y="968597"/>
                  </a:lnTo>
                  <a:lnTo>
                    <a:pt x="793528" y="991362"/>
                  </a:lnTo>
                  <a:lnTo>
                    <a:pt x="762953" y="1013365"/>
                  </a:lnTo>
                  <a:lnTo>
                    <a:pt x="732282" y="1034320"/>
                  </a:lnTo>
                  <a:lnTo>
                    <a:pt x="701707" y="1054418"/>
                  </a:lnTo>
                  <a:lnTo>
                    <a:pt x="671227" y="1073468"/>
                  </a:lnTo>
                  <a:lnTo>
                    <a:pt x="640652" y="1091470"/>
                  </a:lnTo>
                  <a:lnTo>
                    <a:pt x="610267" y="1108424"/>
                  </a:lnTo>
                  <a:lnTo>
                    <a:pt x="579787" y="1124331"/>
                  </a:lnTo>
                  <a:lnTo>
                    <a:pt x="549402" y="1139190"/>
                  </a:lnTo>
                  <a:lnTo>
                    <a:pt x="519017" y="1152811"/>
                  </a:lnTo>
                  <a:lnTo>
                    <a:pt x="488728" y="1165384"/>
                  </a:lnTo>
                  <a:lnTo>
                    <a:pt x="458438" y="1176814"/>
                  </a:lnTo>
                  <a:lnTo>
                    <a:pt x="428244" y="1187006"/>
                  </a:lnTo>
                  <a:lnTo>
                    <a:pt x="398050" y="1196054"/>
                  </a:lnTo>
                  <a:lnTo>
                    <a:pt x="367856" y="1203960"/>
                  </a:lnTo>
                  <a:lnTo>
                    <a:pt x="337757" y="1210627"/>
                  </a:lnTo>
                  <a:lnTo>
                    <a:pt x="307658" y="1216057"/>
                  </a:lnTo>
                  <a:lnTo>
                    <a:pt x="277559" y="1220248"/>
                  </a:lnTo>
                  <a:lnTo>
                    <a:pt x="247555" y="1223201"/>
                  </a:lnTo>
                  <a:lnTo>
                    <a:pt x="217551" y="1224915"/>
                  </a:lnTo>
                  <a:lnTo>
                    <a:pt x="187643" y="1225391"/>
                  </a:lnTo>
                  <a:lnTo>
                    <a:pt x="157734" y="1224629"/>
                  </a:lnTo>
                  <a:lnTo>
                    <a:pt x="127826" y="1222629"/>
                  </a:lnTo>
                  <a:lnTo>
                    <a:pt x="98012" y="1219391"/>
                  </a:lnTo>
                  <a:lnTo>
                    <a:pt x="68199" y="1214914"/>
                  </a:lnTo>
                  <a:lnTo>
                    <a:pt x="38481" y="1209199"/>
                  </a:lnTo>
                  <a:lnTo>
                    <a:pt x="8763" y="1202245"/>
                  </a:lnTo>
                  <a:lnTo>
                    <a:pt x="0" y="119986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任意多边形: 形状 90"/>
            <p:cNvSpPr/>
            <p:nvPr/>
          </p:nvSpPr>
          <p:spPr>
            <a:xfrm>
              <a:off x="664019" y="1209030"/>
              <a:ext cx="7118318" cy="1306734"/>
            </a:xfrm>
            <a:custGeom>
              <a:avLst/>
              <a:gdLst>
                <a:gd name="connsiteX0" fmla="*/ 7118319 w 7118318"/>
                <a:gd name="connsiteY0" fmla="*/ 0 h 1306734"/>
                <a:gd name="connsiteX1" fmla="*/ 7084695 w 7118318"/>
                <a:gd name="connsiteY1" fmla="*/ 14859 h 1306734"/>
                <a:gd name="connsiteX2" fmla="*/ 7046024 w 7118318"/>
                <a:gd name="connsiteY2" fmla="*/ 31718 h 1306734"/>
                <a:gd name="connsiteX3" fmla="*/ 7007448 w 7118318"/>
                <a:gd name="connsiteY3" fmla="*/ 48577 h 1306734"/>
                <a:gd name="connsiteX4" fmla="*/ 6968967 w 7118318"/>
                <a:gd name="connsiteY4" fmla="*/ 65342 h 1306734"/>
                <a:gd name="connsiteX5" fmla="*/ 6930485 w 7118318"/>
                <a:gd name="connsiteY5" fmla="*/ 82105 h 1306734"/>
                <a:gd name="connsiteX6" fmla="*/ 6892100 w 7118318"/>
                <a:gd name="connsiteY6" fmla="*/ 98679 h 1306734"/>
                <a:gd name="connsiteX7" fmla="*/ 6853714 w 7118318"/>
                <a:gd name="connsiteY7" fmla="*/ 115157 h 1306734"/>
                <a:gd name="connsiteX8" fmla="*/ 6815328 w 7118318"/>
                <a:gd name="connsiteY8" fmla="*/ 131540 h 1306734"/>
                <a:gd name="connsiteX9" fmla="*/ 6777133 w 7118318"/>
                <a:gd name="connsiteY9" fmla="*/ 147923 h 1306734"/>
                <a:gd name="connsiteX10" fmla="*/ 6738842 w 7118318"/>
                <a:gd name="connsiteY10" fmla="*/ 164116 h 1306734"/>
                <a:gd name="connsiteX11" fmla="*/ 6700742 w 7118318"/>
                <a:gd name="connsiteY11" fmla="*/ 180213 h 1306734"/>
                <a:gd name="connsiteX12" fmla="*/ 6662547 w 7118318"/>
                <a:gd name="connsiteY12" fmla="*/ 196310 h 1306734"/>
                <a:gd name="connsiteX13" fmla="*/ 6624542 w 7118318"/>
                <a:gd name="connsiteY13" fmla="*/ 212217 h 1306734"/>
                <a:gd name="connsiteX14" fmla="*/ 6586442 w 7118318"/>
                <a:gd name="connsiteY14" fmla="*/ 228029 h 1306734"/>
                <a:gd name="connsiteX15" fmla="*/ 6548533 w 7118318"/>
                <a:gd name="connsiteY15" fmla="*/ 243745 h 1306734"/>
                <a:gd name="connsiteX16" fmla="*/ 6510528 w 7118318"/>
                <a:gd name="connsiteY16" fmla="*/ 259366 h 1306734"/>
                <a:gd name="connsiteX17" fmla="*/ 6472619 w 7118318"/>
                <a:gd name="connsiteY17" fmla="*/ 274892 h 1306734"/>
                <a:gd name="connsiteX18" fmla="*/ 6434805 w 7118318"/>
                <a:gd name="connsiteY18" fmla="*/ 290322 h 1306734"/>
                <a:gd name="connsiteX19" fmla="*/ 6396990 w 7118318"/>
                <a:gd name="connsiteY19" fmla="*/ 305657 h 1306734"/>
                <a:gd name="connsiteX20" fmla="*/ 6359271 w 7118318"/>
                <a:gd name="connsiteY20" fmla="*/ 320897 h 1306734"/>
                <a:gd name="connsiteX21" fmla="*/ 6321552 w 7118318"/>
                <a:gd name="connsiteY21" fmla="*/ 335947 h 1306734"/>
                <a:gd name="connsiteX22" fmla="*/ 6283928 w 7118318"/>
                <a:gd name="connsiteY22" fmla="*/ 350996 h 1306734"/>
                <a:gd name="connsiteX23" fmla="*/ 6246304 w 7118318"/>
                <a:gd name="connsiteY23" fmla="*/ 365855 h 1306734"/>
                <a:gd name="connsiteX24" fmla="*/ 6208776 w 7118318"/>
                <a:gd name="connsiteY24" fmla="*/ 380619 h 1306734"/>
                <a:gd name="connsiteX25" fmla="*/ 6171248 w 7118318"/>
                <a:gd name="connsiteY25" fmla="*/ 395288 h 1306734"/>
                <a:gd name="connsiteX26" fmla="*/ 6133814 w 7118318"/>
                <a:gd name="connsiteY26" fmla="*/ 409861 h 1306734"/>
                <a:gd name="connsiteX27" fmla="*/ 6096381 w 7118318"/>
                <a:gd name="connsiteY27" fmla="*/ 424339 h 1306734"/>
                <a:gd name="connsiteX28" fmla="*/ 6058948 w 7118318"/>
                <a:gd name="connsiteY28" fmla="*/ 438626 h 1306734"/>
                <a:gd name="connsiteX29" fmla="*/ 6021705 w 7118318"/>
                <a:gd name="connsiteY29" fmla="*/ 452914 h 1306734"/>
                <a:gd name="connsiteX30" fmla="*/ 5984462 w 7118318"/>
                <a:gd name="connsiteY30" fmla="*/ 467106 h 1306734"/>
                <a:gd name="connsiteX31" fmla="*/ 5947220 w 7118318"/>
                <a:gd name="connsiteY31" fmla="*/ 481108 h 1306734"/>
                <a:gd name="connsiteX32" fmla="*/ 5909977 w 7118318"/>
                <a:gd name="connsiteY32" fmla="*/ 495109 h 1306734"/>
                <a:gd name="connsiteX33" fmla="*/ 5872925 w 7118318"/>
                <a:gd name="connsiteY33" fmla="*/ 508921 h 1306734"/>
                <a:gd name="connsiteX34" fmla="*/ 5835777 w 7118318"/>
                <a:gd name="connsiteY34" fmla="*/ 522637 h 1306734"/>
                <a:gd name="connsiteX35" fmla="*/ 5798725 w 7118318"/>
                <a:gd name="connsiteY35" fmla="*/ 536353 h 1306734"/>
                <a:gd name="connsiteX36" fmla="*/ 5761768 w 7118318"/>
                <a:gd name="connsiteY36" fmla="*/ 549878 h 1306734"/>
                <a:gd name="connsiteX37" fmla="*/ 5724811 w 7118318"/>
                <a:gd name="connsiteY37" fmla="*/ 563404 h 1306734"/>
                <a:gd name="connsiteX38" fmla="*/ 5687949 w 7118318"/>
                <a:gd name="connsiteY38" fmla="*/ 576739 h 1306734"/>
                <a:gd name="connsiteX39" fmla="*/ 5651087 w 7118318"/>
                <a:gd name="connsiteY39" fmla="*/ 590074 h 1306734"/>
                <a:gd name="connsiteX40" fmla="*/ 5614321 w 7118318"/>
                <a:gd name="connsiteY40" fmla="*/ 603218 h 1306734"/>
                <a:gd name="connsiteX41" fmla="*/ 5577555 w 7118318"/>
                <a:gd name="connsiteY41" fmla="*/ 616363 h 1306734"/>
                <a:gd name="connsiteX42" fmla="*/ 5540788 w 7118318"/>
                <a:gd name="connsiteY42" fmla="*/ 629412 h 1306734"/>
                <a:gd name="connsiteX43" fmla="*/ 5504117 w 7118318"/>
                <a:gd name="connsiteY43" fmla="*/ 642366 h 1306734"/>
                <a:gd name="connsiteX44" fmla="*/ 5467541 w 7118318"/>
                <a:gd name="connsiteY44" fmla="*/ 655225 h 1306734"/>
                <a:gd name="connsiteX45" fmla="*/ 5430965 w 7118318"/>
                <a:gd name="connsiteY45" fmla="*/ 668084 h 1306734"/>
                <a:gd name="connsiteX46" fmla="*/ 5394388 w 7118318"/>
                <a:gd name="connsiteY46" fmla="*/ 680847 h 1306734"/>
                <a:gd name="connsiteX47" fmla="*/ 5357908 w 7118318"/>
                <a:gd name="connsiteY47" fmla="*/ 693515 h 1306734"/>
                <a:gd name="connsiteX48" fmla="*/ 5321523 w 7118318"/>
                <a:gd name="connsiteY48" fmla="*/ 706088 h 1306734"/>
                <a:gd name="connsiteX49" fmla="*/ 5285137 w 7118318"/>
                <a:gd name="connsiteY49" fmla="*/ 718661 h 1306734"/>
                <a:gd name="connsiteX50" fmla="*/ 5248751 w 7118318"/>
                <a:gd name="connsiteY50" fmla="*/ 731234 h 1306734"/>
                <a:gd name="connsiteX51" fmla="*/ 5212461 w 7118318"/>
                <a:gd name="connsiteY51" fmla="*/ 743617 h 1306734"/>
                <a:gd name="connsiteX52" fmla="*/ 5176171 w 7118318"/>
                <a:gd name="connsiteY52" fmla="*/ 756094 h 1306734"/>
                <a:gd name="connsiteX53" fmla="*/ 5139976 w 7118318"/>
                <a:gd name="connsiteY53" fmla="*/ 768382 h 1306734"/>
                <a:gd name="connsiteX54" fmla="*/ 5103781 w 7118318"/>
                <a:gd name="connsiteY54" fmla="*/ 780764 h 1306734"/>
                <a:gd name="connsiteX55" fmla="*/ 5067681 w 7118318"/>
                <a:gd name="connsiteY55" fmla="*/ 793051 h 1306734"/>
                <a:gd name="connsiteX56" fmla="*/ 5031582 w 7118318"/>
                <a:gd name="connsiteY56" fmla="*/ 805243 h 1306734"/>
                <a:gd name="connsiteX57" fmla="*/ 4995577 w 7118318"/>
                <a:gd name="connsiteY57" fmla="*/ 817531 h 1306734"/>
                <a:gd name="connsiteX58" fmla="*/ 4959573 w 7118318"/>
                <a:gd name="connsiteY58" fmla="*/ 829723 h 1306734"/>
                <a:gd name="connsiteX59" fmla="*/ 4923663 w 7118318"/>
                <a:gd name="connsiteY59" fmla="*/ 841915 h 1306734"/>
                <a:gd name="connsiteX60" fmla="*/ 4887754 w 7118318"/>
                <a:gd name="connsiteY60" fmla="*/ 854107 h 1306734"/>
                <a:gd name="connsiteX61" fmla="*/ 4851940 w 7118318"/>
                <a:gd name="connsiteY61" fmla="*/ 866299 h 1306734"/>
                <a:gd name="connsiteX62" fmla="*/ 4816126 w 7118318"/>
                <a:gd name="connsiteY62" fmla="*/ 878396 h 1306734"/>
                <a:gd name="connsiteX63" fmla="*/ 4780312 w 7118318"/>
                <a:gd name="connsiteY63" fmla="*/ 890588 h 1306734"/>
                <a:gd name="connsiteX64" fmla="*/ 4744593 w 7118318"/>
                <a:gd name="connsiteY64" fmla="*/ 902780 h 1306734"/>
                <a:gd name="connsiteX65" fmla="*/ 4708970 w 7118318"/>
                <a:gd name="connsiteY65" fmla="*/ 914972 h 1306734"/>
                <a:gd name="connsiteX66" fmla="*/ 4673346 w 7118318"/>
                <a:gd name="connsiteY66" fmla="*/ 927163 h 1306734"/>
                <a:gd name="connsiteX67" fmla="*/ 4637723 w 7118318"/>
                <a:gd name="connsiteY67" fmla="*/ 939451 h 1306734"/>
                <a:gd name="connsiteX68" fmla="*/ 4602194 w 7118318"/>
                <a:gd name="connsiteY68" fmla="*/ 951738 h 1306734"/>
                <a:gd name="connsiteX69" fmla="*/ 4566666 w 7118318"/>
                <a:gd name="connsiteY69" fmla="*/ 964025 h 1306734"/>
                <a:gd name="connsiteX70" fmla="*/ 4531233 w 7118318"/>
                <a:gd name="connsiteY70" fmla="*/ 976313 h 1306734"/>
                <a:gd name="connsiteX71" fmla="*/ 4495800 w 7118318"/>
                <a:gd name="connsiteY71" fmla="*/ 988790 h 1306734"/>
                <a:gd name="connsiteX72" fmla="*/ 4460463 w 7118318"/>
                <a:gd name="connsiteY72" fmla="*/ 1001173 h 1306734"/>
                <a:gd name="connsiteX73" fmla="*/ 4425125 w 7118318"/>
                <a:gd name="connsiteY73" fmla="*/ 1013746 h 1306734"/>
                <a:gd name="connsiteX74" fmla="*/ 4389787 w 7118318"/>
                <a:gd name="connsiteY74" fmla="*/ 1026223 h 1306734"/>
                <a:gd name="connsiteX75" fmla="*/ 4354544 w 7118318"/>
                <a:gd name="connsiteY75" fmla="*/ 1036987 h 1306734"/>
                <a:gd name="connsiteX76" fmla="*/ 4319397 w 7118318"/>
                <a:gd name="connsiteY76" fmla="*/ 1045940 h 1306734"/>
                <a:gd name="connsiteX77" fmla="*/ 4284250 w 7118318"/>
                <a:gd name="connsiteY77" fmla="*/ 1052893 h 1306734"/>
                <a:gd name="connsiteX78" fmla="*/ 4249103 w 7118318"/>
                <a:gd name="connsiteY78" fmla="*/ 1058132 h 1306734"/>
                <a:gd name="connsiteX79" fmla="*/ 4214051 w 7118318"/>
                <a:gd name="connsiteY79" fmla="*/ 1061656 h 1306734"/>
                <a:gd name="connsiteX80" fmla="*/ 4178999 w 7118318"/>
                <a:gd name="connsiteY80" fmla="*/ 1063466 h 1306734"/>
                <a:gd name="connsiteX81" fmla="*/ 4144042 w 7118318"/>
                <a:gd name="connsiteY81" fmla="*/ 1063752 h 1306734"/>
                <a:gd name="connsiteX82" fmla="*/ 4109085 w 7118318"/>
                <a:gd name="connsiteY82" fmla="*/ 1062514 h 1306734"/>
                <a:gd name="connsiteX83" fmla="*/ 4074224 w 7118318"/>
                <a:gd name="connsiteY83" fmla="*/ 1059847 h 1306734"/>
                <a:gd name="connsiteX84" fmla="*/ 4039362 w 7118318"/>
                <a:gd name="connsiteY84" fmla="*/ 1055751 h 1306734"/>
                <a:gd name="connsiteX85" fmla="*/ 4004501 w 7118318"/>
                <a:gd name="connsiteY85" fmla="*/ 1050417 h 1306734"/>
                <a:gd name="connsiteX86" fmla="*/ 3969734 w 7118318"/>
                <a:gd name="connsiteY86" fmla="*/ 1043845 h 1306734"/>
                <a:gd name="connsiteX87" fmla="*/ 3935063 w 7118318"/>
                <a:gd name="connsiteY87" fmla="*/ 1036034 h 1306734"/>
                <a:gd name="connsiteX88" fmla="*/ 3900392 w 7118318"/>
                <a:gd name="connsiteY88" fmla="*/ 1027271 h 1306734"/>
                <a:gd name="connsiteX89" fmla="*/ 3865721 w 7118318"/>
                <a:gd name="connsiteY89" fmla="*/ 1017365 h 1306734"/>
                <a:gd name="connsiteX90" fmla="*/ 3831146 w 7118318"/>
                <a:gd name="connsiteY90" fmla="*/ 1006507 h 1306734"/>
                <a:gd name="connsiteX91" fmla="*/ 3796570 w 7118318"/>
                <a:gd name="connsiteY91" fmla="*/ 994696 h 1306734"/>
                <a:gd name="connsiteX92" fmla="*/ 3762089 w 7118318"/>
                <a:gd name="connsiteY92" fmla="*/ 982123 h 1306734"/>
                <a:gd name="connsiteX93" fmla="*/ 3727609 w 7118318"/>
                <a:gd name="connsiteY93" fmla="*/ 968693 h 1306734"/>
                <a:gd name="connsiteX94" fmla="*/ 3693224 w 7118318"/>
                <a:gd name="connsiteY94" fmla="*/ 954596 h 1306734"/>
                <a:gd name="connsiteX95" fmla="*/ 3658838 w 7118318"/>
                <a:gd name="connsiteY95" fmla="*/ 939736 h 1306734"/>
                <a:gd name="connsiteX96" fmla="*/ 3624453 w 7118318"/>
                <a:gd name="connsiteY96" fmla="*/ 924401 h 1306734"/>
                <a:gd name="connsiteX97" fmla="*/ 3590163 w 7118318"/>
                <a:gd name="connsiteY97" fmla="*/ 908399 h 1306734"/>
                <a:gd name="connsiteX98" fmla="*/ 3555968 w 7118318"/>
                <a:gd name="connsiteY98" fmla="*/ 891921 h 1306734"/>
                <a:gd name="connsiteX99" fmla="*/ 3521678 w 7118318"/>
                <a:gd name="connsiteY99" fmla="*/ 874967 h 1306734"/>
                <a:gd name="connsiteX100" fmla="*/ 3487579 w 7118318"/>
                <a:gd name="connsiteY100" fmla="*/ 857631 h 1306734"/>
                <a:gd name="connsiteX101" fmla="*/ 3453384 w 7118318"/>
                <a:gd name="connsiteY101" fmla="*/ 839914 h 1306734"/>
                <a:gd name="connsiteX102" fmla="*/ 3419380 w 7118318"/>
                <a:gd name="connsiteY102" fmla="*/ 822008 h 1306734"/>
                <a:gd name="connsiteX103" fmla="*/ 3385280 w 7118318"/>
                <a:gd name="connsiteY103" fmla="*/ 803719 h 1306734"/>
                <a:gd name="connsiteX104" fmla="*/ 3351276 w 7118318"/>
                <a:gd name="connsiteY104" fmla="*/ 785336 h 1306734"/>
                <a:gd name="connsiteX105" fmla="*/ 3317367 w 7118318"/>
                <a:gd name="connsiteY105" fmla="*/ 766763 h 1306734"/>
                <a:gd name="connsiteX106" fmla="*/ 3283458 w 7118318"/>
                <a:gd name="connsiteY106" fmla="*/ 747998 h 1306734"/>
                <a:gd name="connsiteX107" fmla="*/ 3249644 w 7118318"/>
                <a:gd name="connsiteY107" fmla="*/ 729329 h 1306734"/>
                <a:gd name="connsiteX108" fmla="*/ 3215735 w 7118318"/>
                <a:gd name="connsiteY108" fmla="*/ 710565 h 1306734"/>
                <a:gd name="connsiteX109" fmla="*/ 3182017 w 7118318"/>
                <a:gd name="connsiteY109" fmla="*/ 691801 h 1306734"/>
                <a:gd name="connsiteX110" fmla="*/ 3148298 w 7118318"/>
                <a:gd name="connsiteY110" fmla="*/ 673132 h 1306734"/>
                <a:gd name="connsiteX111" fmla="*/ 3114580 w 7118318"/>
                <a:gd name="connsiteY111" fmla="*/ 654558 h 1306734"/>
                <a:gd name="connsiteX112" fmla="*/ 3080861 w 7118318"/>
                <a:gd name="connsiteY112" fmla="*/ 636175 h 1306734"/>
                <a:gd name="connsiteX113" fmla="*/ 3047333 w 7118318"/>
                <a:gd name="connsiteY113" fmla="*/ 617982 h 1306734"/>
                <a:gd name="connsiteX114" fmla="*/ 3013710 w 7118318"/>
                <a:gd name="connsiteY114" fmla="*/ 599980 h 1306734"/>
                <a:gd name="connsiteX115" fmla="*/ 2980182 w 7118318"/>
                <a:gd name="connsiteY115" fmla="*/ 582263 h 1306734"/>
                <a:gd name="connsiteX116" fmla="*/ 2946654 w 7118318"/>
                <a:gd name="connsiteY116" fmla="*/ 564833 h 1306734"/>
                <a:gd name="connsiteX117" fmla="*/ 2913221 w 7118318"/>
                <a:gd name="connsiteY117" fmla="*/ 547783 h 1306734"/>
                <a:gd name="connsiteX118" fmla="*/ 2879884 w 7118318"/>
                <a:gd name="connsiteY118" fmla="*/ 531114 h 1306734"/>
                <a:gd name="connsiteX119" fmla="*/ 2846451 w 7118318"/>
                <a:gd name="connsiteY119" fmla="*/ 514731 h 1306734"/>
                <a:gd name="connsiteX120" fmla="*/ 2813209 w 7118318"/>
                <a:gd name="connsiteY120" fmla="*/ 498919 h 1306734"/>
                <a:gd name="connsiteX121" fmla="*/ 2779871 w 7118318"/>
                <a:gd name="connsiteY121" fmla="*/ 483489 h 1306734"/>
                <a:gd name="connsiteX122" fmla="*/ 2746629 w 7118318"/>
                <a:gd name="connsiteY122" fmla="*/ 468630 h 1306734"/>
                <a:gd name="connsiteX123" fmla="*/ 2713482 w 7118318"/>
                <a:gd name="connsiteY123" fmla="*/ 454247 h 1306734"/>
                <a:gd name="connsiteX124" fmla="*/ 2680240 w 7118318"/>
                <a:gd name="connsiteY124" fmla="*/ 440436 h 1306734"/>
                <a:gd name="connsiteX125" fmla="*/ 2647188 w 7118318"/>
                <a:gd name="connsiteY125" fmla="*/ 427292 h 1306734"/>
                <a:gd name="connsiteX126" fmla="*/ 2614136 w 7118318"/>
                <a:gd name="connsiteY126" fmla="*/ 414623 h 1306734"/>
                <a:gd name="connsiteX127" fmla="*/ 2581084 w 7118318"/>
                <a:gd name="connsiteY127" fmla="*/ 402717 h 1306734"/>
                <a:gd name="connsiteX128" fmla="*/ 2548033 w 7118318"/>
                <a:gd name="connsiteY128" fmla="*/ 391382 h 1306734"/>
                <a:gd name="connsiteX129" fmla="*/ 2515076 w 7118318"/>
                <a:gd name="connsiteY129" fmla="*/ 380714 h 1306734"/>
                <a:gd name="connsiteX130" fmla="*/ 2482215 w 7118318"/>
                <a:gd name="connsiteY130" fmla="*/ 370808 h 1306734"/>
                <a:gd name="connsiteX131" fmla="*/ 2449259 w 7118318"/>
                <a:gd name="connsiteY131" fmla="*/ 361664 h 1306734"/>
                <a:gd name="connsiteX132" fmla="*/ 2416493 w 7118318"/>
                <a:gd name="connsiteY132" fmla="*/ 353187 h 1306734"/>
                <a:gd name="connsiteX133" fmla="*/ 2383631 w 7118318"/>
                <a:gd name="connsiteY133" fmla="*/ 345567 h 1306734"/>
                <a:gd name="connsiteX134" fmla="*/ 2350865 w 7118318"/>
                <a:gd name="connsiteY134" fmla="*/ 338709 h 1306734"/>
                <a:gd name="connsiteX135" fmla="*/ 2318195 w 7118318"/>
                <a:gd name="connsiteY135" fmla="*/ 332613 h 1306734"/>
                <a:gd name="connsiteX136" fmla="*/ 2285524 w 7118318"/>
                <a:gd name="connsiteY136" fmla="*/ 327374 h 1306734"/>
                <a:gd name="connsiteX137" fmla="*/ 2252853 w 7118318"/>
                <a:gd name="connsiteY137" fmla="*/ 322993 h 1306734"/>
                <a:gd name="connsiteX138" fmla="*/ 2220278 w 7118318"/>
                <a:gd name="connsiteY138" fmla="*/ 319468 h 1306734"/>
                <a:gd name="connsiteX139" fmla="*/ 2187702 w 7118318"/>
                <a:gd name="connsiteY139" fmla="*/ 316801 h 1306734"/>
                <a:gd name="connsiteX140" fmla="*/ 2155127 w 7118318"/>
                <a:gd name="connsiteY140" fmla="*/ 314992 h 1306734"/>
                <a:gd name="connsiteX141" fmla="*/ 2122646 w 7118318"/>
                <a:gd name="connsiteY141" fmla="*/ 314134 h 1306734"/>
                <a:gd name="connsiteX142" fmla="*/ 2090166 w 7118318"/>
                <a:gd name="connsiteY142" fmla="*/ 314134 h 1306734"/>
                <a:gd name="connsiteX143" fmla="*/ 2057781 w 7118318"/>
                <a:gd name="connsiteY143" fmla="*/ 315087 h 1306734"/>
                <a:gd name="connsiteX144" fmla="*/ 2025396 w 7118318"/>
                <a:gd name="connsiteY144" fmla="*/ 316992 h 1306734"/>
                <a:gd name="connsiteX145" fmla="*/ 1993106 w 7118318"/>
                <a:gd name="connsiteY145" fmla="*/ 319754 h 1306734"/>
                <a:gd name="connsiteX146" fmla="*/ 1960817 w 7118318"/>
                <a:gd name="connsiteY146" fmla="*/ 323564 h 1306734"/>
                <a:gd name="connsiteX147" fmla="*/ 1928527 w 7118318"/>
                <a:gd name="connsiteY147" fmla="*/ 328231 h 1306734"/>
                <a:gd name="connsiteX148" fmla="*/ 1896237 w 7118318"/>
                <a:gd name="connsiteY148" fmla="*/ 333946 h 1306734"/>
                <a:gd name="connsiteX149" fmla="*/ 1864138 w 7118318"/>
                <a:gd name="connsiteY149" fmla="*/ 340519 h 1306734"/>
                <a:gd name="connsiteX150" fmla="*/ 1831943 w 7118318"/>
                <a:gd name="connsiteY150" fmla="*/ 348139 h 1306734"/>
                <a:gd name="connsiteX151" fmla="*/ 1799844 w 7118318"/>
                <a:gd name="connsiteY151" fmla="*/ 356711 h 1306734"/>
                <a:gd name="connsiteX152" fmla="*/ 1767745 w 7118318"/>
                <a:gd name="connsiteY152" fmla="*/ 366236 h 1306734"/>
                <a:gd name="connsiteX153" fmla="*/ 1735741 w 7118318"/>
                <a:gd name="connsiteY153" fmla="*/ 376809 h 1306734"/>
                <a:gd name="connsiteX154" fmla="*/ 1703642 w 7118318"/>
                <a:gd name="connsiteY154" fmla="*/ 388334 h 1306734"/>
                <a:gd name="connsiteX155" fmla="*/ 1671733 w 7118318"/>
                <a:gd name="connsiteY155" fmla="*/ 400812 h 1306734"/>
                <a:gd name="connsiteX156" fmla="*/ 1639824 w 7118318"/>
                <a:gd name="connsiteY156" fmla="*/ 414242 h 1306734"/>
                <a:gd name="connsiteX157" fmla="*/ 1607915 w 7118318"/>
                <a:gd name="connsiteY157" fmla="*/ 428720 h 1306734"/>
                <a:gd name="connsiteX158" fmla="*/ 1576007 w 7118318"/>
                <a:gd name="connsiteY158" fmla="*/ 444151 h 1306734"/>
                <a:gd name="connsiteX159" fmla="*/ 1544193 w 7118318"/>
                <a:gd name="connsiteY159" fmla="*/ 460534 h 1306734"/>
                <a:gd name="connsiteX160" fmla="*/ 1512380 w 7118318"/>
                <a:gd name="connsiteY160" fmla="*/ 477869 h 1306734"/>
                <a:gd name="connsiteX161" fmla="*/ 1480661 w 7118318"/>
                <a:gd name="connsiteY161" fmla="*/ 496157 h 1306734"/>
                <a:gd name="connsiteX162" fmla="*/ 1448943 w 7118318"/>
                <a:gd name="connsiteY162" fmla="*/ 515398 h 1306734"/>
                <a:gd name="connsiteX163" fmla="*/ 1417225 w 7118318"/>
                <a:gd name="connsiteY163" fmla="*/ 535686 h 1306734"/>
                <a:gd name="connsiteX164" fmla="*/ 1385602 w 7118318"/>
                <a:gd name="connsiteY164" fmla="*/ 556831 h 1306734"/>
                <a:gd name="connsiteX165" fmla="*/ 1353979 w 7118318"/>
                <a:gd name="connsiteY165" fmla="*/ 578930 h 1306734"/>
                <a:gd name="connsiteX166" fmla="*/ 1322356 w 7118318"/>
                <a:gd name="connsiteY166" fmla="*/ 601885 h 1306734"/>
                <a:gd name="connsiteX167" fmla="*/ 1290828 w 7118318"/>
                <a:gd name="connsiteY167" fmla="*/ 625793 h 1306734"/>
                <a:gd name="connsiteX168" fmla="*/ 1259300 w 7118318"/>
                <a:gd name="connsiteY168" fmla="*/ 650653 h 1306734"/>
                <a:gd name="connsiteX169" fmla="*/ 1227868 w 7118318"/>
                <a:gd name="connsiteY169" fmla="*/ 676370 h 1306734"/>
                <a:gd name="connsiteX170" fmla="*/ 1196340 w 7118318"/>
                <a:gd name="connsiteY170" fmla="*/ 702945 h 1306734"/>
                <a:gd name="connsiteX171" fmla="*/ 1165003 w 7118318"/>
                <a:gd name="connsiteY171" fmla="*/ 730377 h 1306734"/>
                <a:gd name="connsiteX172" fmla="*/ 1133570 w 7118318"/>
                <a:gd name="connsiteY172" fmla="*/ 758666 h 1306734"/>
                <a:gd name="connsiteX173" fmla="*/ 1102233 w 7118318"/>
                <a:gd name="connsiteY173" fmla="*/ 787813 h 1306734"/>
                <a:gd name="connsiteX174" fmla="*/ 1070896 w 7118318"/>
                <a:gd name="connsiteY174" fmla="*/ 817626 h 1306734"/>
                <a:gd name="connsiteX175" fmla="*/ 1039654 w 7118318"/>
                <a:gd name="connsiteY175" fmla="*/ 847249 h 1306734"/>
                <a:gd name="connsiteX176" fmla="*/ 1008412 w 7118318"/>
                <a:gd name="connsiteY176" fmla="*/ 876300 h 1306734"/>
                <a:gd name="connsiteX177" fmla="*/ 977265 w 7118318"/>
                <a:gd name="connsiteY177" fmla="*/ 904684 h 1306734"/>
                <a:gd name="connsiteX178" fmla="*/ 946023 w 7118318"/>
                <a:gd name="connsiteY178" fmla="*/ 932402 h 1306734"/>
                <a:gd name="connsiteX179" fmla="*/ 914972 w 7118318"/>
                <a:gd name="connsiteY179" fmla="*/ 959358 h 1306734"/>
                <a:gd name="connsiteX180" fmla="*/ 883825 w 7118318"/>
                <a:gd name="connsiteY180" fmla="*/ 985647 h 1306734"/>
                <a:gd name="connsiteX181" fmla="*/ 852773 w 7118318"/>
                <a:gd name="connsiteY181" fmla="*/ 1011079 h 1306734"/>
                <a:gd name="connsiteX182" fmla="*/ 821722 w 7118318"/>
                <a:gd name="connsiteY182" fmla="*/ 1035653 h 1306734"/>
                <a:gd name="connsiteX183" fmla="*/ 790766 w 7118318"/>
                <a:gd name="connsiteY183" fmla="*/ 1059371 h 1306734"/>
                <a:gd name="connsiteX184" fmla="*/ 759809 w 7118318"/>
                <a:gd name="connsiteY184" fmla="*/ 1082231 h 1306734"/>
                <a:gd name="connsiteX185" fmla="*/ 728948 w 7118318"/>
                <a:gd name="connsiteY185" fmla="*/ 1104043 h 1306734"/>
                <a:gd name="connsiteX186" fmla="*/ 698087 w 7118318"/>
                <a:gd name="connsiteY186" fmla="*/ 1124998 h 1306734"/>
                <a:gd name="connsiteX187" fmla="*/ 667226 w 7118318"/>
                <a:gd name="connsiteY187" fmla="*/ 1144810 h 1306734"/>
                <a:gd name="connsiteX188" fmla="*/ 636461 w 7118318"/>
                <a:gd name="connsiteY188" fmla="*/ 1163669 h 1306734"/>
                <a:gd name="connsiteX189" fmla="*/ 605695 w 7118318"/>
                <a:gd name="connsiteY189" fmla="*/ 1181386 h 1306734"/>
                <a:gd name="connsiteX190" fmla="*/ 574929 w 7118318"/>
                <a:gd name="connsiteY190" fmla="*/ 1198054 h 1306734"/>
                <a:gd name="connsiteX191" fmla="*/ 544259 w 7118318"/>
                <a:gd name="connsiteY191" fmla="*/ 1213676 h 1306734"/>
                <a:gd name="connsiteX192" fmla="*/ 513588 w 7118318"/>
                <a:gd name="connsiteY192" fmla="*/ 1228058 h 1306734"/>
                <a:gd name="connsiteX193" fmla="*/ 483013 w 7118318"/>
                <a:gd name="connsiteY193" fmla="*/ 1241298 h 1306734"/>
                <a:gd name="connsiteX194" fmla="*/ 452438 w 7118318"/>
                <a:gd name="connsiteY194" fmla="*/ 1253395 h 1306734"/>
                <a:gd name="connsiteX195" fmla="*/ 421958 w 7118318"/>
                <a:gd name="connsiteY195" fmla="*/ 1264253 h 1306734"/>
                <a:gd name="connsiteX196" fmla="*/ 391478 w 7118318"/>
                <a:gd name="connsiteY196" fmla="*/ 1273969 h 1306734"/>
                <a:gd name="connsiteX197" fmla="*/ 360998 w 7118318"/>
                <a:gd name="connsiteY197" fmla="*/ 1282446 h 1306734"/>
                <a:gd name="connsiteX198" fmla="*/ 330518 w 7118318"/>
                <a:gd name="connsiteY198" fmla="*/ 1289590 h 1306734"/>
                <a:gd name="connsiteX199" fmla="*/ 300133 w 7118318"/>
                <a:gd name="connsiteY199" fmla="*/ 1295591 h 1306734"/>
                <a:gd name="connsiteX200" fmla="*/ 269843 w 7118318"/>
                <a:gd name="connsiteY200" fmla="*/ 1300258 h 1306734"/>
                <a:gd name="connsiteX201" fmla="*/ 239554 w 7118318"/>
                <a:gd name="connsiteY201" fmla="*/ 1303687 h 1306734"/>
                <a:gd name="connsiteX202" fmla="*/ 209264 w 7118318"/>
                <a:gd name="connsiteY202" fmla="*/ 1305877 h 1306734"/>
                <a:gd name="connsiteX203" fmla="*/ 179070 w 7118318"/>
                <a:gd name="connsiteY203" fmla="*/ 1306735 h 1306734"/>
                <a:gd name="connsiteX204" fmla="*/ 148876 w 7118318"/>
                <a:gd name="connsiteY204" fmla="*/ 1306354 h 1306734"/>
                <a:gd name="connsiteX205" fmla="*/ 118682 w 7118318"/>
                <a:gd name="connsiteY205" fmla="*/ 1304735 h 1306734"/>
                <a:gd name="connsiteX206" fmla="*/ 88583 w 7118318"/>
                <a:gd name="connsiteY206" fmla="*/ 1301782 h 1306734"/>
                <a:gd name="connsiteX207" fmla="*/ 58484 w 7118318"/>
                <a:gd name="connsiteY207" fmla="*/ 1297591 h 1306734"/>
                <a:gd name="connsiteX208" fmla="*/ 28480 w 7118318"/>
                <a:gd name="connsiteY208" fmla="*/ 1292066 h 1306734"/>
                <a:gd name="connsiteX209" fmla="*/ 0 w 7118318"/>
                <a:gd name="connsiteY209" fmla="*/ 1285685 h 130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7118318" h="1306734">
                  <a:moveTo>
                    <a:pt x="7118319" y="0"/>
                  </a:moveTo>
                  <a:lnTo>
                    <a:pt x="7084695" y="14859"/>
                  </a:lnTo>
                  <a:lnTo>
                    <a:pt x="7046024" y="31718"/>
                  </a:lnTo>
                  <a:lnTo>
                    <a:pt x="7007448" y="48577"/>
                  </a:lnTo>
                  <a:lnTo>
                    <a:pt x="6968967" y="65342"/>
                  </a:lnTo>
                  <a:lnTo>
                    <a:pt x="6930485" y="82105"/>
                  </a:lnTo>
                  <a:lnTo>
                    <a:pt x="6892100" y="98679"/>
                  </a:lnTo>
                  <a:lnTo>
                    <a:pt x="6853714" y="115157"/>
                  </a:lnTo>
                  <a:lnTo>
                    <a:pt x="6815328" y="131540"/>
                  </a:lnTo>
                  <a:lnTo>
                    <a:pt x="6777133" y="147923"/>
                  </a:lnTo>
                  <a:lnTo>
                    <a:pt x="6738842" y="164116"/>
                  </a:lnTo>
                  <a:lnTo>
                    <a:pt x="6700742" y="180213"/>
                  </a:lnTo>
                  <a:lnTo>
                    <a:pt x="6662547" y="196310"/>
                  </a:lnTo>
                  <a:lnTo>
                    <a:pt x="6624542" y="212217"/>
                  </a:lnTo>
                  <a:lnTo>
                    <a:pt x="6586442" y="228029"/>
                  </a:lnTo>
                  <a:lnTo>
                    <a:pt x="6548533" y="243745"/>
                  </a:lnTo>
                  <a:lnTo>
                    <a:pt x="6510528" y="259366"/>
                  </a:lnTo>
                  <a:lnTo>
                    <a:pt x="6472619" y="274892"/>
                  </a:lnTo>
                  <a:lnTo>
                    <a:pt x="6434805" y="290322"/>
                  </a:lnTo>
                  <a:lnTo>
                    <a:pt x="6396990" y="305657"/>
                  </a:lnTo>
                  <a:lnTo>
                    <a:pt x="6359271" y="320897"/>
                  </a:lnTo>
                  <a:lnTo>
                    <a:pt x="6321552" y="335947"/>
                  </a:lnTo>
                  <a:lnTo>
                    <a:pt x="6283928" y="350996"/>
                  </a:lnTo>
                  <a:lnTo>
                    <a:pt x="6246304" y="365855"/>
                  </a:lnTo>
                  <a:lnTo>
                    <a:pt x="6208776" y="380619"/>
                  </a:lnTo>
                  <a:lnTo>
                    <a:pt x="6171248" y="395288"/>
                  </a:lnTo>
                  <a:lnTo>
                    <a:pt x="6133814" y="409861"/>
                  </a:lnTo>
                  <a:lnTo>
                    <a:pt x="6096381" y="424339"/>
                  </a:lnTo>
                  <a:lnTo>
                    <a:pt x="6058948" y="438626"/>
                  </a:lnTo>
                  <a:lnTo>
                    <a:pt x="6021705" y="452914"/>
                  </a:lnTo>
                  <a:lnTo>
                    <a:pt x="5984462" y="467106"/>
                  </a:lnTo>
                  <a:lnTo>
                    <a:pt x="5947220" y="481108"/>
                  </a:lnTo>
                  <a:lnTo>
                    <a:pt x="5909977" y="495109"/>
                  </a:lnTo>
                  <a:lnTo>
                    <a:pt x="5872925" y="508921"/>
                  </a:lnTo>
                  <a:lnTo>
                    <a:pt x="5835777" y="522637"/>
                  </a:lnTo>
                  <a:lnTo>
                    <a:pt x="5798725" y="536353"/>
                  </a:lnTo>
                  <a:lnTo>
                    <a:pt x="5761768" y="549878"/>
                  </a:lnTo>
                  <a:lnTo>
                    <a:pt x="5724811" y="563404"/>
                  </a:lnTo>
                  <a:lnTo>
                    <a:pt x="5687949" y="576739"/>
                  </a:lnTo>
                  <a:lnTo>
                    <a:pt x="5651087" y="590074"/>
                  </a:lnTo>
                  <a:lnTo>
                    <a:pt x="5614321" y="603218"/>
                  </a:lnTo>
                  <a:lnTo>
                    <a:pt x="5577555" y="616363"/>
                  </a:lnTo>
                  <a:lnTo>
                    <a:pt x="5540788" y="629412"/>
                  </a:lnTo>
                  <a:lnTo>
                    <a:pt x="5504117" y="642366"/>
                  </a:lnTo>
                  <a:lnTo>
                    <a:pt x="5467541" y="655225"/>
                  </a:lnTo>
                  <a:lnTo>
                    <a:pt x="5430965" y="668084"/>
                  </a:lnTo>
                  <a:lnTo>
                    <a:pt x="5394388" y="680847"/>
                  </a:lnTo>
                  <a:lnTo>
                    <a:pt x="5357908" y="693515"/>
                  </a:lnTo>
                  <a:lnTo>
                    <a:pt x="5321523" y="706088"/>
                  </a:lnTo>
                  <a:lnTo>
                    <a:pt x="5285137" y="718661"/>
                  </a:lnTo>
                  <a:lnTo>
                    <a:pt x="5248751" y="731234"/>
                  </a:lnTo>
                  <a:lnTo>
                    <a:pt x="5212461" y="743617"/>
                  </a:lnTo>
                  <a:lnTo>
                    <a:pt x="5176171" y="756094"/>
                  </a:lnTo>
                  <a:lnTo>
                    <a:pt x="5139976" y="768382"/>
                  </a:lnTo>
                  <a:lnTo>
                    <a:pt x="5103781" y="780764"/>
                  </a:lnTo>
                  <a:lnTo>
                    <a:pt x="5067681" y="793051"/>
                  </a:lnTo>
                  <a:lnTo>
                    <a:pt x="5031582" y="805243"/>
                  </a:lnTo>
                  <a:lnTo>
                    <a:pt x="4995577" y="817531"/>
                  </a:lnTo>
                  <a:lnTo>
                    <a:pt x="4959573" y="829723"/>
                  </a:lnTo>
                  <a:lnTo>
                    <a:pt x="4923663" y="841915"/>
                  </a:lnTo>
                  <a:lnTo>
                    <a:pt x="4887754" y="854107"/>
                  </a:lnTo>
                  <a:lnTo>
                    <a:pt x="4851940" y="866299"/>
                  </a:lnTo>
                  <a:lnTo>
                    <a:pt x="4816126" y="878396"/>
                  </a:lnTo>
                  <a:lnTo>
                    <a:pt x="4780312" y="890588"/>
                  </a:lnTo>
                  <a:lnTo>
                    <a:pt x="4744593" y="902780"/>
                  </a:lnTo>
                  <a:lnTo>
                    <a:pt x="4708970" y="914972"/>
                  </a:lnTo>
                  <a:lnTo>
                    <a:pt x="4673346" y="927163"/>
                  </a:lnTo>
                  <a:lnTo>
                    <a:pt x="4637723" y="939451"/>
                  </a:lnTo>
                  <a:lnTo>
                    <a:pt x="4602194" y="951738"/>
                  </a:lnTo>
                  <a:lnTo>
                    <a:pt x="4566666" y="964025"/>
                  </a:lnTo>
                  <a:lnTo>
                    <a:pt x="4531233" y="976313"/>
                  </a:lnTo>
                  <a:lnTo>
                    <a:pt x="4495800" y="988790"/>
                  </a:lnTo>
                  <a:lnTo>
                    <a:pt x="4460463" y="1001173"/>
                  </a:lnTo>
                  <a:lnTo>
                    <a:pt x="4425125" y="1013746"/>
                  </a:lnTo>
                  <a:lnTo>
                    <a:pt x="4389787" y="1026223"/>
                  </a:lnTo>
                  <a:lnTo>
                    <a:pt x="4354544" y="1036987"/>
                  </a:lnTo>
                  <a:lnTo>
                    <a:pt x="4319397" y="1045940"/>
                  </a:lnTo>
                  <a:lnTo>
                    <a:pt x="4284250" y="1052893"/>
                  </a:lnTo>
                  <a:lnTo>
                    <a:pt x="4249103" y="1058132"/>
                  </a:lnTo>
                  <a:lnTo>
                    <a:pt x="4214051" y="1061656"/>
                  </a:lnTo>
                  <a:lnTo>
                    <a:pt x="4178999" y="1063466"/>
                  </a:lnTo>
                  <a:lnTo>
                    <a:pt x="4144042" y="1063752"/>
                  </a:lnTo>
                  <a:lnTo>
                    <a:pt x="4109085" y="1062514"/>
                  </a:lnTo>
                  <a:lnTo>
                    <a:pt x="4074224" y="1059847"/>
                  </a:lnTo>
                  <a:lnTo>
                    <a:pt x="4039362" y="1055751"/>
                  </a:lnTo>
                  <a:lnTo>
                    <a:pt x="4004501" y="1050417"/>
                  </a:lnTo>
                  <a:lnTo>
                    <a:pt x="3969734" y="1043845"/>
                  </a:lnTo>
                  <a:lnTo>
                    <a:pt x="3935063" y="1036034"/>
                  </a:lnTo>
                  <a:lnTo>
                    <a:pt x="3900392" y="1027271"/>
                  </a:lnTo>
                  <a:lnTo>
                    <a:pt x="3865721" y="1017365"/>
                  </a:lnTo>
                  <a:lnTo>
                    <a:pt x="3831146" y="1006507"/>
                  </a:lnTo>
                  <a:lnTo>
                    <a:pt x="3796570" y="994696"/>
                  </a:lnTo>
                  <a:lnTo>
                    <a:pt x="3762089" y="982123"/>
                  </a:lnTo>
                  <a:lnTo>
                    <a:pt x="3727609" y="968693"/>
                  </a:lnTo>
                  <a:lnTo>
                    <a:pt x="3693224" y="954596"/>
                  </a:lnTo>
                  <a:lnTo>
                    <a:pt x="3658838" y="939736"/>
                  </a:lnTo>
                  <a:lnTo>
                    <a:pt x="3624453" y="924401"/>
                  </a:lnTo>
                  <a:lnTo>
                    <a:pt x="3590163" y="908399"/>
                  </a:lnTo>
                  <a:lnTo>
                    <a:pt x="3555968" y="891921"/>
                  </a:lnTo>
                  <a:lnTo>
                    <a:pt x="3521678" y="874967"/>
                  </a:lnTo>
                  <a:lnTo>
                    <a:pt x="3487579" y="857631"/>
                  </a:lnTo>
                  <a:lnTo>
                    <a:pt x="3453384" y="839914"/>
                  </a:lnTo>
                  <a:lnTo>
                    <a:pt x="3419380" y="822008"/>
                  </a:lnTo>
                  <a:lnTo>
                    <a:pt x="3385280" y="803719"/>
                  </a:lnTo>
                  <a:lnTo>
                    <a:pt x="3351276" y="785336"/>
                  </a:lnTo>
                  <a:lnTo>
                    <a:pt x="3317367" y="766763"/>
                  </a:lnTo>
                  <a:lnTo>
                    <a:pt x="3283458" y="747998"/>
                  </a:lnTo>
                  <a:lnTo>
                    <a:pt x="3249644" y="729329"/>
                  </a:lnTo>
                  <a:lnTo>
                    <a:pt x="3215735" y="710565"/>
                  </a:lnTo>
                  <a:lnTo>
                    <a:pt x="3182017" y="691801"/>
                  </a:lnTo>
                  <a:lnTo>
                    <a:pt x="3148298" y="673132"/>
                  </a:lnTo>
                  <a:lnTo>
                    <a:pt x="3114580" y="654558"/>
                  </a:lnTo>
                  <a:lnTo>
                    <a:pt x="3080861" y="636175"/>
                  </a:lnTo>
                  <a:lnTo>
                    <a:pt x="3047333" y="617982"/>
                  </a:lnTo>
                  <a:lnTo>
                    <a:pt x="3013710" y="599980"/>
                  </a:lnTo>
                  <a:lnTo>
                    <a:pt x="2980182" y="582263"/>
                  </a:lnTo>
                  <a:lnTo>
                    <a:pt x="2946654" y="564833"/>
                  </a:lnTo>
                  <a:lnTo>
                    <a:pt x="2913221" y="547783"/>
                  </a:lnTo>
                  <a:lnTo>
                    <a:pt x="2879884" y="531114"/>
                  </a:lnTo>
                  <a:lnTo>
                    <a:pt x="2846451" y="514731"/>
                  </a:lnTo>
                  <a:lnTo>
                    <a:pt x="2813209" y="498919"/>
                  </a:lnTo>
                  <a:lnTo>
                    <a:pt x="2779871" y="483489"/>
                  </a:lnTo>
                  <a:lnTo>
                    <a:pt x="2746629" y="468630"/>
                  </a:lnTo>
                  <a:lnTo>
                    <a:pt x="2713482" y="454247"/>
                  </a:lnTo>
                  <a:lnTo>
                    <a:pt x="2680240" y="440436"/>
                  </a:lnTo>
                  <a:lnTo>
                    <a:pt x="2647188" y="427292"/>
                  </a:lnTo>
                  <a:lnTo>
                    <a:pt x="2614136" y="414623"/>
                  </a:lnTo>
                  <a:lnTo>
                    <a:pt x="2581084" y="402717"/>
                  </a:lnTo>
                  <a:lnTo>
                    <a:pt x="2548033" y="391382"/>
                  </a:lnTo>
                  <a:lnTo>
                    <a:pt x="2515076" y="380714"/>
                  </a:lnTo>
                  <a:lnTo>
                    <a:pt x="2482215" y="370808"/>
                  </a:lnTo>
                  <a:lnTo>
                    <a:pt x="2449259" y="361664"/>
                  </a:lnTo>
                  <a:lnTo>
                    <a:pt x="2416493" y="353187"/>
                  </a:lnTo>
                  <a:lnTo>
                    <a:pt x="2383631" y="345567"/>
                  </a:lnTo>
                  <a:lnTo>
                    <a:pt x="2350865" y="338709"/>
                  </a:lnTo>
                  <a:lnTo>
                    <a:pt x="2318195" y="332613"/>
                  </a:lnTo>
                  <a:lnTo>
                    <a:pt x="2285524" y="327374"/>
                  </a:lnTo>
                  <a:lnTo>
                    <a:pt x="2252853" y="322993"/>
                  </a:lnTo>
                  <a:lnTo>
                    <a:pt x="2220278" y="319468"/>
                  </a:lnTo>
                  <a:lnTo>
                    <a:pt x="2187702" y="316801"/>
                  </a:lnTo>
                  <a:lnTo>
                    <a:pt x="2155127" y="314992"/>
                  </a:lnTo>
                  <a:lnTo>
                    <a:pt x="2122646" y="314134"/>
                  </a:lnTo>
                  <a:lnTo>
                    <a:pt x="2090166" y="314134"/>
                  </a:lnTo>
                  <a:lnTo>
                    <a:pt x="2057781" y="315087"/>
                  </a:lnTo>
                  <a:lnTo>
                    <a:pt x="2025396" y="316992"/>
                  </a:lnTo>
                  <a:lnTo>
                    <a:pt x="1993106" y="319754"/>
                  </a:lnTo>
                  <a:lnTo>
                    <a:pt x="1960817" y="323564"/>
                  </a:lnTo>
                  <a:lnTo>
                    <a:pt x="1928527" y="328231"/>
                  </a:lnTo>
                  <a:lnTo>
                    <a:pt x="1896237" y="333946"/>
                  </a:lnTo>
                  <a:lnTo>
                    <a:pt x="1864138" y="340519"/>
                  </a:lnTo>
                  <a:lnTo>
                    <a:pt x="1831943" y="348139"/>
                  </a:lnTo>
                  <a:lnTo>
                    <a:pt x="1799844" y="356711"/>
                  </a:lnTo>
                  <a:lnTo>
                    <a:pt x="1767745" y="366236"/>
                  </a:lnTo>
                  <a:lnTo>
                    <a:pt x="1735741" y="376809"/>
                  </a:lnTo>
                  <a:lnTo>
                    <a:pt x="1703642" y="388334"/>
                  </a:lnTo>
                  <a:lnTo>
                    <a:pt x="1671733" y="400812"/>
                  </a:lnTo>
                  <a:lnTo>
                    <a:pt x="1639824" y="414242"/>
                  </a:lnTo>
                  <a:lnTo>
                    <a:pt x="1607915" y="428720"/>
                  </a:lnTo>
                  <a:lnTo>
                    <a:pt x="1576007" y="444151"/>
                  </a:lnTo>
                  <a:lnTo>
                    <a:pt x="1544193" y="460534"/>
                  </a:lnTo>
                  <a:lnTo>
                    <a:pt x="1512380" y="477869"/>
                  </a:lnTo>
                  <a:lnTo>
                    <a:pt x="1480661" y="496157"/>
                  </a:lnTo>
                  <a:lnTo>
                    <a:pt x="1448943" y="515398"/>
                  </a:lnTo>
                  <a:lnTo>
                    <a:pt x="1417225" y="535686"/>
                  </a:lnTo>
                  <a:lnTo>
                    <a:pt x="1385602" y="556831"/>
                  </a:lnTo>
                  <a:lnTo>
                    <a:pt x="1353979" y="578930"/>
                  </a:lnTo>
                  <a:lnTo>
                    <a:pt x="1322356" y="601885"/>
                  </a:lnTo>
                  <a:lnTo>
                    <a:pt x="1290828" y="625793"/>
                  </a:lnTo>
                  <a:lnTo>
                    <a:pt x="1259300" y="650653"/>
                  </a:lnTo>
                  <a:lnTo>
                    <a:pt x="1227868" y="676370"/>
                  </a:lnTo>
                  <a:lnTo>
                    <a:pt x="1196340" y="702945"/>
                  </a:lnTo>
                  <a:lnTo>
                    <a:pt x="1165003" y="730377"/>
                  </a:lnTo>
                  <a:lnTo>
                    <a:pt x="1133570" y="758666"/>
                  </a:lnTo>
                  <a:lnTo>
                    <a:pt x="1102233" y="787813"/>
                  </a:lnTo>
                  <a:lnTo>
                    <a:pt x="1070896" y="817626"/>
                  </a:lnTo>
                  <a:lnTo>
                    <a:pt x="1039654" y="847249"/>
                  </a:lnTo>
                  <a:lnTo>
                    <a:pt x="1008412" y="876300"/>
                  </a:lnTo>
                  <a:lnTo>
                    <a:pt x="977265" y="904684"/>
                  </a:lnTo>
                  <a:lnTo>
                    <a:pt x="946023" y="932402"/>
                  </a:lnTo>
                  <a:lnTo>
                    <a:pt x="914972" y="959358"/>
                  </a:lnTo>
                  <a:lnTo>
                    <a:pt x="883825" y="985647"/>
                  </a:lnTo>
                  <a:lnTo>
                    <a:pt x="852773" y="1011079"/>
                  </a:lnTo>
                  <a:lnTo>
                    <a:pt x="821722" y="1035653"/>
                  </a:lnTo>
                  <a:lnTo>
                    <a:pt x="790766" y="1059371"/>
                  </a:lnTo>
                  <a:lnTo>
                    <a:pt x="759809" y="1082231"/>
                  </a:lnTo>
                  <a:lnTo>
                    <a:pt x="728948" y="1104043"/>
                  </a:lnTo>
                  <a:lnTo>
                    <a:pt x="698087" y="1124998"/>
                  </a:lnTo>
                  <a:lnTo>
                    <a:pt x="667226" y="1144810"/>
                  </a:lnTo>
                  <a:lnTo>
                    <a:pt x="636461" y="1163669"/>
                  </a:lnTo>
                  <a:lnTo>
                    <a:pt x="605695" y="1181386"/>
                  </a:lnTo>
                  <a:lnTo>
                    <a:pt x="574929" y="1198054"/>
                  </a:lnTo>
                  <a:lnTo>
                    <a:pt x="544259" y="1213676"/>
                  </a:lnTo>
                  <a:lnTo>
                    <a:pt x="513588" y="1228058"/>
                  </a:lnTo>
                  <a:lnTo>
                    <a:pt x="483013" y="1241298"/>
                  </a:lnTo>
                  <a:lnTo>
                    <a:pt x="452438" y="1253395"/>
                  </a:lnTo>
                  <a:lnTo>
                    <a:pt x="421958" y="1264253"/>
                  </a:lnTo>
                  <a:lnTo>
                    <a:pt x="391478" y="1273969"/>
                  </a:lnTo>
                  <a:lnTo>
                    <a:pt x="360998" y="1282446"/>
                  </a:lnTo>
                  <a:lnTo>
                    <a:pt x="330518" y="1289590"/>
                  </a:lnTo>
                  <a:lnTo>
                    <a:pt x="300133" y="1295591"/>
                  </a:lnTo>
                  <a:lnTo>
                    <a:pt x="269843" y="1300258"/>
                  </a:lnTo>
                  <a:lnTo>
                    <a:pt x="239554" y="1303687"/>
                  </a:lnTo>
                  <a:lnTo>
                    <a:pt x="209264" y="1305877"/>
                  </a:lnTo>
                  <a:lnTo>
                    <a:pt x="179070" y="1306735"/>
                  </a:lnTo>
                  <a:lnTo>
                    <a:pt x="148876" y="1306354"/>
                  </a:lnTo>
                  <a:lnTo>
                    <a:pt x="118682" y="1304735"/>
                  </a:lnTo>
                  <a:lnTo>
                    <a:pt x="88583" y="1301782"/>
                  </a:lnTo>
                  <a:lnTo>
                    <a:pt x="58484" y="1297591"/>
                  </a:lnTo>
                  <a:lnTo>
                    <a:pt x="28480" y="1292066"/>
                  </a:lnTo>
                  <a:lnTo>
                    <a:pt x="0" y="1285685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任意多边形: 形状 91"/>
            <p:cNvSpPr/>
            <p:nvPr/>
          </p:nvSpPr>
          <p:spPr>
            <a:xfrm>
              <a:off x="664019" y="1175693"/>
              <a:ext cx="7118318" cy="1387125"/>
            </a:xfrm>
            <a:custGeom>
              <a:avLst/>
              <a:gdLst>
                <a:gd name="connsiteX0" fmla="*/ 7118319 w 7118318"/>
                <a:gd name="connsiteY0" fmla="*/ 0 h 1387125"/>
                <a:gd name="connsiteX1" fmla="*/ 7111460 w 7118318"/>
                <a:gd name="connsiteY1" fmla="*/ 3048 h 1387125"/>
                <a:gd name="connsiteX2" fmla="*/ 7072503 w 7118318"/>
                <a:gd name="connsiteY2" fmla="*/ 20288 h 1387125"/>
                <a:gd name="connsiteX3" fmla="*/ 7033451 w 7118318"/>
                <a:gd name="connsiteY3" fmla="*/ 37529 h 1387125"/>
                <a:gd name="connsiteX4" fmla="*/ 6994588 w 7118318"/>
                <a:gd name="connsiteY4" fmla="*/ 54673 h 1387125"/>
                <a:gd name="connsiteX5" fmla="*/ 6955632 w 7118318"/>
                <a:gd name="connsiteY5" fmla="*/ 71723 h 1387125"/>
                <a:gd name="connsiteX6" fmla="*/ 6916865 w 7118318"/>
                <a:gd name="connsiteY6" fmla="*/ 88678 h 1387125"/>
                <a:gd name="connsiteX7" fmla="*/ 6878098 w 7118318"/>
                <a:gd name="connsiteY7" fmla="*/ 105632 h 1387125"/>
                <a:gd name="connsiteX8" fmla="*/ 6839331 w 7118318"/>
                <a:gd name="connsiteY8" fmla="*/ 122396 h 1387125"/>
                <a:gd name="connsiteX9" fmla="*/ 6800660 w 7118318"/>
                <a:gd name="connsiteY9" fmla="*/ 139065 h 1387125"/>
                <a:gd name="connsiteX10" fmla="*/ 6762083 w 7118318"/>
                <a:gd name="connsiteY10" fmla="*/ 155734 h 1387125"/>
                <a:gd name="connsiteX11" fmla="*/ 6723412 w 7118318"/>
                <a:gd name="connsiteY11" fmla="*/ 172307 h 1387125"/>
                <a:gd name="connsiteX12" fmla="*/ 6684931 w 7118318"/>
                <a:gd name="connsiteY12" fmla="*/ 188690 h 1387125"/>
                <a:gd name="connsiteX13" fmla="*/ 6646354 w 7118318"/>
                <a:gd name="connsiteY13" fmla="*/ 205073 h 1387125"/>
                <a:gd name="connsiteX14" fmla="*/ 6607969 w 7118318"/>
                <a:gd name="connsiteY14" fmla="*/ 221361 h 1387125"/>
                <a:gd name="connsiteX15" fmla="*/ 6569583 w 7118318"/>
                <a:gd name="connsiteY15" fmla="*/ 237458 h 1387125"/>
                <a:gd name="connsiteX16" fmla="*/ 6531198 w 7118318"/>
                <a:gd name="connsiteY16" fmla="*/ 253555 h 1387125"/>
                <a:gd name="connsiteX17" fmla="*/ 6492907 w 7118318"/>
                <a:gd name="connsiteY17" fmla="*/ 269558 h 1387125"/>
                <a:gd name="connsiteX18" fmla="*/ 6454712 w 7118318"/>
                <a:gd name="connsiteY18" fmla="*/ 285464 h 1387125"/>
                <a:gd name="connsiteX19" fmla="*/ 6416517 w 7118318"/>
                <a:gd name="connsiteY19" fmla="*/ 301180 h 1387125"/>
                <a:gd name="connsiteX20" fmla="*/ 6378417 w 7118318"/>
                <a:gd name="connsiteY20" fmla="*/ 316897 h 1387125"/>
                <a:gd name="connsiteX21" fmla="*/ 6340317 w 7118318"/>
                <a:gd name="connsiteY21" fmla="*/ 332518 h 1387125"/>
                <a:gd name="connsiteX22" fmla="*/ 6302312 w 7118318"/>
                <a:gd name="connsiteY22" fmla="*/ 347948 h 1387125"/>
                <a:gd name="connsiteX23" fmla="*/ 6264212 w 7118318"/>
                <a:gd name="connsiteY23" fmla="*/ 363379 h 1387125"/>
                <a:gd name="connsiteX24" fmla="*/ 6226302 w 7118318"/>
                <a:gd name="connsiteY24" fmla="*/ 378714 h 1387125"/>
                <a:gd name="connsiteX25" fmla="*/ 6188488 w 7118318"/>
                <a:gd name="connsiteY25" fmla="*/ 393859 h 1387125"/>
                <a:gd name="connsiteX26" fmla="*/ 6150578 w 7118318"/>
                <a:gd name="connsiteY26" fmla="*/ 409004 h 1387125"/>
                <a:gd name="connsiteX27" fmla="*/ 6112764 w 7118318"/>
                <a:gd name="connsiteY27" fmla="*/ 423958 h 1387125"/>
                <a:gd name="connsiteX28" fmla="*/ 6075045 w 7118318"/>
                <a:gd name="connsiteY28" fmla="*/ 438912 h 1387125"/>
                <a:gd name="connsiteX29" fmla="*/ 6037326 w 7118318"/>
                <a:gd name="connsiteY29" fmla="*/ 453771 h 1387125"/>
                <a:gd name="connsiteX30" fmla="*/ 5999703 w 7118318"/>
                <a:gd name="connsiteY30" fmla="*/ 468439 h 1387125"/>
                <a:gd name="connsiteX31" fmla="*/ 5962079 w 7118318"/>
                <a:gd name="connsiteY31" fmla="*/ 483108 h 1387125"/>
                <a:gd name="connsiteX32" fmla="*/ 5924455 w 7118318"/>
                <a:gd name="connsiteY32" fmla="*/ 497681 h 1387125"/>
                <a:gd name="connsiteX33" fmla="*/ 5886926 w 7118318"/>
                <a:gd name="connsiteY33" fmla="*/ 512159 h 1387125"/>
                <a:gd name="connsiteX34" fmla="*/ 5849493 w 7118318"/>
                <a:gd name="connsiteY34" fmla="*/ 526447 h 1387125"/>
                <a:gd name="connsiteX35" fmla="*/ 5812060 w 7118318"/>
                <a:gd name="connsiteY35" fmla="*/ 540734 h 1387125"/>
                <a:gd name="connsiteX36" fmla="*/ 5774722 w 7118318"/>
                <a:gd name="connsiteY36" fmla="*/ 555022 h 1387125"/>
                <a:gd name="connsiteX37" fmla="*/ 5737384 w 7118318"/>
                <a:gd name="connsiteY37" fmla="*/ 569119 h 1387125"/>
                <a:gd name="connsiteX38" fmla="*/ 5700141 w 7118318"/>
                <a:gd name="connsiteY38" fmla="*/ 583121 h 1387125"/>
                <a:gd name="connsiteX39" fmla="*/ 5662898 w 7118318"/>
                <a:gd name="connsiteY39" fmla="*/ 597122 h 1387125"/>
                <a:gd name="connsiteX40" fmla="*/ 5625751 w 7118318"/>
                <a:gd name="connsiteY40" fmla="*/ 611029 h 1387125"/>
                <a:gd name="connsiteX41" fmla="*/ 5588603 w 7118318"/>
                <a:gd name="connsiteY41" fmla="*/ 624840 h 1387125"/>
                <a:gd name="connsiteX42" fmla="*/ 5551456 w 7118318"/>
                <a:gd name="connsiteY42" fmla="*/ 638556 h 1387125"/>
                <a:gd name="connsiteX43" fmla="*/ 5514404 w 7118318"/>
                <a:gd name="connsiteY43" fmla="*/ 652272 h 1387125"/>
                <a:gd name="connsiteX44" fmla="*/ 5477447 w 7118318"/>
                <a:gd name="connsiteY44" fmla="*/ 665893 h 1387125"/>
                <a:gd name="connsiteX45" fmla="*/ 5440490 w 7118318"/>
                <a:gd name="connsiteY45" fmla="*/ 679418 h 1387125"/>
                <a:gd name="connsiteX46" fmla="*/ 5403628 w 7118318"/>
                <a:gd name="connsiteY46" fmla="*/ 692944 h 1387125"/>
                <a:gd name="connsiteX47" fmla="*/ 5366766 w 7118318"/>
                <a:gd name="connsiteY47" fmla="*/ 706374 h 1387125"/>
                <a:gd name="connsiteX48" fmla="*/ 5329905 w 7118318"/>
                <a:gd name="connsiteY48" fmla="*/ 719709 h 1387125"/>
                <a:gd name="connsiteX49" fmla="*/ 5293138 w 7118318"/>
                <a:gd name="connsiteY49" fmla="*/ 733044 h 1387125"/>
                <a:gd name="connsiteX50" fmla="*/ 5256467 w 7118318"/>
                <a:gd name="connsiteY50" fmla="*/ 746284 h 1387125"/>
                <a:gd name="connsiteX51" fmla="*/ 5219796 w 7118318"/>
                <a:gd name="connsiteY51" fmla="*/ 759523 h 1387125"/>
                <a:gd name="connsiteX52" fmla="*/ 5183124 w 7118318"/>
                <a:gd name="connsiteY52" fmla="*/ 772763 h 1387125"/>
                <a:gd name="connsiteX53" fmla="*/ 5146548 w 7118318"/>
                <a:gd name="connsiteY53" fmla="*/ 785908 h 1387125"/>
                <a:gd name="connsiteX54" fmla="*/ 5110067 w 7118318"/>
                <a:gd name="connsiteY54" fmla="*/ 799052 h 1387125"/>
                <a:gd name="connsiteX55" fmla="*/ 5073587 w 7118318"/>
                <a:gd name="connsiteY55" fmla="*/ 812101 h 1387125"/>
                <a:gd name="connsiteX56" fmla="*/ 5037106 w 7118318"/>
                <a:gd name="connsiteY56" fmla="*/ 825151 h 1387125"/>
                <a:gd name="connsiteX57" fmla="*/ 5000721 w 7118318"/>
                <a:gd name="connsiteY57" fmla="*/ 838200 h 1387125"/>
                <a:gd name="connsiteX58" fmla="*/ 4964430 w 7118318"/>
                <a:gd name="connsiteY58" fmla="*/ 851249 h 1387125"/>
                <a:gd name="connsiteX59" fmla="*/ 4928140 w 7118318"/>
                <a:gd name="connsiteY59" fmla="*/ 864298 h 1387125"/>
                <a:gd name="connsiteX60" fmla="*/ 4891850 w 7118318"/>
                <a:gd name="connsiteY60" fmla="*/ 877348 h 1387125"/>
                <a:gd name="connsiteX61" fmla="*/ 4855655 w 7118318"/>
                <a:gd name="connsiteY61" fmla="*/ 890302 h 1387125"/>
                <a:gd name="connsiteX62" fmla="*/ 4819460 w 7118318"/>
                <a:gd name="connsiteY62" fmla="*/ 903351 h 1387125"/>
                <a:gd name="connsiteX63" fmla="*/ 4783360 w 7118318"/>
                <a:gd name="connsiteY63" fmla="*/ 916305 h 1387125"/>
                <a:gd name="connsiteX64" fmla="*/ 4747260 w 7118318"/>
                <a:gd name="connsiteY64" fmla="*/ 929354 h 1387125"/>
                <a:gd name="connsiteX65" fmla="*/ 4711256 w 7118318"/>
                <a:gd name="connsiteY65" fmla="*/ 942404 h 1387125"/>
                <a:gd name="connsiteX66" fmla="*/ 4675251 w 7118318"/>
                <a:gd name="connsiteY66" fmla="*/ 955453 h 1387125"/>
                <a:gd name="connsiteX67" fmla="*/ 4639342 w 7118318"/>
                <a:gd name="connsiteY67" fmla="*/ 968502 h 1387125"/>
                <a:gd name="connsiteX68" fmla="*/ 4603433 w 7118318"/>
                <a:gd name="connsiteY68" fmla="*/ 981647 h 1387125"/>
                <a:gd name="connsiteX69" fmla="*/ 4567524 w 7118318"/>
                <a:gd name="connsiteY69" fmla="*/ 994791 h 1387125"/>
                <a:gd name="connsiteX70" fmla="*/ 4531805 w 7118318"/>
                <a:gd name="connsiteY70" fmla="*/ 1008031 h 1387125"/>
                <a:gd name="connsiteX71" fmla="*/ 4495991 w 7118318"/>
                <a:gd name="connsiteY71" fmla="*/ 1021271 h 1387125"/>
                <a:gd name="connsiteX72" fmla="*/ 4460272 w 7118318"/>
                <a:gd name="connsiteY72" fmla="*/ 1034510 h 1387125"/>
                <a:gd name="connsiteX73" fmla="*/ 4424649 w 7118318"/>
                <a:gd name="connsiteY73" fmla="*/ 1047940 h 1387125"/>
                <a:gd name="connsiteX74" fmla="*/ 4389025 w 7118318"/>
                <a:gd name="connsiteY74" fmla="*/ 1061180 h 1387125"/>
                <a:gd name="connsiteX75" fmla="*/ 4353401 w 7118318"/>
                <a:gd name="connsiteY75" fmla="*/ 1072896 h 1387125"/>
                <a:gd name="connsiteX76" fmla="*/ 4317873 w 7118318"/>
                <a:gd name="connsiteY76" fmla="*/ 1082611 h 1387125"/>
                <a:gd name="connsiteX77" fmla="*/ 4282345 w 7118318"/>
                <a:gd name="connsiteY77" fmla="*/ 1090422 h 1387125"/>
                <a:gd name="connsiteX78" fmla="*/ 4246912 w 7118318"/>
                <a:gd name="connsiteY78" fmla="*/ 1096518 h 1387125"/>
                <a:gd name="connsiteX79" fmla="*/ 4211479 w 7118318"/>
                <a:gd name="connsiteY79" fmla="*/ 1100804 h 1387125"/>
                <a:gd name="connsiteX80" fmla="*/ 4176141 w 7118318"/>
                <a:gd name="connsiteY80" fmla="*/ 1103471 h 1387125"/>
                <a:gd name="connsiteX81" fmla="*/ 4140803 w 7118318"/>
                <a:gd name="connsiteY81" fmla="*/ 1104614 h 1387125"/>
                <a:gd name="connsiteX82" fmla="*/ 4105561 w 7118318"/>
                <a:gd name="connsiteY82" fmla="*/ 1104138 h 1387125"/>
                <a:gd name="connsiteX83" fmla="*/ 4070318 w 7118318"/>
                <a:gd name="connsiteY83" fmla="*/ 1102328 h 1387125"/>
                <a:gd name="connsiteX84" fmla="*/ 4035076 w 7118318"/>
                <a:gd name="connsiteY84" fmla="*/ 1099090 h 1387125"/>
                <a:gd name="connsiteX85" fmla="*/ 3999929 w 7118318"/>
                <a:gd name="connsiteY85" fmla="*/ 1094518 h 1387125"/>
                <a:gd name="connsiteX86" fmla="*/ 3964877 w 7118318"/>
                <a:gd name="connsiteY86" fmla="*/ 1088803 h 1387125"/>
                <a:gd name="connsiteX87" fmla="*/ 3929729 w 7118318"/>
                <a:gd name="connsiteY87" fmla="*/ 1081850 h 1387125"/>
                <a:gd name="connsiteX88" fmla="*/ 3894773 w 7118318"/>
                <a:gd name="connsiteY88" fmla="*/ 1073753 h 1387125"/>
                <a:gd name="connsiteX89" fmla="*/ 3859816 w 7118318"/>
                <a:gd name="connsiteY89" fmla="*/ 1064705 h 1387125"/>
                <a:gd name="connsiteX90" fmla="*/ 3824859 w 7118318"/>
                <a:gd name="connsiteY90" fmla="*/ 1054608 h 1387125"/>
                <a:gd name="connsiteX91" fmla="*/ 3789998 w 7118318"/>
                <a:gd name="connsiteY91" fmla="*/ 1043654 h 1387125"/>
                <a:gd name="connsiteX92" fmla="*/ 3755136 w 7118318"/>
                <a:gd name="connsiteY92" fmla="*/ 1031843 h 1387125"/>
                <a:gd name="connsiteX93" fmla="*/ 3720370 w 7118318"/>
                <a:gd name="connsiteY93" fmla="*/ 1019175 h 1387125"/>
                <a:gd name="connsiteX94" fmla="*/ 3685604 w 7118318"/>
                <a:gd name="connsiteY94" fmla="*/ 1005840 h 1387125"/>
                <a:gd name="connsiteX95" fmla="*/ 3650838 w 7118318"/>
                <a:gd name="connsiteY95" fmla="*/ 991743 h 1387125"/>
                <a:gd name="connsiteX96" fmla="*/ 3616166 w 7118318"/>
                <a:gd name="connsiteY96" fmla="*/ 977075 h 1387125"/>
                <a:gd name="connsiteX97" fmla="*/ 3581591 w 7118318"/>
                <a:gd name="connsiteY97" fmla="*/ 961834 h 1387125"/>
                <a:gd name="connsiteX98" fmla="*/ 3547015 w 7118318"/>
                <a:gd name="connsiteY98" fmla="*/ 946118 h 1387125"/>
                <a:gd name="connsiteX99" fmla="*/ 3512439 w 7118318"/>
                <a:gd name="connsiteY99" fmla="*/ 929926 h 1387125"/>
                <a:gd name="connsiteX100" fmla="*/ 3477959 w 7118318"/>
                <a:gd name="connsiteY100" fmla="*/ 913257 h 1387125"/>
                <a:gd name="connsiteX101" fmla="*/ 3443573 w 7118318"/>
                <a:gd name="connsiteY101" fmla="*/ 896302 h 1387125"/>
                <a:gd name="connsiteX102" fmla="*/ 3409093 w 7118318"/>
                <a:gd name="connsiteY102" fmla="*/ 878967 h 1387125"/>
                <a:gd name="connsiteX103" fmla="*/ 3374803 w 7118318"/>
                <a:gd name="connsiteY103" fmla="*/ 861441 h 1387125"/>
                <a:gd name="connsiteX104" fmla="*/ 3340417 w 7118318"/>
                <a:gd name="connsiteY104" fmla="*/ 843725 h 1387125"/>
                <a:gd name="connsiteX105" fmla="*/ 3306223 w 7118318"/>
                <a:gd name="connsiteY105" fmla="*/ 825818 h 1387125"/>
                <a:gd name="connsiteX106" fmla="*/ 3271933 w 7118318"/>
                <a:gd name="connsiteY106" fmla="*/ 807815 h 1387125"/>
                <a:gd name="connsiteX107" fmla="*/ 3237738 w 7118318"/>
                <a:gd name="connsiteY107" fmla="*/ 789718 h 1387125"/>
                <a:gd name="connsiteX108" fmla="*/ 3203639 w 7118318"/>
                <a:gd name="connsiteY108" fmla="*/ 771620 h 1387125"/>
                <a:gd name="connsiteX109" fmla="*/ 3169539 w 7118318"/>
                <a:gd name="connsiteY109" fmla="*/ 753523 h 1387125"/>
                <a:gd name="connsiteX110" fmla="*/ 3135440 w 7118318"/>
                <a:gd name="connsiteY110" fmla="*/ 735425 h 1387125"/>
                <a:gd name="connsiteX111" fmla="*/ 3101435 w 7118318"/>
                <a:gd name="connsiteY111" fmla="*/ 717518 h 1387125"/>
                <a:gd name="connsiteX112" fmla="*/ 3067526 w 7118318"/>
                <a:gd name="connsiteY112" fmla="*/ 699706 h 1387125"/>
                <a:gd name="connsiteX113" fmla="*/ 3033522 w 7118318"/>
                <a:gd name="connsiteY113" fmla="*/ 682085 h 1387125"/>
                <a:gd name="connsiteX114" fmla="*/ 2999708 w 7118318"/>
                <a:gd name="connsiteY114" fmla="*/ 664655 h 1387125"/>
                <a:gd name="connsiteX115" fmla="*/ 2965799 w 7118318"/>
                <a:gd name="connsiteY115" fmla="*/ 647509 h 1387125"/>
                <a:gd name="connsiteX116" fmla="*/ 2931986 w 7118318"/>
                <a:gd name="connsiteY116" fmla="*/ 630650 h 1387125"/>
                <a:gd name="connsiteX117" fmla="*/ 2898267 w 7118318"/>
                <a:gd name="connsiteY117" fmla="*/ 614172 h 1387125"/>
                <a:gd name="connsiteX118" fmla="*/ 2864549 w 7118318"/>
                <a:gd name="connsiteY118" fmla="*/ 597980 h 1387125"/>
                <a:gd name="connsiteX119" fmla="*/ 2830830 w 7118318"/>
                <a:gd name="connsiteY119" fmla="*/ 582263 h 1387125"/>
                <a:gd name="connsiteX120" fmla="*/ 2797207 w 7118318"/>
                <a:gd name="connsiteY120" fmla="*/ 566928 h 1387125"/>
                <a:gd name="connsiteX121" fmla="*/ 2763679 w 7118318"/>
                <a:gd name="connsiteY121" fmla="*/ 551974 h 1387125"/>
                <a:gd name="connsiteX122" fmla="*/ 2730151 w 7118318"/>
                <a:gd name="connsiteY122" fmla="*/ 537591 h 1387125"/>
                <a:gd name="connsiteX123" fmla="*/ 2696623 w 7118318"/>
                <a:gd name="connsiteY123" fmla="*/ 523780 h 1387125"/>
                <a:gd name="connsiteX124" fmla="*/ 2663095 w 7118318"/>
                <a:gd name="connsiteY124" fmla="*/ 510445 h 1387125"/>
                <a:gd name="connsiteX125" fmla="*/ 2629662 w 7118318"/>
                <a:gd name="connsiteY125" fmla="*/ 497681 h 1387125"/>
                <a:gd name="connsiteX126" fmla="*/ 2596325 w 7118318"/>
                <a:gd name="connsiteY126" fmla="*/ 485584 h 1387125"/>
                <a:gd name="connsiteX127" fmla="*/ 2562987 w 7118318"/>
                <a:gd name="connsiteY127" fmla="*/ 474059 h 1387125"/>
                <a:gd name="connsiteX128" fmla="*/ 2529650 w 7118318"/>
                <a:gd name="connsiteY128" fmla="*/ 463201 h 1387125"/>
                <a:gd name="connsiteX129" fmla="*/ 2496407 w 7118318"/>
                <a:gd name="connsiteY129" fmla="*/ 453009 h 1387125"/>
                <a:gd name="connsiteX130" fmla="*/ 2463165 w 7118318"/>
                <a:gd name="connsiteY130" fmla="*/ 443484 h 1387125"/>
                <a:gd name="connsiteX131" fmla="*/ 2430018 w 7118318"/>
                <a:gd name="connsiteY131" fmla="*/ 434721 h 1387125"/>
                <a:gd name="connsiteX132" fmla="*/ 2396871 w 7118318"/>
                <a:gd name="connsiteY132" fmla="*/ 426720 h 1387125"/>
                <a:gd name="connsiteX133" fmla="*/ 2363819 w 7118318"/>
                <a:gd name="connsiteY133" fmla="*/ 419481 h 1387125"/>
                <a:gd name="connsiteX134" fmla="*/ 2330672 w 7118318"/>
                <a:gd name="connsiteY134" fmla="*/ 413004 h 1387125"/>
                <a:gd name="connsiteX135" fmla="*/ 2297716 w 7118318"/>
                <a:gd name="connsiteY135" fmla="*/ 407289 h 1387125"/>
                <a:gd name="connsiteX136" fmla="*/ 2264664 w 7118318"/>
                <a:gd name="connsiteY136" fmla="*/ 402526 h 1387125"/>
                <a:gd name="connsiteX137" fmla="*/ 2231803 w 7118318"/>
                <a:gd name="connsiteY137" fmla="*/ 398431 h 1387125"/>
                <a:gd name="connsiteX138" fmla="*/ 2198846 w 7118318"/>
                <a:gd name="connsiteY138" fmla="*/ 395288 h 1387125"/>
                <a:gd name="connsiteX139" fmla="*/ 2165985 w 7118318"/>
                <a:gd name="connsiteY139" fmla="*/ 393001 h 1387125"/>
                <a:gd name="connsiteX140" fmla="*/ 2133219 w 7118318"/>
                <a:gd name="connsiteY140" fmla="*/ 391573 h 1387125"/>
                <a:gd name="connsiteX141" fmla="*/ 2100358 w 7118318"/>
                <a:gd name="connsiteY141" fmla="*/ 391001 h 1387125"/>
                <a:gd name="connsiteX142" fmla="*/ 2067687 w 7118318"/>
                <a:gd name="connsiteY142" fmla="*/ 391382 h 1387125"/>
                <a:gd name="connsiteX143" fmla="*/ 2034921 w 7118318"/>
                <a:gd name="connsiteY143" fmla="*/ 392716 h 1387125"/>
                <a:gd name="connsiteX144" fmla="*/ 2002250 w 7118318"/>
                <a:gd name="connsiteY144" fmla="*/ 394906 h 1387125"/>
                <a:gd name="connsiteX145" fmla="*/ 1969675 w 7118318"/>
                <a:gd name="connsiteY145" fmla="*/ 398050 h 1387125"/>
                <a:gd name="connsiteX146" fmla="*/ 1937004 w 7118318"/>
                <a:gd name="connsiteY146" fmla="*/ 402146 h 1387125"/>
                <a:gd name="connsiteX147" fmla="*/ 1904524 w 7118318"/>
                <a:gd name="connsiteY147" fmla="*/ 407194 h 1387125"/>
                <a:gd name="connsiteX148" fmla="*/ 1871948 w 7118318"/>
                <a:gd name="connsiteY148" fmla="*/ 413194 h 1387125"/>
                <a:gd name="connsiteX149" fmla="*/ 1839468 w 7118318"/>
                <a:gd name="connsiteY149" fmla="*/ 420148 h 1387125"/>
                <a:gd name="connsiteX150" fmla="*/ 1807083 w 7118318"/>
                <a:gd name="connsiteY150" fmla="*/ 428054 h 1387125"/>
                <a:gd name="connsiteX151" fmla="*/ 1774603 w 7118318"/>
                <a:gd name="connsiteY151" fmla="*/ 436912 h 1387125"/>
                <a:gd name="connsiteX152" fmla="*/ 1742313 w 7118318"/>
                <a:gd name="connsiteY152" fmla="*/ 446818 h 1387125"/>
                <a:gd name="connsiteX153" fmla="*/ 1709928 w 7118318"/>
                <a:gd name="connsiteY153" fmla="*/ 457676 h 1387125"/>
                <a:gd name="connsiteX154" fmla="*/ 1677638 w 7118318"/>
                <a:gd name="connsiteY154" fmla="*/ 469487 h 1387125"/>
                <a:gd name="connsiteX155" fmla="*/ 1645349 w 7118318"/>
                <a:gd name="connsiteY155" fmla="*/ 482346 h 1387125"/>
                <a:gd name="connsiteX156" fmla="*/ 1613154 w 7118318"/>
                <a:gd name="connsiteY156" fmla="*/ 496062 h 1387125"/>
                <a:gd name="connsiteX157" fmla="*/ 1580960 w 7118318"/>
                <a:gd name="connsiteY157" fmla="*/ 510826 h 1387125"/>
                <a:gd name="connsiteX158" fmla="*/ 1548860 w 7118318"/>
                <a:gd name="connsiteY158" fmla="*/ 526637 h 1387125"/>
                <a:gd name="connsiteX159" fmla="*/ 1516761 w 7118318"/>
                <a:gd name="connsiteY159" fmla="*/ 543306 h 1387125"/>
                <a:gd name="connsiteX160" fmla="*/ 1484662 w 7118318"/>
                <a:gd name="connsiteY160" fmla="*/ 561022 h 1387125"/>
                <a:gd name="connsiteX161" fmla="*/ 1452563 w 7118318"/>
                <a:gd name="connsiteY161" fmla="*/ 579596 h 1387125"/>
                <a:gd name="connsiteX162" fmla="*/ 1420559 w 7118318"/>
                <a:gd name="connsiteY162" fmla="*/ 599218 h 1387125"/>
                <a:gd name="connsiteX163" fmla="*/ 1388650 w 7118318"/>
                <a:gd name="connsiteY163" fmla="*/ 619792 h 1387125"/>
                <a:gd name="connsiteX164" fmla="*/ 1356741 w 7118318"/>
                <a:gd name="connsiteY164" fmla="*/ 641318 h 1387125"/>
                <a:gd name="connsiteX165" fmla="*/ 1324832 w 7118318"/>
                <a:gd name="connsiteY165" fmla="*/ 663797 h 1387125"/>
                <a:gd name="connsiteX166" fmla="*/ 1292924 w 7118318"/>
                <a:gd name="connsiteY166" fmla="*/ 687134 h 1387125"/>
                <a:gd name="connsiteX167" fmla="*/ 1261110 w 7118318"/>
                <a:gd name="connsiteY167" fmla="*/ 711422 h 1387125"/>
                <a:gd name="connsiteX168" fmla="*/ 1229297 w 7118318"/>
                <a:gd name="connsiteY168" fmla="*/ 736663 h 1387125"/>
                <a:gd name="connsiteX169" fmla="*/ 1197578 w 7118318"/>
                <a:gd name="connsiteY169" fmla="*/ 762762 h 1387125"/>
                <a:gd name="connsiteX170" fmla="*/ 1165860 w 7118318"/>
                <a:gd name="connsiteY170" fmla="*/ 789718 h 1387125"/>
                <a:gd name="connsiteX171" fmla="*/ 1134142 w 7118318"/>
                <a:gd name="connsiteY171" fmla="*/ 817531 h 1387125"/>
                <a:gd name="connsiteX172" fmla="*/ 1102519 w 7118318"/>
                <a:gd name="connsiteY172" fmla="*/ 846296 h 1387125"/>
                <a:gd name="connsiteX173" fmla="*/ 1070896 w 7118318"/>
                <a:gd name="connsiteY173" fmla="*/ 875824 h 1387125"/>
                <a:gd name="connsiteX174" fmla="*/ 1039273 w 7118318"/>
                <a:gd name="connsiteY174" fmla="*/ 906209 h 1387125"/>
                <a:gd name="connsiteX175" fmla="*/ 1007745 w 7118318"/>
                <a:gd name="connsiteY175" fmla="*/ 936212 h 1387125"/>
                <a:gd name="connsiteX176" fmla="*/ 976217 w 7118318"/>
                <a:gd name="connsiteY176" fmla="*/ 965549 h 1387125"/>
                <a:gd name="connsiteX177" fmla="*/ 944785 w 7118318"/>
                <a:gd name="connsiteY177" fmla="*/ 994219 h 1387125"/>
                <a:gd name="connsiteX178" fmla="*/ 913352 w 7118318"/>
                <a:gd name="connsiteY178" fmla="*/ 1022223 h 1387125"/>
                <a:gd name="connsiteX179" fmla="*/ 881920 w 7118318"/>
                <a:gd name="connsiteY179" fmla="*/ 1049369 h 1387125"/>
                <a:gd name="connsiteX180" fmla="*/ 850583 w 7118318"/>
                <a:gd name="connsiteY180" fmla="*/ 1075754 h 1387125"/>
                <a:gd name="connsiteX181" fmla="*/ 819245 w 7118318"/>
                <a:gd name="connsiteY181" fmla="*/ 1101281 h 1387125"/>
                <a:gd name="connsiteX182" fmla="*/ 788003 w 7118318"/>
                <a:gd name="connsiteY182" fmla="*/ 1125950 h 1387125"/>
                <a:gd name="connsiteX183" fmla="*/ 756761 w 7118318"/>
                <a:gd name="connsiteY183" fmla="*/ 1149668 h 1387125"/>
                <a:gd name="connsiteX184" fmla="*/ 725519 w 7118318"/>
                <a:gd name="connsiteY184" fmla="*/ 1172432 h 1387125"/>
                <a:gd name="connsiteX185" fmla="*/ 694373 w 7118318"/>
                <a:gd name="connsiteY185" fmla="*/ 1194149 h 1387125"/>
                <a:gd name="connsiteX186" fmla="*/ 663226 w 7118318"/>
                <a:gd name="connsiteY186" fmla="*/ 1214914 h 1387125"/>
                <a:gd name="connsiteX187" fmla="*/ 632079 w 7118318"/>
                <a:gd name="connsiteY187" fmla="*/ 1234631 h 1387125"/>
                <a:gd name="connsiteX188" fmla="*/ 601028 w 7118318"/>
                <a:gd name="connsiteY188" fmla="*/ 1253204 h 1387125"/>
                <a:gd name="connsiteX189" fmla="*/ 570071 w 7118318"/>
                <a:gd name="connsiteY189" fmla="*/ 1270635 h 1387125"/>
                <a:gd name="connsiteX190" fmla="*/ 539020 w 7118318"/>
                <a:gd name="connsiteY190" fmla="*/ 1286923 h 1387125"/>
                <a:gd name="connsiteX191" fmla="*/ 508064 w 7118318"/>
                <a:gd name="connsiteY191" fmla="*/ 1302163 h 1387125"/>
                <a:gd name="connsiteX192" fmla="*/ 477203 w 7118318"/>
                <a:gd name="connsiteY192" fmla="*/ 1316069 h 1387125"/>
                <a:gd name="connsiteX193" fmla="*/ 446342 w 7118318"/>
                <a:gd name="connsiteY193" fmla="*/ 1328833 h 1387125"/>
                <a:gd name="connsiteX194" fmla="*/ 415481 w 7118318"/>
                <a:gd name="connsiteY194" fmla="*/ 1340453 h 1387125"/>
                <a:gd name="connsiteX195" fmla="*/ 384715 w 7118318"/>
                <a:gd name="connsiteY195" fmla="*/ 1350740 h 1387125"/>
                <a:gd name="connsiteX196" fmla="*/ 353949 w 7118318"/>
                <a:gd name="connsiteY196" fmla="*/ 1359789 h 1387125"/>
                <a:gd name="connsiteX197" fmla="*/ 323279 w 7118318"/>
                <a:gd name="connsiteY197" fmla="*/ 1367600 h 1387125"/>
                <a:gd name="connsiteX198" fmla="*/ 292608 w 7118318"/>
                <a:gd name="connsiteY198" fmla="*/ 1374077 h 1387125"/>
                <a:gd name="connsiteX199" fmla="*/ 261937 w 7118318"/>
                <a:gd name="connsiteY199" fmla="*/ 1379315 h 1387125"/>
                <a:gd name="connsiteX200" fmla="*/ 231362 w 7118318"/>
                <a:gd name="connsiteY200" fmla="*/ 1383220 h 1387125"/>
                <a:gd name="connsiteX201" fmla="*/ 200787 w 7118318"/>
                <a:gd name="connsiteY201" fmla="*/ 1385887 h 1387125"/>
                <a:gd name="connsiteX202" fmla="*/ 170307 w 7118318"/>
                <a:gd name="connsiteY202" fmla="*/ 1387126 h 1387125"/>
                <a:gd name="connsiteX203" fmla="*/ 139827 w 7118318"/>
                <a:gd name="connsiteY203" fmla="*/ 1387126 h 1387125"/>
                <a:gd name="connsiteX204" fmla="*/ 109347 w 7118318"/>
                <a:gd name="connsiteY204" fmla="*/ 1385792 h 1387125"/>
                <a:gd name="connsiteX205" fmla="*/ 78962 w 7118318"/>
                <a:gd name="connsiteY205" fmla="*/ 1383220 h 1387125"/>
                <a:gd name="connsiteX206" fmla="*/ 48578 w 7118318"/>
                <a:gd name="connsiteY206" fmla="*/ 1379220 h 1387125"/>
                <a:gd name="connsiteX207" fmla="*/ 18288 w 7118318"/>
                <a:gd name="connsiteY207" fmla="*/ 1373981 h 1387125"/>
                <a:gd name="connsiteX208" fmla="*/ 0 w 7118318"/>
                <a:gd name="connsiteY208" fmla="*/ 1370076 h 138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7118318" h="1387125">
                  <a:moveTo>
                    <a:pt x="7118319" y="0"/>
                  </a:moveTo>
                  <a:lnTo>
                    <a:pt x="7111460" y="3048"/>
                  </a:lnTo>
                  <a:lnTo>
                    <a:pt x="7072503" y="20288"/>
                  </a:lnTo>
                  <a:lnTo>
                    <a:pt x="7033451" y="37529"/>
                  </a:lnTo>
                  <a:lnTo>
                    <a:pt x="6994588" y="54673"/>
                  </a:lnTo>
                  <a:lnTo>
                    <a:pt x="6955632" y="71723"/>
                  </a:lnTo>
                  <a:lnTo>
                    <a:pt x="6916865" y="88678"/>
                  </a:lnTo>
                  <a:lnTo>
                    <a:pt x="6878098" y="105632"/>
                  </a:lnTo>
                  <a:lnTo>
                    <a:pt x="6839331" y="122396"/>
                  </a:lnTo>
                  <a:lnTo>
                    <a:pt x="6800660" y="139065"/>
                  </a:lnTo>
                  <a:lnTo>
                    <a:pt x="6762083" y="155734"/>
                  </a:lnTo>
                  <a:lnTo>
                    <a:pt x="6723412" y="172307"/>
                  </a:lnTo>
                  <a:lnTo>
                    <a:pt x="6684931" y="188690"/>
                  </a:lnTo>
                  <a:lnTo>
                    <a:pt x="6646354" y="205073"/>
                  </a:lnTo>
                  <a:lnTo>
                    <a:pt x="6607969" y="221361"/>
                  </a:lnTo>
                  <a:lnTo>
                    <a:pt x="6569583" y="237458"/>
                  </a:lnTo>
                  <a:lnTo>
                    <a:pt x="6531198" y="253555"/>
                  </a:lnTo>
                  <a:lnTo>
                    <a:pt x="6492907" y="269558"/>
                  </a:lnTo>
                  <a:lnTo>
                    <a:pt x="6454712" y="285464"/>
                  </a:lnTo>
                  <a:lnTo>
                    <a:pt x="6416517" y="301180"/>
                  </a:lnTo>
                  <a:lnTo>
                    <a:pt x="6378417" y="316897"/>
                  </a:lnTo>
                  <a:lnTo>
                    <a:pt x="6340317" y="332518"/>
                  </a:lnTo>
                  <a:lnTo>
                    <a:pt x="6302312" y="347948"/>
                  </a:lnTo>
                  <a:lnTo>
                    <a:pt x="6264212" y="363379"/>
                  </a:lnTo>
                  <a:lnTo>
                    <a:pt x="6226302" y="378714"/>
                  </a:lnTo>
                  <a:lnTo>
                    <a:pt x="6188488" y="393859"/>
                  </a:lnTo>
                  <a:lnTo>
                    <a:pt x="6150578" y="409004"/>
                  </a:lnTo>
                  <a:lnTo>
                    <a:pt x="6112764" y="423958"/>
                  </a:lnTo>
                  <a:lnTo>
                    <a:pt x="6075045" y="438912"/>
                  </a:lnTo>
                  <a:lnTo>
                    <a:pt x="6037326" y="453771"/>
                  </a:lnTo>
                  <a:lnTo>
                    <a:pt x="5999703" y="468439"/>
                  </a:lnTo>
                  <a:lnTo>
                    <a:pt x="5962079" y="483108"/>
                  </a:lnTo>
                  <a:lnTo>
                    <a:pt x="5924455" y="497681"/>
                  </a:lnTo>
                  <a:lnTo>
                    <a:pt x="5886926" y="512159"/>
                  </a:lnTo>
                  <a:lnTo>
                    <a:pt x="5849493" y="526447"/>
                  </a:lnTo>
                  <a:lnTo>
                    <a:pt x="5812060" y="540734"/>
                  </a:lnTo>
                  <a:lnTo>
                    <a:pt x="5774722" y="555022"/>
                  </a:lnTo>
                  <a:lnTo>
                    <a:pt x="5737384" y="569119"/>
                  </a:lnTo>
                  <a:lnTo>
                    <a:pt x="5700141" y="583121"/>
                  </a:lnTo>
                  <a:lnTo>
                    <a:pt x="5662898" y="597122"/>
                  </a:lnTo>
                  <a:lnTo>
                    <a:pt x="5625751" y="611029"/>
                  </a:lnTo>
                  <a:lnTo>
                    <a:pt x="5588603" y="624840"/>
                  </a:lnTo>
                  <a:lnTo>
                    <a:pt x="5551456" y="638556"/>
                  </a:lnTo>
                  <a:lnTo>
                    <a:pt x="5514404" y="652272"/>
                  </a:lnTo>
                  <a:lnTo>
                    <a:pt x="5477447" y="665893"/>
                  </a:lnTo>
                  <a:lnTo>
                    <a:pt x="5440490" y="679418"/>
                  </a:lnTo>
                  <a:lnTo>
                    <a:pt x="5403628" y="692944"/>
                  </a:lnTo>
                  <a:lnTo>
                    <a:pt x="5366766" y="706374"/>
                  </a:lnTo>
                  <a:lnTo>
                    <a:pt x="5329905" y="719709"/>
                  </a:lnTo>
                  <a:lnTo>
                    <a:pt x="5293138" y="733044"/>
                  </a:lnTo>
                  <a:lnTo>
                    <a:pt x="5256467" y="746284"/>
                  </a:lnTo>
                  <a:lnTo>
                    <a:pt x="5219796" y="759523"/>
                  </a:lnTo>
                  <a:lnTo>
                    <a:pt x="5183124" y="772763"/>
                  </a:lnTo>
                  <a:lnTo>
                    <a:pt x="5146548" y="785908"/>
                  </a:lnTo>
                  <a:lnTo>
                    <a:pt x="5110067" y="799052"/>
                  </a:lnTo>
                  <a:lnTo>
                    <a:pt x="5073587" y="812101"/>
                  </a:lnTo>
                  <a:lnTo>
                    <a:pt x="5037106" y="825151"/>
                  </a:lnTo>
                  <a:lnTo>
                    <a:pt x="5000721" y="838200"/>
                  </a:lnTo>
                  <a:lnTo>
                    <a:pt x="4964430" y="851249"/>
                  </a:lnTo>
                  <a:lnTo>
                    <a:pt x="4928140" y="864298"/>
                  </a:lnTo>
                  <a:lnTo>
                    <a:pt x="4891850" y="877348"/>
                  </a:lnTo>
                  <a:lnTo>
                    <a:pt x="4855655" y="890302"/>
                  </a:lnTo>
                  <a:lnTo>
                    <a:pt x="4819460" y="903351"/>
                  </a:lnTo>
                  <a:lnTo>
                    <a:pt x="4783360" y="916305"/>
                  </a:lnTo>
                  <a:lnTo>
                    <a:pt x="4747260" y="929354"/>
                  </a:lnTo>
                  <a:lnTo>
                    <a:pt x="4711256" y="942404"/>
                  </a:lnTo>
                  <a:lnTo>
                    <a:pt x="4675251" y="955453"/>
                  </a:lnTo>
                  <a:lnTo>
                    <a:pt x="4639342" y="968502"/>
                  </a:lnTo>
                  <a:lnTo>
                    <a:pt x="4603433" y="981647"/>
                  </a:lnTo>
                  <a:lnTo>
                    <a:pt x="4567524" y="994791"/>
                  </a:lnTo>
                  <a:lnTo>
                    <a:pt x="4531805" y="1008031"/>
                  </a:lnTo>
                  <a:lnTo>
                    <a:pt x="4495991" y="1021271"/>
                  </a:lnTo>
                  <a:lnTo>
                    <a:pt x="4460272" y="1034510"/>
                  </a:lnTo>
                  <a:lnTo>
                    <a:pt x="4424649" y="1047940"/>
                  </a:lnTo>
                  <a:lnTo>
                    <a:pt x="4389025" y="1061180"/>
                  </a:lnTo>
                  <a:lnTo>
                    <a:pt x="4353401" y="1072896"/>
                  </a:lnTo>
                  <a:lnTo>
                    <a:pt x="4317873" y="1082611"/>
                  </a:lnTo>
                  <a:lnTo>
                    <a:pt x="4282345" y="1090422"/>
                  </a:lnTo>
                  <a:lnTo>
                    <a:pt x="4246912" y="1096518"/>
                  </a:lnTo>
                  <a:lnTo>
                    <a:pt x="4211479" y="1100804"/>
                  </a:lnTo>
                  <a:lnTo>
                    <a:pt x="4176141" y="1103471"/>
                  </a:lnTo>
                  <a:lnTo>
                    <a:pt x="4140803" y="1104614"/>
                  </a:lnTo>
                  <a:lnTo>
                    <a:pt x="4105561" y="1104138"/>
                  </a:lnTo>
                  <a:lnTo>
                    <a:pt x="4070318" y="1102328"/>
                  </a:lnTo>
                  <a:lnTo>
                    <a:pt x="4035076" y="1099090"/>
                  </a:lnTo>
                  <a:lnTo>
                    <a:pt x="3999929" y="1094518"/>
                  </a:lnTo>
                  <a:lnTo>
                    <a:pt x="3964877" y="1088803"/>
                  </a:lnTo>
                  <a:lnTo>
                    <a:pt x="3929729" y="1081850"/>
                  </a:lnTo>
                  <a:lnTo>
                    <a:pt x="3894773" y="1073753"/>
                  </a:lnTo>
                  <a:lnTo>
                    <a:pt x="3859816" y="1064705"/>
                  </a:lnTo>
                  <a:lnTo>
                    <a:pt x="3824859" y="1054608"/>
                  </a:lnTo>
                  <a:lnTo>
                    <a:pt x="3789998" y="1043654"/>
                  </a:lnTo>
                  <a:lnTo>
                    <a:pt x="3755136" y="1031843"/>
                  </a:lnTo>
                  <a:lnTo>
                    <a:pt x="3720370" y="1019175"/>
                  </a:lnTo>
                  <a:lnTo>
                    <a:pt x="3685604" y="1005840"/>
                  </a:lnTo>
                  <a:lnTo>
                    <a:pt x="3650838" y="991743"/>
                  </a:lnTo>
                  <a:lnTo>
                    <a:pt x="3616166" y="977075"/>
                  </a:lnTo>
                  <a:lnTo>
                    <a:pt x="3581591" y="961834"/>
                  </a:lnTo>
                  <a:lnTo>
                    <a:pt x="3547015" y="946118"/>
                  </a:lnTo>
                  <a:lnTo>
                    <a:pt x="3512439" y="929926"/>
                  </a:lnTo>
                  <a:lnTo>
                    <a:pt x="3477959" y="913257"/>
                  </a:lnTo>
                  <a:lnTo>
                    <a:pt x="3443573" y="896302"/>
                  </a:lnTo>
                  <a:lnTo>
                    <a:pt x="3409093" y="878967"/>
                  </a:lnTo>
                  <a:lnTo>
                    <a:pt x="3374803" y="861441"/>
                  </a:lnTo>
                  <a:lnTo>
                    <a:pt x="3340417" y="843725"/>
                  </a:lnTo>
                  <a:lnTo>
                    <a:pt x="3306223" y="825818"/>
                  </a:lnTo>
                  <a:lnTo>
                    <a:pt x="3271933" y="807815"/>
                  </a:lnTo>
                  <a:lnTo>
                    <a:pt x="3237738" y="789718"/>
                  </a:lnTo>
                  <a:lnTo>
                    <a:pt x="3203639" y="771620"/>
                  </a:lnTo>
                  <a:lnTo>
                    <a:pt x="3169539" y="753523"/>
                  </a:lnTo>
                  <a:lnTo>
                    <a:pt x="3135440" y="735425"/>
                  </a:lnTo>
                  <a:lnTo>
                    <a:pt x="3101435" y="717518"/>
                  </a:lnTo>
                  <a:lnTo>
                    <a:pt x="3067526" y="699706"/>
                  </a:lnTo>
                  <a:lnTo>
                    <a:pt x="3033522" y="682085"/>
                  </a:lnTo>
                  <a:lnTo>
                    <a:pt x="2999708" y="664655"/>
                  </a:lnTo>
                  <a:lnTo>
                    <a:pt x="2965799" y="647509"/>
                  </a:lnTo>
                  <a:lnTo>
                    <a:pt x="2931986" y="630650"/>
                  </a:lnTo>
                  <a:lnTo>
                    <a:pt x="2898267" y="614172"/>
                  </a:lnTo>
                  <a:lnTo>
                    <a:pt x="2864549" y="597980"/>
                  </a:lnTo>
                  <a:lnTo>
                    <a:pt x="2830830" y="582263"/>
                  </a:lnTo>
                  <a:lnTo>
                    <a:pt x="2797207" y="566928"/>
                  </a:lnTo>
                  <a:lnTo>
                    <a:pt x="2763679" y="551974"/>
                  </a:lnTo>
                  <a:lnTo>
                    <a:pt x="2730151" y="537591"/>
                  </a:lnTo>
                  <a:lnTo>
                    <a:pt x="2696623" y="523780"/>
                  </a:lnTo>
                  <a:lnTo>
                    <a:pt x="2663095" y="510445"/>
                  </a:lnTo>
                  <a:lnTo>
                    <a:pt x="2629662" y="497681"/>
                  </a:lnTo>
                  <a:lnTo>
                    <a:pt x="2596325" y="485584"/>
                  </a:lnTo>
                  <a:lnTo>
                    <a:pt x="2562987" y="474059"/>
                  </a:lnTo>
                  <a:lnTo>
                    <a:pt x="2529650" y="463201"/>
                  </a:lnTo>
                  <a:lnTo>
                    <a:pt x="2496407" y="453009"/>
                  </a:lnTo>
                  <a:lnTo>
                    <a:pt x="2463165" y="443484"/>
                  </a:lnTo>
                  <a:lnTo>
                    <a:pt x="2430018" y="434721"/>
                  </a:lnTo>
                  <a:lnTo>
                    <a:pt x="2396871" y="426720"/>
                  </a:lnTo>
                  <a:lnTo>
                    <a:pt x="2363819" y="419481"/>
                  </a:lnTo>
                  <a:lnTo>
                    <a:pt x="2330672" y="413004"/>
                  </a:lnTo>
                  <a:lnTo>
                    <a:pt x="2297716" y="407289"/>
                  </a:lnTo>
                  <a:lnTo>
                    <a:pt x="2264664" y="402526"/>
                  </a:lnTo>
                  <a:lnTo>
                    <a:pt x="2231803" y="398431"/>
                  </a:lnTo>
                  <a:lnTo>
                    <a:pt x="2198846" y="395288"/>
                  </a:lnTo>
                  <a:lnTo>
                    <a:pt x="2165985" y="393001"/>
                  </a:lnTo>
                  <a:lnTo>
                    <a:pt x="2133219" y="391573"/>
                  </a:lnTo>
                  <a:lnTo>
                    <a:pt x="2100358" y="391001"/>
                  </a:lnTo>
                  <a:lnTo>
                    <a:pt x="2067687" y="391382"/>
                  </a:lnTo>
                  <a:lnTo>
                    <a:pt x="2034921" y="392716"/>
                  </a:lnTo>
                  <a:lnTo>
                    <a:pt x="2002250" y="394906"/>
                  </a:lnTo>
                  <a:lnTo>
                    <a:pt x="1969675" y="398050"/>
                  </a:lnTo>
                  <a:lnTo>
                    <a:pt x="1937004" y="402146"/>
                  </a:lnTo>
                  <a:lnTo>
                    <a:pt x="1904524" y="407194"/>
                  </a:lnTo>
                  <a:lnTo>
                    <a:pt x="1871948" y="413194"/>
                  </a:lnTo>
                  <a:lnTo>
                    <a:pt x="1839468" y="420148"/>
                  </a:lnTo>
                  <a:lnTo>
                    <a:pt x="1807083" y="428054"/>
                  </a:lnTo>
                  <a:lnTo>
                    <a:pt x="1774603" y="436912"/>
                  </a:lnTo>
                  <a:lnTo>
                    <a:pt x="1742313" y="446818"/>
                  </a:lnTo>
                  <a:lnTo>
                    <a:pt x="1709928" y="457676"/>
                  </a:lnTo>
                  <a:lnTo>
                    <a:pt x="1677638" y="469487"/>
                  </a:lnTo>
                  <a:lnTo>
                    <a:pt x="1645349" y="482346"/>
                  </a:lnTo>
                  <a:lnTo>
                    <a:pt x="1613154" y="496062"/>
                  </a:lnTo>
                  <a:lnTo>
                    <a:pt x="1580960" y="510826"/>
                  </a:lnTo>
                  <a:lnTo>
                    <a:pt x="1548860" y="526637"/>
                  </a:lnTo>
                  <a:lnTo>
                    <a:pt x="1516761" y="543306"/>
                  </a:lnTo>
                  <a:lnTo>
                    <a:pt x="1484662" y="561022"/>
                  </a:lnTo>
                  <a:lnTo>
                    <a:pt x="1452563" y="579596"/>
                  </a:lnTo>
                  <a:lnTo>
                    <a:pt x="1420559" y="599218"/>
                  </a:lnTo>
                  <a:lnTo>
                    <a:pt x="1388650" y="619792"/>
                  </a:lnTo>
                  <a:lnTo>
                    <a:pt x="1356741" y="641318"/>
                  </a:lnTo>
                  <a:lnTo>
                    <a:pt x="1324832" y="663797"/>
                  </a:lnTo>
                  <a:lnTo>
                    <a:pt x="1292924" y="687134"/>
                  </a:lnTo>
                  <a:lnTo>
                    <a:pt x="1261110" y="711422"/>
                  </a:lnTo>
                  <a:lnTo>
                    <a:pt x="1229297" y="736663"/>
                  </a:lnTo>
                  <a:lnTo>
                    <a:pt x="1197578" y="762762"/>
                  </a:lnTo>
                  <a:lnTo>
                    <a:pt x="1165860" y="789718"/>
                  </a:lnTo>
                  <a:lnTo>
                    <a:pt x="1134142" y="817531"/>
                  </a:lnTo>
                  <a:lnTo>
                    <a:pt x="1102519" y="846296"/>
                  </a:lnTo>
                  <a:lnTo>
                    <a:pt x="1070896" y="875824"/>
                  </a:lnTo>
                  <a:lnTo>
                    <a:pt x="1039273" y="906209"/>
                  </a:lnTo>
                  <a:lnTo>
                    <a:pt x="1007745" y="936212"/>
                  </a:lnTo>
                  <a:lnTo>
                    <a:pt x="976217" y="965549"/>
                  </a:lnTo>
                  <a:lnTo>
                    <a:pt x="944785" y="994219"/>
                  </a:lnTo>
                  <a:lnTo>
                    <a:pt x="913352" y="1022223"/>
                  </a:lnTo>
                  <a:lnTo>
                    <a:pt x="881920" y="1049369"/>
                  </a:lnTo>
                  <a:lnTo>
                    <a:pt x="850583" y="1075754"/>
                  </a:lnTo>
                  <a:lnTo>
                    <a:pt x="819245" y="1101281"/>
                  </a:lnTo>
                  <a:lnTo>
                    <a:pt x="788003" y="1125950"/>
                  </a:lnTo>
                  <a:lnTo>
                    <a:pt x="756761" y="1149668"/>
                  </a:lnTo>
                  <a:lnTo>
                    <a:pt x="725519" y="1172432"/>
                  </a:lnTo>
                  <a:lnTo>
                    <a:pt x="694373" y="1194149"/>
                  </a:lnTo>
                  <a:lnTo>
                    <a:pt x="663226" y="1214914"/>
                  </a:lnTo>
                  <a:lnTo>
                    <a:pt x="632079" y="1234631"/>
                  </a:lnTo>
                  <a:lnTo>
                    <a:pt x="601028" y="1253204"/>
                  </a:lnTo>
                  <a:lnTo>
                    <a:pt x="570071" y="1270635"/>
                  </a:lnTo>
                  <a:lnTo>
                    <a:pt x="539020" y="1286923"/>
                  </a:lnTo>
                  <a:lnTo>
                    <a:pt x="508064" y="1302163"/>
                  </a:lnTo>
                  <a:lnTo>
                    <a:pt x="477203" y="1316069"/>
                  </a:lnTo>
                  <a:lnTo>
                    <a:pt x="446342" y="1328833"/>
                  </a:lnTo>
                  <a:lnTo>
                    <a:pt x="415481" y="1340453"/>
                  </a:lnTo>
                  <a:lnTo>
                    <a:pt x="384715" y="1350740"/>
                  </a:lnTo>
                  <a:lnTo>
                    <a:pt x="353949" y="1359789"/>
                  </a:lnTo>
                  <a:lnTo>
                    <a:pt x="323279" y="1367600"/>
                  </a:lnTo>
                  <a:lnTo>
                    <a:pt x="292608" y="1374077"/>
                  </a:lnTo>
                  <a:lnTo>
                    <a:pt x="261937" y="1379315"/>
                  </a:lnTo>
                  <a:lnTo>
                    <a:pt x="231362" y="1383220"/>
                  </a:lnTo>
                  <a:lnTo>
                    <a:pt x="200787" y="1385887"/>
                  </a:lnTo>
                  <a:lnTo>
                    <a:pt x="170307" y="1387126"/>
                  </a:lnTo>
                  <a:lnTo>
                    <a:pt x="139827" y="1387126"/>
                  </a:lnTo>
                  <a:lnTo>
                    <a:pt x="109347" y="1385792"/>
                  </a:lnTo>
                  <a:lnTo>
                    <a:pt x="78962" y="1383220"/>
                  </a:lnTo>
                  <a:lnTo>
                    <a:pt x="48578" y="1379220"/>
                  </a:lnTo>
                  <a:lnTo>
                    <a:pt x="18288" y="1373981"/>
                  </a:lnTo>
                  <a:lnTo>
                    <a:pt x="0" y="1370076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任意多边形: 形状 92"/>
            <p:cNvSpPr/>
            <p:nvPr/>
          </p:nvSpPr>
          <p:spPr>
            <a:xfrm>
              <a:off x="664019" y="1145879"/>
              <a:ext cx="7118318" cy="1466373"/>
            </a:xfrm>
            <a:custGeom>
              <a:avLst/>
              <a:gdLst>
                <a:gd name="connsiteX0" fmla="*/ 7118319 w 7118318"/>
                <a:gd name="connsiteY0" fmla="*/ 0 h 1466373"/>
                <a:gd name="connsiteX1" fmla="*/ 7099459 w 7118318"/>
                <a:gd name="connsiteY1" fmla="*/ 8477 h 1466373"/>
                <a:gd name="connsiteX2" fmla="*/ 7060026 w 7118318"/>
                <a:gd name="connsiteY2" fmla="*/ 26003 h 1466373"/>
                <a:gd name="connsiteX3" fmla="*/ 7020687 w 7118318"/>
                <a:gd name="connsiteY3" fmla="*/ 43434 h 1466373"/>
                <a:gd name="connsiteX4" fmla="*/ 6981349 w 7118318"/>
                <a:gd name="connsiteY4" fmla="*/ 60865 h 1466373"/>
                <a:gd name="connsiteX5" fmla="*/ 6942106 w 7118318"/>
                <a:gd name="connsiteY5" fmla="*/ 78105 h 1466373"/>
                <a:gd name="connsiteX6" fmla="*/ 6902863 w 7118318"/>
                <a:gd name="connsiteY6" fmla="*/ 95345 h 1466373"/>
                <a:gd name="connsiteX7" fmla="*/ 6863810 w 7118318"/>
                <a:gd name="connsiteY7" fmla="*/ 112490 h 1466373"/>
                <a:gd name="connsiteX8" fmla="*/ 6824663 w 7118318"/>
                <a:gd name="connsiteY8" fmla="*/ 129540 h 1466373"/>
                <a:gd name="connsiteX9" fmla="*/ 6785611 w 7118318"/>
                <a:gd name="connsiteY9" fmla="*/ 146590 h 1466373"/>
                <a:gd name="connsiteX10" fmla="*/ 6746653 w 7118318"/>
                <a:gd name="connsiteY10" fmla="*/ 163449 h 1466373"/>
                <a:gd name="connsiteX11" fmla="*/ 6707696 w 7118318"/>
                <a:gd name="connsiteY11" fmla="*/ 180213 h 1466373"/>
                <a:gd name="connsiteX12" fmla="*/ 6668834 w 7118318"/>
                <a:gd name="connsiteY12" fmla="*/ 196977 h 1466373"/>
                <a:gd name="connsiteX13" fmla="*/ 6629972 w 7118318"/>
                <a:gd name="connsiteY13" fmla="*/ 213646 h 1466373"/>
                <a:gd name="connsiteX14" fmla="*/ 6591205 w 7118318"/>
                <a:gd name="connsiteY14" fmla="*/ 230124 h 1466373"/>
                <a:gd name="connsiteX15" fmla="*/ 6552343 w 7118318"/>
                <a:gd name="connsiteY15" fmla="*/ 246602 h 1466373"/>
                <a:gd name="connsiteX16" fmla="*/ 6513671 w 7118318"/>
                <a:gd name="connsiteY16" fmla="*/ 262985 h 1466373"/>
                <a:gd name="connsiteX17" fmla="*/ 6475095 w 7118318"/>
                <a:gd name="connsiteY17" fmla="*/ 279273 h 1466373"/>
                <a:gd name="connsiteX18" fmla="*/ 6436424 w 7118318"/>
                <a:gd name="connsiteY18" fmla="*/ 295466 h 1466373"/>
                <a:gd name="connsiteX19" fmla="*/ 6397943 w 7118318"/>
                <a:gd name="connsiteY19" fmla="*/ 311563 h 1466373"/>
                <a:gd name="connsiteX20" fmla="*/ 6359462 w 7118318"/>
                <a:gd name="connsiteY20" fmla="*/ 327565 h 1466373"/>
                <a:gd name="connsiteX21" fmla="*/ 6320981 w 7118318"/>
                <a:gd name="connsiteY21" fmla="*/ 343471 h 1466373"/>
                <a:gd name="connsiteX22" fmla="*/ 6282595 w 7118318"/>
                <a:gd name="connsiteY22" fmla="*/ 359378 h 1466373"/>
                <a:gd name="connsiteX23" fmla="*/ 6244209 w 7118318"/>
                <a:gd name="connsiteY23" fmla="*/ 375095 h 1466373"/>
                <a:gd name="connsiteX24" fmla="*/ 6205919 w 7118318"/>
                <a:gd name="connsiteY24" fmla="*/ 390716 h 1466373"/>
                <a:gd name="connsiteX25" fmla="*/ 6167723 w 7118318"/>
                <a:gd name="connsiteY25" fmla="*/ 406337 h 1466373"/>
                <a:gd name="connsiteX26" fmla="*/ 6129528 w 7118318"/>
                <a:gd name="connsiteY26" fmla="*/ 421862 h 1466373"/>
                <a:gd name="connsiteX27" fmla="*/ 6091333 w 7118318"/>
                <a:gd name="connsiteY27" fmla="*/ 437293 h 1466373"/>
                <a:gd name="connsiteX28" fmla="*/ 6053233 w 7118318"/>
                <a:gd name="connsiteY28" fmla="*/ 452533 h 1466373"/>
                <a:gd name="connsiteX29" fmla="*/ 6015228 w 7118318"/>
                <a:gd name="connsiteY29" fmla="*/ 467868 h 1466373"/>
                <a:gd name="connsiteX30" fmla="*/ 5977223 w 7118318"/>
                <a:gd name="connsiteY30" fmla="*/ 483013 h 1466373"/>
                <a:gd name="connsiteX31" fmla="*/ 5939219 w 7118318"/>
                <a:gd name="connsiteY31" fmla="*/ 498062 h 1466373"/>
                <a:gd name="connsiteX32" fmla="*/ 5901309 w 7118318"/>
                <a:gd name="connsiteY32" fmla="*/ 513112 h 1466373"/>
                <a:gd name="connsiteX33" fmla="*/ 5863495 w 7118318"/>
                <a:gd name="connsiteY33" fmla="*/ 527971 h 1466373"/>
                <a:gd name="connsiteX34" fmla="*/ 5825681 w 7118318"/>
                <a:gd name="connsiteY34" fmla="*/ 542830 h 1466373"/>
                <a:gd name="connsiteX35" fmla="*/ 5787867 w 7118318"/>
                <a:gd name="connsiteY35" fmla="*/ 557689 h 1466373"/>
                <a:gd name="connsiteX36" fmla="*/ 5750243 w 7118318"/>
                <a:gd name="connsiteY36" fmla="*/ 572357 h 1466373"/>
                <a:gd name="connsiteX37" fmla="*/ 5712524 w 7118318"/>
                <a:gd name="connsiteY37" fmla="*/ 587026 h 1466373"/>
                <a:gd name="connsiteX38" fmla="*/ 5674900 w 7118318"/>
                <a:gd name="connsiteY38" fmla="*/ 601599 h 1466373"/>
                <a:gd name="connsiteX39" fmla="*/ 5637371 w 7118318"/>
                <a:gd name="connsiteY39" fmla="*/ 616077 h 1466373"/>
                <a:gd name="connsiteX40" fmla="*/ 5599843 w 7118318"/>
                <a:gd name="connsiteY40" fmla="*/ 630555 h 1466373"/>
                <a:gd name="connsiteX41" fmla="*/ 5562410 w 7118318"/>
                <a:gd name="connsiteY41" fmla="*/ 644938 h 1466373"/>
                <a:gd name="connsiteX42" fmla="*/ 5524976 w 7118318"/>
                <a:gd name="connsiteY42" fmla="*/ 659225 h 1466373"/>
                <a:gd name="connsiteX43" fmla="*/ 5487543 w 7118318"/>
                <a:gd name="connsiteY43" fmla="*/ 673513 h 1466373"/>
                <a:gd name="connsiteX44" fmla="*/ 5450205 w 7118318"/>
                <a:gd name="connsiteY44" fmla="*/ 687705 h 1466373"/>
                <a:gd name="connsiteX45" fmla="*/ 5412962 w 7118318"/>
                <a:gd name="connsiteY45" fmla="*/ 701897 h 1466373"/>
                <a:gd name="connsiteX46" fmla="*/ 5375720 w 7118318"/>
                <a:gd name="connsiteY46" fmla="*/ 715994 h 1466373"/>
                <a:gd name="connsiteX47" fmla="*/ 5338572 w 7118318"/>
                <a:gd name="connsiteY47" fmla="*/ 730091 h 1466373"/>
                <a:gd name="connsiteX48" fmla="*/ 5301425 w 7118318"/>
                <a:gd name="connsiteY48" fmla="*/ 744093 h 1466373"/>
                <a:gd name="connsiteX49" fmla="*/ 5264373 w 7118318"/>
                <a:gd name="connsiteY49" fmla="*/ 758095 h 1466373"/>
                <a:gd name="connsiteX50" fmla="*/ 5227320 w 7118318"/>
                <a:gd name="connsiteY50" fmla="*/ 772001 h 1466373"/>
                <a:gd name="connsiteX51" fmla="*/ 5190268 w 7118318"/>
                <a:gd name="connsiteY51" fmla="*/ 786003 h 1466373"/>
                <a:gd name="connsiteX52" fmla="*/ 5153311 w 7118318"/>
                <a:gd name="connsiteY52" fmla="*/ 799909 h 1466373"/>
                <a:gd name="connsiteX53" fmla="*/ 5116449 w 7118318"/>
                <a:gd name="connsiteY53" fmla="*/ 813721 h 1466373"/>
                <a:gd name="connsiteX54" fmla="*/ 5079587 w 7118318"/>
                <a:gd name="connsiteY54" fmla="*/ 827532 h 1466373"/>
                <a:gd name="connsiteX55" fmla="*/ 5042726 w 7118318"/>
                <a:gd name="connsiteY55" fmla="*/ 841438 h 1466373"/>
                <a:gd name="connsiteX56" fmla="*/ 5006055 w 7118318"/>
                <a:gd name="connsiteY56" fmla="*/ 855250 h 1466373"/>
                <a:gd name="connsiteX57" fmla="*/ 4969288 w 7118318"/>
                <a:gd name="connsiteY57" fmla="*/ 868966 h 1466373"/>
                <a:gd name="connsiteX58" fmla="*/ 4932617 w 7118318"/>
                <a:gd name="connsiteY58" fmla="*/ 882777 h 1466373"/>
                <a:gd name="connsiteX59" fmla="*/ 4896041 w 7118318"/>
                <a:gd name="connsiteY59" fmla="*/ 896588 h 1466373"/>
                <a:gd name="connsiteX60" fmla="*/ 4859465 w 7118318"/>
                <a:gd name="connsiteY60" fmla="*/ 910400 h 1466373"/>
                <a:gd name="connsiteX61" fmla="*/ 4822889 w 7118318"/>
                <a:gd name="connsiteY61" fmla="*/ 924211 h 1466373"/>
                <a:gd name="connsiteX62" fmla="*/ 4786408 w 7118318"/>
                <a:gd name="connsiteY62" fmla="*/ 938022 h 1466373"/>
                <a:gd name="connsiteX63" fmla="*/ 4750023 w 7118318"/>
                <a:gd name="connsiteY63" fmla="*/ 951833 h 1466373"/>
                <a:gd name="connsiteX64" fmla="*/ 4713542 w 7118318"/>
                <a:gd name="connsiteY64" fmla="*/ 965645 h 1466373"/>
                <a:gd name="connsiteX65" fmla="*/ 4677251 w 7118318"/>
                <a:gd name="connsiteY65" fmla="*/ 979456 h 1466373"/>
                <a:gd name="connsiteX66" fmla="*/ 4640961 w 7118318"/>
                <a:gd name="connsiteY66" fmla="*/ 993362 h 1466373"/>
                <a:gd name="connsiteX67" fmla="*/ 4604671 w 7118318"/>
                <a:gd name="connsiteY67" fmla="*/ 1007269 h 1466373"/>
                <a:gd name="connsiteX68" fmla="*/ 4568476 w 7118318"/>
                <a:gd name="connsiteY68" fmla="*/ 1021271 h 1466373"/>
                <a:gd name="connsiteX69" fmla="*/ 4532281 w 7118318"/>
                <a:gd name="connsiteY69" fmla="*/ 1035272 h 1466373"/>
                <a:gd name="connsiteX70" fmla="*/ 4496181 w 7118318"/>
                <a:gd name="connsiteY70" fmla="*/ 1049369 h 1466373"/>
                <a:gd name="connsiteX71" fmla="*/ 4460177 w 7118318"/>
                <a:gd name="connsiteY71" fmla="*/ 1063466 h 1466373"/>
                <a:gd name="connsiteX72" fmla="*/ 4424077 w 7118318"/>
                <a:gd name="connsiteY72" fmla="*/ 1077563 h 1466373"/>
                <a:gd name="connsiteX73" fmla="*/ 4388168 w 7118318"/>
                <a:gd name="connsiteY73" fmla="*/ 1091660 h 1466373"/>
                <a:gd name="connsiteX74" fmla="*/ 4352163 w 7118318"/>
                <a:gd name="connsiteY74" fmla="*/ 1104138 h 1466373"/>
                <a:gd name="connsiteX75" fmla="*/ 4316254 w 7118318"/>
                <a:gd name="connsiteY75" fmla="*/ 1114711 h 1466373"/>
                <a:gd name="connsiteX76" fmla="*/ 4280440 w 7118318"/>
                <a:gd name="connsiteY76" fmla="*/ 1123379 h 1466373"/>
                <a:gd name="connsiteX77" fmla="*/ 4244626 w 7118318"/>
                <a:gd name="connsiteY77" fmla="*/ 1130237 h 1466373"/>
                <a:gd name="connsiteX78" fmla="*/ 4208907 w 7118318"/>
                <a:gd name="connsiteY78" fmla="*/ 1135380 h 1466373"/>
                <a:gd name="connsiteX79" fmla="*/ 4173188 w 7118318"/>
                <a:gd name="connsiteY79" fmla="*/ 1138809 h 1466373"/>
                <a:gd name="connsiteX80" fmla="*/ 4137470 w 7118318"/>
                <a:gd name="connsiteY80" fmla="*/ 1140714 h 1466373"/>
                <a:gd name="connsiteX81" fmla="*/ 4101846 w 7118318"/>
                <a:gd name="connsiteY81" fmla="*/ 1141095 h 1466373"/>
                <a:gd name="connsiteX82" fmla="*/ 4066318 w 7118318"/>
                <a:gd name="connsiteY82" fmla="*/ 1140047 h 1466373"/>
                <a:gd name="connsiteX83" fmla="*/ 4030694 w 7118318"/>
                <a:gd name="connsiteY83" fmla="*/ 1137666 h 1466373"/>
                <a:gd name="connsiteX84" fmla="*/ 3995261 w 7118318"/>
                <a:gd name="connsiteY84" fmla="*/ 1133951 h 1466373"/>
                <a:gd name="connsiteX85" fmla="*/ 3959828 w 7118318"/>
                <a:gd name="connsiteY85" fmla="*/ 1128998 h 1466373"/>
                <a:gd name="connsiteX86" fmla="*/ 3924396 w 7118318"/>
                <a:gd name="connsiteY86" fmla="*/ 1122807 h 1466373"/>
                <a:gd name="connsiteX87" fmla="*/ 3889058 w 7118318"/>
                <a:gd name="connsiteY87" fmla="*/ 1115568 h 1466373"/>
                <a:gd name="connsiteX88" fmla="*/ 3853720 w 7118318"/>
                <a:gd name="connsiteY88" fmla="*/ 1107281 h 1466373"/>
                <a:gd name="connsiteX89" fmla="*/ 3818477 w 7118318"/>
                <a:gd name="connsiteY89" fmla="*/ 1098042 h 1466373"/>
                <a:gd name="connsiteX90" fmla="*/ 3783235 w 7118318"/>
                <a:gd name="connsiteY90" fmla="*/ 1087850 h 1466373"/>
                <a:gd name="connsiteX91" fmla="*/ 3748088 w 7118318"/>
                <a:gd name="connsiteY91" fmla="*/ 1076801 h 1466373"/>
                <a:gd name="connsiteX92" fmla="*/ 3712940 w 7118318"/>
                <a:gd name="connsiteY92" fmla="*/ 1064990 h 1466373"/>
                <a:gd name="connsiteX93" fmla="*/ 3677793 w 7118318"/>
                <a:gd name="connsiteY93" fmla="*/ 1052417 h 1466373"/>
                <a:gd name="connsiteX94" fmla="*/ 3642741 w 7118318"/>
                <a:gd name="connsiteY94" fmla="*/ 1039082 h 1466373"/>
                <a:gd name="connsiteX95" fmla="*/ 3607784 w 7118318"/>
                <a:gd name="connsiteY95" fmla="*/ 1025271 h 1466373"/>
                <a:gd name="connsiteX96" fmla="*/ 3572828 w 7118318"/>
                <a:gd name="connsiteY96" fmla="*/ 1010793 h 1466373"/>
                <a:gd name="connsiteX97" fmla="*/ 3537871 w 7118318"/>
                <a:gd name="connsiteY97" fmla="*/ 995743 h 1466373"/>
                <a:gd name="connsiteX98" fmla="*/ 3503009 w 7118318"/>
                <a:gd name="connsiteY98" fmla="*/ 980313 h 1466373"/>
                <a:gd name="connsiteX99" fmla="*/ 3468243 w 7118318"/>
                <a:gd name="connsiteY99" fmla="*/ 964406 h 1466373"/>
                <a:gd name="connsiteX100" fmla="*/ 3433477 w 7118318"/>
                <a:gd name="connsiteY100" fmla="*/ 948214 h 1466373"/>
                <a:gd name="connsiteX101" fmla="*/ 3398711 w 7118318"/>
                <a:gd name="connsiteY101" fmla="*/ 931640 h 1466373"/>
                <a:gd name="connsiteX102" fmla="*/ 3364040 w 7118318"/>
                <a:gd name="connsiteY102" fmla="*/ 914781 h 1466373"/>
                <a:gd name="connsiteX103" fmla="*/ 3329369 w 7118318"/>
                <a:gd name="connsiteY103" fmla="*/ 897826 h 1466373"/>
                <a:gd name="connsiteX104" fmla="*/ 3294793 w 7118318"/>
                <a:gd name="connsiteY104" fmla="*/ 880586 h 1466373"/>
                <a:gd name="connsiteX105" fmla="*/ 3260217 w 7118318"/>
                <a:gd name="connsiteY105" fmla="*/ 863251 h 1466373"/>
                <a:gd name="connsiteX106" fmla="*/ 3225737 w 7118318"/>
                <a:gd name="connsiteY106" fmla="*/ 845820 h 1466373"/>
                <a:gd name="connsiteX107" fmla="*/ 3191256 w 7118318"/>
                <a:gd name="connsiteY107" fmla="*/ 828389 h 1466373"/>
                <a:gd name="connsiteX108" fmla="*/ 3156776 w 7118318"/>
                <a:gd name="connsiteY108" fmla="*/ 810959 h 1466373"/>
                <a:gd name="connsiteX109" fmla="*/ 3122390 w 7118318"/>
                <a:gd name="connsiteY109" fmla="*/ 793623 h 1466373"/>
                <a:gd name="connsiteX110" fmla="*/ 3088100 w 7118318"/>
                <a:gd name="connsiteY110" fmla="*/ 776383 h 1466373"/>
                <a:gd name="connsiteX111" fmla="*/ 3053810 w 7118318"/>
                <a:gd name="connsiteY111" fmla="*/ 759143 h 1466373"/>
                <a:gd name="connsiteX112" fmla="*/ 3019521 w 7118318"/>
                <a:gd name="connsiteY112" fmla="*/ 742188 h 1466373"/>
                <a:gd name="connsiteX113" fmla="*/ 2985326 w 7118318"/>
                <a:gd name="connsiteY113" fmla="*/ 725424 h 1466373"/>
                <a:gd name="connsiteX114" fmla="*/ 2951226 w 7118318"/>
                <a:gd name="connsiteY114" fmla="*/ 708946 h 1466373"/>
                <a:gd name="connsiteX115" fmla="*/ 2917031 w 7118318"/>
                <a:gd name="connsiteY115" fmla="*/ 692658 h 1466373"/>
                <a:gd name="connsiteX116" fmla="*/ 2883027 w 7118318"/>
                <a:gd name="connsiteY116" fmla="*/ 676751 h 1466373"/>
                <a:gd name="connsiteX117" fmla="*/ 2848928 w 7118318"/>
                <a:gd name="connsiteY117" fmla="*/ 661226 h 1466373"/>
                <a:gd name="connsiteX118" fmla="*/ 2814923 w 7118318"/>
                <a:gd name="connsiteY118" fmla="*/ 646081 h 1466373"/>
                <a:gd name="connsiteX119" fmla="*/ 2781014 w 7118318"/>
                <a:gd name="connsiteY119" fmla="*/ 631317 h 1466373"/>
                <a:gd name="connsiteX120" fmla="*/ 2747105 w 7118318"/>
                <a:gd name="connsiteY120" fmla="*/ 616934 h 1466373"/>
                <a:gd name="connsiteX121" fmla="*/ 2713196 w 7118318"/>
                <a:gd name="connsiteY121" fmla="*/ 603123 h 1466373"/>
                <a:gd name="connsiteX122" fmla="*/ 2679383 w 7118318"/>
                <a:gd name="connsiteY122" fmla="*/ 589788 h 1466373"/>
                <a:gd name="connsiteX123" fmla="*/ 2645664 w 7118318"/>
                <a:gd name="connsiteY123" fmla="*/ 577025 h 1466373"/>
                <a:gd name="connsiteX124" fmla="*/ 2611946 w 7118318"/>
                <a:gd name="connsiteY124" fmla="*/ 564833 h 1466373"/>
                <a:gd name="connsiteX125" fmla="*/ 2578227 w 7118318"/>
                <a:gd name="connsiteY125" fmla="*/ 553212 h 1466373"/>
                <a:gd name="connsiteX126" fmla="*/ 2544509 w 7118318"/>
                <a:gd name="connsiteY126" fmla="*/ 542258 h 1466373"/>
                <a:gd name="connsiteX127" fmla="*/ 2510981 w 7118318"/>
                <a:gd name="connsiteY127" fmla="*/ 531876 h 1466373"/>
                <a:gd name="connsiteX128" fmla="*/ 2477357 w 7118318"/>
                <a:gd name="connsiteY128" fmla="*/ 522161 h 1466373"/>
                <a:gd name="connsiteX129" fmla="*/ 2443829 w 7118318"/>
                <a:gd name="connsiteY129" fmla="*/ 513207 h 1466373"/>
                <a:gd name="connsiteX130" fmla="*/ 2410397 w 7118318"/>
                <a:gd name="connsiteY130" fmla="*/ 504920 h 1466373"/>
                <a:gd name="connsiteX131" fmla="*/ 2376869 w 7118318"/>
                <a:gd name="connsiteY131" fmla="*/ 497396 h 1466373"/>
                <a:gd name="connsiteX132" fmla="*/ 2343531 w 7118318"/>
                <a:gd name="connsiteY132" fmla="*/ 490633 h 1466373"/>
                <a:gd name="connsiteX133" fmla="*/ 2310098 w 7118318"/>
                <a:gd name="connsiteY133" fmla="*/ 484632 h 1466373"/>
                <a:gd name="connsiteX134" fmla="*/ 2276761 w 7118318"/>
                <a:gd name="connsiteY134" fmla="*/ 479393 h 1466373"/>
                <a:gd name="connsiteX135" fmla="*/ 2243519 w 7118318"/>
                <a:gd name="connsiteY135" fmla="*/ 475012 h 1466373"/>
                <a:gd name="connsiteX136" fmla="*/ 2210276 w 7118318"/>
                <a:gd name="connsiteY136" fmla="*/ 471392 h 1466373"/>
                <a:gd name="connsiteX137" fmla="*/ 2177034 w 7118318"/>
                <a:gd name="connsiteY137" fmla="*/ 468630 h 1466373"/>
                <a:gd name="connsiteX138" fmla="*/ 2143887 w 7118318"/>
                <a:gd name="connsiteY138" fmla="*/ 466820 h 1466373"/>
                <a:gd name="connsiteX139" fmla="*/ 2110740 w 7118318"/>
                <a:gd name="connsiteY139" fmla="*/ 465772 h 1466373"/>
                <a:gd name="connsiteX140" fmla="*/ 2077688 w 7118318"/>
                <a:gd name="connsiteY140" fmla="*/ 465677 h 1466373"/>
                <a:gd name="connsiteX141" fmla="*/ 2044636 w 7118318"/>
                <a:gd name="connsiteY141" fmla="*/ 466439 h 1466373"/>
                <a:gd name="connsiteX142" fmla="*/ 2011680 w 7118318"/>
                <a:gd name="connsiteY142" fmla="*/ 468154 h 1466373"/>
                <a:gd name="connsiteX143" fmla="*/ 1978628 w 7118318"/>
                <a:gd name="connsiteY143" fmla="*/ 470725 h 1466373"/>
                <a:gd name="connsiteX144" fmla="*/ 1945767 w 7118318"/>
                <a:gd name="connsiteY144" fmla="*/ 474345 h 1466373"/>
                <a:gd name="connsiteX145" fmla="*/ 1912811 w 7118318"/>
                <a:gd name="connsiteY145" fmla="*/ 478822 h 1466373"/>
                <a:gd name="connsiteX146" fmla="*/ 1879949 w 7118318"/>
                <a:gd name="connsiteY146" fmla="*/ 484251 h 1466373"/>
                <a:gd name="connsiteX147" fmla="*/ 1847183 w 7118318"/>
                <a:gd name="connsiteY147" fmla="*/ 490538 h 1466373"/>
                <a:gd name="connsiteX148" fmla="*/ 1814417 w 7118318"/>
                <a:gd name="connsiteY148" fmla="*/ 497872 h 1466373"/>
                <a:gd name="connsiteX149" fmla="*/ 1781651 w 7118318"/>
                <a:gd name="connsiteY149" fmla="*/ 506254 h 1466373"/>
                <a:gd name="connsiteX150" fmla="*/ 1748981 w 7118318"/>
                <a:gd name="connsiteY150" fmla="*/ 515493 h 1466373"/>
                <a:gd name="connsiteX151" fmla="*/ 1716310 w 7118318"/>
                <a:gd name="connsiteY151" fmla="*/ 525780 h 1466373"/>
                <a:gd name="connsiteX152" fmla="*/ 1683639 w 7118318"/>
                <a:gd name="connsiteY152" fmla="*/ 536924 h 1466373"/>
                <a:gd name="connsiteX153" fmla="*/ 1651064 w 7118318"/>
                <a:gd name="connsiteY153" fmla="*/ 549116 h 1466373"/>
                <a:gd name="connsiteX154" fmla="*/ 1618583 w 7118318"/>
                <a:gd name="connsiteY154" fmla="*/ 562356 h 1466373"/>
                <a:gd name="connsiteX155" fmla="*/ 1586008 w 7118318"/>
                <a:gd name="connsiteY155" fmla="*/ 576453 h 1466373"/>
                <a:gd name="connsiteX156" fmla="*/ 1553528 w 7118318"/>
                <a:gd name="connsiteY156" fmla="*/ 591598 h 1466373"/>
                <a:gd name="connsiteX157" fmla="*/ 1521143 w 7118318"/>
                <a:gd name="connsiteY157" fmla="*/ 607695 h 1466373"/>
                <a:gd name="connsiteX158" fmla="*/ 1488757 w 7118318"/>
                <a:gd name="connsiteY158" fmla="*/ 624745 h 1466373"/>
                <a:gd name="connsiteX159" fmla="*/ 1456373 w 7118318"/>
                <a:gd name="connsiteY159" fmla="*/ 642842 h 1466373"/>
                <a:gd name="connsiteX160" fmla="*/ 1423988 w 7118318"/>
                <a:gd name="connsiteY160" fmla="*/ 661892 h 1466373"/>
                <a:gd name="connsiteX161" fmla="*/ 1391793 w 7118318"/>
                <a:gd name="connsiteY161" fmla="*/ 681800 h 1466373"/>
                <a:gd name="connsiteX162" fmla="*/ 1359503 w 7118318"/>
                <a:gd name="connsiteY162" fmla="*/ 702755 h 1466373"/>
                <a:gd name="connsiteX163" fmla="*/ 1327309 w 7118318"/>
                <a:gd name="connsiteY163" fmla="*/ 724662 h 1466373"/>
                <a:gd name="connsiteX164" fmla="*/ 1295114 w 7118318"/>
                <a:gd name="connsiteY164" fmla="*/ 747522 h 1466373"/>
                <a:gd name="connsiteX165" fmla="*/ 1262920 w 7118318"/>
                <a:gd name="connsiteY165" fmla="*/ 771239 h 1466373"/>
                <a:gd name="connsiteX166" fmla="*/ 1230821 w 7118318"/>
                <a:gd name="connsiteY166" fmla="*/ 795909 h 1466373"/>
                <a:gd name="connsiteX167" fmla="*/ 1198721 w 7118318"/>
                <a:gd name="connsiteY167" fmla="*/ 821531 h 1466373"/>
                <a:gd name="connsiteX168" fmla="*/ 1166717 w 7118318"/>
                <a:gd name="connsiteY168" fmla="*/ 848011 h 1466373"/>
                <a:gd name="connsiteX169" fmla="*/ 1134713 w 7118318"/>
                <a:gd name="connsiteY169" fmla="*/ 875443 h 1466373"/>
                <a:gd name="connsiteX170" fmla="*/ 1102709 w 7118318"/>
                <a:gd name="connsiteY170" fmla="*/ 903732 h 1466373"/>
                <a:gd name="connsiteX171" fmla="*/ 1070801 w 7118318"/>
                <a:gd name="connsiteY171" fmla="*/ 932879 h 1466373"/>
                <a:gd name="connsiteX172" fmla="*/ 1038892 w 7118318"/>
                <a:gd name="connsiteY172" fmla="*/ 962882 h 1466373"/>
                <a:gd name="connsiteX173" fmla="*/ 1007078 w 7118318"/>
                <a:gd name="connsiteY173" fmla="*/ 993553 h 1466373"/>
                <a:gd name="connsiteX174" fmla="*/ 975265 w 7118318"/>
                <a:gd name="connsiteY174" fmla="*/ 1024033 h 1466373"/>
                <a:gd name="connsiteX175" fmla="*/ 943451 w 7118318"/>
                <a:gd name="connsiteY175" fmla="*/ 1053751 h 1466373"/>
                <a:gd name="connsiteX176" fmla="*/ 911733 w 7118318"/>
                <a:gd name="connsiteY176" fmla="*/ 1082707 h 1466373"/>
                <a:gd name="connsiteX177" fmla="*/ 880015 w 7118318"/>
                <a:gd name="connsiteY177" fmla="*/ 1110901 h 1466373"/>
                <a:gd name="connsiteX178" fmla="*/ 848297 w 7118318"/>
                <a:gd name="connsiteY178" fmla="*/ 1138238 h 1466373"/>
                <a:gd name="connsiteX179" fmla="*/ 816674 w 7118318"/>
                <a:gd name="connsiteY179" fmla="*/ 1164812 h 1466373"/>
                <a:gd name="connsiteX180" fmla="*/ 785051 w 7118318"/>
                <a:gd name="connsiteY180" fmla="*/ 1190339 h 1466373"/>
                <a:gd name="connsiteX181" fmla="*/ 753523 w 7118318"/>
                <a:gd name="connsiteY181" fmla="*/ 1215009 h 1466373"/>
                <a:gd name="connsiteX182" fmla="*/ 721995 w 7118318"/>
                <a:gd name="connsiteY182" fmla="*/ 1238726 h 1466373"/>
                <a:gd name="connsiteX183" fmla="*/ 690563 w 7118318"/>
                <a:gd name="connsiteY183" fmla="*/ 1261396 h 1466373"/>
                <a:gd name="connsiteX184" fmla="*/ 659130 w 7118318"/>
                <a:gd name="connsiteY184" fmla="*/ 1283018 h 1466373"/>
                <a:gd name="connsiteX185" fmla="*/ 627698 w 7118318"/>
                <a:gd name="connsiteY185" fmla="*/ 1303592 h 1466373"/>
                <a:gd name="connsiteX186" fmla="*/ 596360 w 7118318"/>
                <a:gd name="connsiteY186" fmla="*/ 1323023 h 1466373"/>
                <a:gd name="connsiteX187" fmla="*/ 565023 w 7118318"/>
                <a:gd name="connsiteY187" fmla="*/ 1341310 h 1466373"/>
                <a:gd name="connsiteX188" fmla="*/ 533686 w 7118318"/>
                <a:gd name="connsiteY188" fmla="*/ 1358456 h 1466373"/>
                <a:gd name="connsiteX189" fmla="*/ 502444 w 7118318"/>
                <a:gd name="connsiteY189" fmla="*/ 1374362 h 1466373"/>
                <a:gd name="connsiteX190" fmla="*/ 471202 w 7118318"/>
                <a:gd name="connsiteY190" fmla="*/ 1389031 h 1466373"/>
                <a:gd name="connsiteX191" fmla="*/ 440055 w 7118318"/>
                <a:gd name="connsiteY191" fmla="*/ 1402556 h 1466373"/>
                <a:gd name="connsiteX192" fmla="*/ 408908 w 7118318"/>
                <a:gd name="connsiteY192" fmla="*/ 1414843 h 1466373"/>
                <a:gd name="connsiteX193" fmla="*/ 377857 w 7118318"/>
                <a:gd name="connsiteY193" fmla="*/ 1425797 h 1466373"/>
                <a:gd name="connsiteX194" fmla="*/ 346805 w 7118318"/>
                <a:gd name="connsiteY194" fmla="*/ 1435513 h 1466373"/>
                <a:gd name="connsiteX195" fmla="*/ 315754 w 7118318"/>
                <a:gd name="connsiteY195" fmla="*/ 1443895 h 1466373"/>
                <a:gd name="connsiteX196" fmla="*/ 284798 w 7118318"/>
                <a:gd name="connsiteY196" fmla="*/ 1450943 h 1466373"/>
                <a:gd name="connsiteX197" fmla="*/ 253937 w 7118318"/>
                <a:gd name="connsiteY197" fmla="*/ 1456753 h 1466373"/>
                <a:gd name="connsiteX198" fmla="*/ 222980 w 7118318"/>
                <a:gd name="connsiteY198" fmla="*/ 1461135 h 1466373"/>
                <a:gd name="connsiteX199" fmla="*/ 192119 w 7118318"/>
                <a:gd name="connsiteY199" fmla="*/ 1464183 h 1466373"/>
                <a:gd name="connsiteX200" fmla="*/ 161354 w 7118318"/>
                <a:gd name="connsiteY200" fmla="*/ 1465993 h 1466373"/>
                <a:gd name="connsiteX201" fmla="*/ 130588 w 7118318"/>
                <a:gd name="connsiteY201" fmla="*/ 1466374 h 1466373"/>
                <a:gd name="connsiteX202" fmla="*/ 99822 w 7118318"/>
                <a:gd name="connsiteY202" fmla="*/ 1465421 h 1466373"/>
                <a:gd name="connsiteX203" fmla="*/ 69152 w 7118318"/>
                <a:gd name="connsiteY203" fmla="*/ 1463135 h 1466373"/>
                <a:gd name="connsiteX204" fmla="*/ 38481 w 7118318"/>
                <a:gd name="connsiteY204" fmla="*/ 1459420 h 1466373"/>
                <a:gd name="connsiteX205" fmla="*/ 7811 w 7118318"/>
                <a:gd name="connsiteY205" fmla="*/ 1454468 h 1466373"/>
                <a:gd name="connsiteX206" fmla="*/ 0 w 7118318"/>
                <a:gd name="connsiteY206" fmla="*/ 1452848 h 146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7118318" h="1466373">
                  <a:moveTo>
                    <a:pt x="7118319" y="0"/>
                  </a:moveTo>
                  <a:lnTo>
                    <a:pt x="7099459" y="8477"/>
                  </a:lnTo>
                  <a:lnTo>
                    <a:pt x="7060026" y="26003"/>
                  </a:lnTo>
                  <a:lnTo>
                    <a:pt x="7020687" y="43434"/>
                  </a:lnTo>
                  <a:lnTo>
                    <a:pt x="6981349" y="60865"/>
                  </a:lnTo>
                  <a:lnTo>
                    <a:pt x="6942106" y="78105"/>
                  </a:lnTo>
                  <a:lnTo>
                    <a:pt x="6902863" y="95345"/>
                  </a:lnTo>
                  <a:lnTo>
                    <a:pt x="6863810" y="112490"/>
                  </a:lnTo>
                  <a:lnTo>
                    <a:pt x="6824663" y="129540"/>
                  </a:lnTo>
                  <a:lnTo>
                    <a:pt x="6785611" y="146590"/>
                  </a:lnTo>
                  <a:lnTo>
                    <a:pt x="6746653" y="163449"/>
                  </a:lnTo>
                  <a:lnTo>
                    <a:pt x="6707696" y="180213"/>
                  </a:lnTo>
                  <a:lnTo>
                    <a:pt x="6668834" y="196977"/>
                  </a:lnTo>
                  <a:lnTo>
                    <a:pt x="6629972" y="213646"/>
                  </a:lnTo>
                  <a:lnTo>
                    <a:pt x="6591205" y="230124"/>
                  </a:lnTo>
                  <a:lnTo>
                    <a:pt x="6552343" y="246602"/>
                  </a:lnTo>
                  <a:lnTo>
                    <a:pt x="6513671" y="262985"/>
                  </a:lnTo>
                  <a:lnTo>
                    <a:pt x="6475095" y="279273"/>
                  </a:lnTo>
                  <a:lnTo>
                    <a:pt x="6436424" y="295466"/>
                  </a:lnTo>
                  <a:lnTo>
                    <a:pt x="6397943" y="311563"/>
                  </a:lnTo>
                  <a:lnTo>
                    <a:pt x="6359462" y="327565"/>
                  </a:lnTo>
                  <a:lnTo>
                    <a:pt x="6320981" y="343471"/>
                  </a:lnTo>
                  <a:lnTo>
                    <a:pt x="6282595" y="359378"/>
                  </a:lnTo>
                  <a:lnTo>
                    <a:pt x="6244209" y="375095"/>
                  </a:lnTo>
                  <a:lnTo>
                    <a:pt x="6205919" y="390716"/>
                  </a:lnTo>
                  <a:lnTo>
                    <a:pt x="6167723" y="406337"/>
                  </a:lnTo>
                  <a:lnTo>
                    <a:pt x="6129528" y="421862"/>
                  </a:lnTo>
                  <a:lnTo>
                    <a:pt x="6091333" y="437293"/>
                  </a:lnTo>
                  <a:lnTo>
                    <a:pt x="6053233" y="452533"/>
                  </a:lnTo>
                  <a:lnTo>
                    <a:pt x="6015228" y="467868"/>
                  </a:lnTo>
                  <a:lnTo>
                    <a:pt x="5977223" y="483013"/>
                  </a:lnTo>
                  <a:lnTo>
                    <a:pt x="5939219" y="498062"/>
                  </a:lnTo>
                  <a:lnTo>
                    <a:pt x="5901309" y="513112"/>
                  </a:lnTo>
                  <a:lnTo>
                    <a:pt x="5863495" y="527971"/>
                  </a:lnTo>
                  <a:lnTo>
                    <a:pt x="5825681" y="542830"/>
                  </a:lnTo>
                  <a:lnTo>
                    <a:pt x="5787867" y="557689"/>
                  </a:lnTo>
                  <a:lnTo>
                    <a:pt x="5750243" y="572357"/>
                  </a:lnTo>
                  <a:lnTo>
                    <a:pt x="5712524" y="587026"/>
                  </a:lnTo>
                  <a:lnTo>
                    <a:pt x="5674900" y="601599"/>
                  </a:lnTo>
                  <a:lnTo>
                    <a:pt x="5637371" y="616077"/>
                  </a:lnTo>
                  <a:lnTo>
                    <a:pt x="5599843" y="630555"/>
                  </a:lnTo>
                  <a:lnTo>
                    <a:pt x="5562410" y="644938"/>
                  </a:lnTo>
                  <a:lnTo>
                    <a:pt x="5524976" y="659225"/>
                  </a:lnTo>
                  <a:lnTo>
                    <a:pt x="5487543" y="673513"/>
                  </a:lnTo>
                  <a:lnTo>
                    <a:pt x="5450205" y="687705"/>
                  </a:lnTo>
                  <a:lnTo>
                    <a:pt x="5412962" y="701897"/>
                  </a:lnTo>
                  <a:lnTo>
                    <a:pt x="5375720" y="715994"/>
                  </a:lnTo>
                  <a:lnTo>
                    <a:pt x="5338572" y="730091"/>
                  </a:lnTo>
                  <a:lnTo>
                    <a:pt x="5301425" y="744093"/>
                  </a:lnTo>
                  <a:lnTo>
                    <a:pt x="5264373" y="758095"/>
                  </a:lnTo>
                  <a:lnTo>
                    <a:pt x="5227320" y="772001"/>
                  </a:lnTo>
                  <a:lnTo>
                    <a:pt x="5190268" y="786003"/>
                  </a:lnTo>
                  <a:lnTo>
                    <a:pt x="5153311" y="799909"/>
                  </a:lnTo>
                  <a:lnTo>
                    <a:pt x="5116449" y="813721"/>
                  </a:lnTo>
                  <a:lnTo>
                    <a:pt x="5079587" y="827532"/>
                  </a:lnTo>
                  <a:lnTo>
                    <a:pt x="5042726" y="841438"/>
                  </a:lnTo>
                  <a:lnTo>
                    <a:pt x="5006055" y="855250"/>
                  </a:lnTo>
                  <a:lnTo>
                    <a:pt x="4969288" y="868966"/>
                  </a:lnTo>
                  <a:lnTo>
                    <a:pt x="4932617" y="882777"/>
                  </a:lnTo>
                  <a:lnTo>
                    <a:pt x="4896041" y="896588"/>
                  </a:lnTo>
                  <a:lnTo>
                    <a:pt x="4859465" y="910400"/>
                  </a:lnTo>
                  <a:lnTo>
                    <a:pt x="4822889" y="924211"/>
                  </a:lnTo>
                  <a:lnTo>
                    <a:pt x="4786408" y="938022"/>
                  </a:lnTo>
                  <a:lnTo>
                    <a:pt x="4750023" y="951833"/>
                  </a:lnTo>
                  <a:lnTo>
                    <a:pt x="4713542" y="965645"/>
                  </a:lnTo>
                  <a:lnTo>
                    <a:pt x="4677251" y="979456"/>
                  </a:lnTo>
                  <a:lnTo>
                    <a:pt x="4640961" y="993362"/>
                  </a:lnTo>
                  <a:lnTo>
                    <a:pt x="4604671" y="1007269"/>
                  </a:lnTo>
                  <a:lnTo>
                    <a:pt x="4568476" y="1021271"/>
                  </a:lnTo>
                  <a:lnTo>
                    <a:pt x="4532281" y="1035272"/>
                  </a:lnTo>
                  <a:lnTo>
                    <a:pt x="4496181" y="1049369"/>
                  </a:lnTo>
                  <a:lnTo>
                    <a:pt x="4460177" y="1063466"/>
                  </a:lnTo>
                  <a:lnTo>
                    <a:pt x="4424077" y="1077563"/>
                  </a:lnTo>
                  <a:lnTo>
                    <a:pt x="4388168" y="1091660"/>
                  </a:lnTo>
                  <a:lnTo>
                    <a:pt x="4352163" y="1104138"/>
                  </a:lnTo>
                  <a:lnTo>
                    <a:pt x="4316254" y="1114711"/>
                  </a:lnTo>
                  <a:lnTo>
                    <a:pt x="4280440" y="1123379"/>
                  </a:lnTo>
                  <a:lnTo>
                    <a:pt x="4244626" y="1130237"/>
                  </a:lnTo>
                  <a:lnTo>
                    <a:pt x="4208907" y="1135380"/>
                  </a:lnTo>
                  <a:lnTo>
                    <a:pt x="4173188" y="1138809"/>
                  </a:lnTo>
                  <a:lnTo>
                    <a:pt x="4137470" y="1140714"/>
                  </a:lnTo>
                  <a:lnTo>
                    <a:pt x="4101846" y="1141095"/>
                  </a:lnTo>
                  <a:lnTo>
                    <a:pt x="4066318" y="1140047"/>
                  </a:lnTo>
                  <a:lnTo>
                    <a:pt x="4030694" y="1137666"/>
                  </a:lnTo>
                  <a:lnTo>
                    <a:pt x="3995261" y="1133951"/>
                  </a:lnTo>
                  <a:lnTo>
                    <a:pt x="3959828" y="1128998"/>
                  </a:lnTo>
                  <a:lnTo>
                    <a:pt x="3924396" y="1122807"/>
                  </a:lnTo>
                  <a:lnTo>
                    <a:pt x="3889058" y="1115568"/>
                  </a:lnTo>
                  <a:lnTo>
                    <a:pt x="3853720" y="1107281"/>
                  </a:lnTo>
                  <a:lnTo>
                    <a:pt x="3818477" y="1098042"/>
                  </a:lnTo>
                  <a:lnTo>
                    <a:pt x="3783235" y="1087850"/>
                  </a:lnTo>
                  <a:lnTo>
                    <a:pt x="3748088" y="1076801"/>
                  </a:lnTo>
                  <a:lnTo>
                    <a:pt x="3712940" y="1064990"/>
                  </a:lnTo>
                  <a:lnTo>
                    <a:pt x="3677793" y="1052417"/>
                  </a:lnTo>
                  <a:lnTo>
                    <a:pt x="3642741" y="1039082"/>
                  </a:lnTo>
                  <a:lnTo>
                    <a:pt x="3607784" y="1025271"/>
                  </a:lnTo>
                  <a:lnTo>
                    <a:pt x="3572828" y="1010793"/>
                  </a:lnTo>
                  <a:lnTo>
                    <a:pt x="3537871" y="995743"/>
                  </a:lnTo>
                  <a:lnTo>
                    <a:pt x="3503009" y="980313"/>
                  </a:lnTo>
                  <a:lnTo>
                    <a:pt x="3468243" y="964406"/>
                  </a:lnTo>
                  <a:lnTo>
                    <a:pt x="3433477" y="948214"/>
                  </a:lnTo>
                  <a:lnTo>
                    <a:pt x="3398711" y="931640"/>
                  </a:lnTo>
                  <a:lnTo>
                    <a:pt x="3364040" y="914781"/>
                  </a:lnTo>
                  <a:lnTo>
                    <a:pt x="3329369" y="897826"/>
                  </a:lnTo>
                  <a:lnTo>
                    <a:pt x="3294793" y="880586"/>
                  </a:lnTo>
                  <a:lnTo>
                    <a:pt x="3260217" y="863251"/>
                  </a:lnTo>
                  <a:lnTo>
                    <a:pt x="3225737" y="845820"/>
                  </a:lnTo>
                  <a:lnTo>
                    <a:pt x="3191256" y="828389"/>
                  </a:lnTo>
                  <a:lnTo>
                    <a:pt x="3156776" y="810959"/>
                  </a:lnTo>
                  <a:lnTo>
                    <a:pt x="3122390" y="793623"/>
                  </a:lnTo>
                  <a:lnTo>
                    <a:pt x="3088100" y="776383"/>
                  </a:lnTo>
                  <a:lnTo>
                    <a:pt x="3053810" y="759143"/>
                  </a:lnTo>
                  <a:lnTo>
                    <a:pt x="3019521" y="742188"/>
                  </a:lnTo>
                  <a:lnTo>
                    <a:pt x="2985326" y="725424"/>
                  </a:lnTo>
                  <a:lnTo>
                    <a:pt x="2951226" y="708946"/>
                  </a:lnTo>
                  <a:lnTo>
                    <a:pt x="2917031" y="692658"/>
                  </a:lnTo>
                  <a:lnTo>
                    <a:pt x="2883027" y="676751"/>
                  </a:lnTo>
                  <a:lnTo>
                    <a:pt x="2848928" y="661226"/>
                  </a:lnTo>
                  <a:lnTo>
                    <a:pt x="2814923" y="646081"/>
                  </a:lnTo>
                  <a:lnTo>
                    <a:pt x="2781014" y="631317"/>
                  </a:lnTo>
                  <a:lnTo>
                    <a:pt x="2747105" y="616934"/>
                  </a:lnTo>
                  <a:lnTo>
                    <a:pt x="2713196" y="603123"/>
                  </a:lnTo>
                  <a:lnTo>
                    <a:pt x="2679383" y="589788"/>
                  </a:lnTo>
                  <a:lnTo>
                    <a:pt x="2645664" y="577025"/>
                  </a:lnTo>
                  <a:lnTo>
                    <a:pt x="2611946" y="564833"/>
                  </a:lnTo>
                  <a:lnTo>
                    <a:pt x="2578227" y="553212"/>
                  </a:lnTo>
                  <a:lnTo>
                    <a:pt x="2544509" y="542258"/>
                  </a:lnTo>
                  <a:lnTo>
                    <a:pt x="2510981" y="531876"/>
                  </a:lnTo>
                  <a:lnTo>
                    <a:pt x="2477357" y="522161"/>
                  </a:lnTo>
                  <a:lnTo>
                    <a:pt x="2443829" y="513207"/>
                  </a:lnTo>
                  <a:lnTo>
                    <a:pt x="2410397" y="504920"/>
                  </a:lnTo>
                  <a:lnTo>
                    <a:pt x="2376869" y="497396"/>
                  </a:lnTo>
                  <a:lnTo>
                    <a:pt x="2343531" y="490633"/>
                  </a:lnTo>
                  <a:lnTo>
                    <a:pt x="2310098" y="484632"/>
                  </a:lnTo>
                  <a:lnTo>
                    <a:pt x="2276761" y="479393"/>
                  </a:lnTo>
                  <a:lnTo>
                    <a:pt x="2243519" y="475012"/>
                  </a:lnTo>
                  <a:lnTo>
                    <a:pt x="2210276" y="471392"/>
                  </a:lnTo>
                  <a:lnTo>
                    <a:pt x="2177034" y="468630"/>
                  </a:lnTo>
                  <a:lnTo>
                    <a:pt x="2143887" y="466820"/>
                  </a:lnTo>
                  <a:lnTo>
                    <a:pt x="2110740" y="465772"/>
                  </a:lnTo>
                  <a:lnTo>
                    <a:pt x="2077688" y="465677"/>
                  </a:lnTo>
                  <a:lnTo>
                    <a:pt x="2044636" y="466439"/>
                  </a:lnTo>
                  <a:lnTo>
                    <a:pt x="2011680" y="468154"/>
                  </a:lnTo>
                  <a:lnTo>
                    <a:pt x="1978628" y="470725"/>
                  </a:lnTo>
                  <a:lnTo>
                    <a:pt x="1945767" y="474345"/>
                  </a:lnTo>
                  <a:lnTo>
                    <a:pt x="1912811" y="478822"/>
                  </a:lnTo>
                  <a:lnTo>
                    <a:pt x="1879949" y="484251"/>
                  </a:lnTo>
                  <a:lnTo>
                    <a:pt x="1847183" y="490538"/>
                  </a:lnTo>
                  <a:lnTo>
                    <a:pt x="1814417" y="497872"/>
                  </a:lnTo>
                  <a:lnTo>
                    <a:pt x="1781651" y="506254"/>
                  </a:lnTo>
                  <a:lnTo>
                    <a:pt x="1748981" y="515493"/>
                  </a:lnTo>
                  <a:lnTo>
                    <a:pt x="1716310" y="525780"/>
                  </a:lnTo>
                  <a:lnTo>
                    <a:pt x="1683639" y="536924"/>
                  </a:lnTo>
                  <a:lnTo>
                    <a:pt x="1651064" y="549116"/>
                  </a:lnTo>
                  <a:lnTo>
                    <a:pt x="1618583" y="562356"/>
                  </a:lnTo>
                  <a:lnTo>
                    <a:pt x="1586008" y="576453"/>
                  </a:lnTo>
                  <a:lnTo>
                    <a:pt x="1553528" y="591598"/>
                  </a:lnTo>
                  <a:lnTo>
                    <a:pt x="1521143" y="607695"/>
                  </a:lnTo>
                  <a:lnTo>
                    <a:pt x="1488757" y="624745"/>
                  </a:lnTo>
                  <a:lnTo>
                    <a:pt x="1456373" y="642842"/>
                  </a:lnTo>
                  <a:lnTo>
                    <a:pt x="1423988" y="661892"/>
                  </a:lnTo>
                  <a:lnTo>
                    <a:pt x="1391793" y="681800"/>
                  </a:lnTo>
                  <a:lnTo>
                    <a:pt x="1359503" y="702755"/>
                  </a:lnTo>
                  <a:lnTo>
                    <a:pt x="1327309" y="724662"/>
                  </a:lnTo>
                  <a:lnTo>
                    <a:pt x="1295114" y="747522"/>
                  </a:lnTo>
                  <a:lnTo>
                    <a:pt x="1262920" y="771239"/>
                  </a:lnTo>
                  <a:lnTo>
                    <a:pt x="1230821" y="795909"/>
                  </a:lnTo>
                  <a:lnTo>
                    <a:pt x="1198721" y="821531"/>
                  </a:lnTo>
                  <a:lnTo>
                    <a:pt x="1166717" y="848011"/>
                  </a:lnTo>
                  <a:lnTo>
                    <a:pt x="1134713" y="875443"/>
                  </a:lnTo>
                  <a:lnTo>
                    <a:pt x="1102709" y="903732"/>
                  </a:lnTo>
                  <a:lnTo>
                    <a:pt x="1070801" y="932879"/>
                  </a:lnTo>
                  <a:lnTo>
                    <a:pt x="1038892" y="962882"/>
                  </a:lnTo>
                  <a:lnTo>
                    <a:pt x="1007078" y="993553"/>
                  </a:lnTo>
                  <a:lnTo>
                    <a:pt x="975265" y="1024033"/>
                  </a:lnTo>
                  <a:lnTo>
                    <a:pt x="943451" y="1053751"/>
                  </a:lnTo>
                  <a:lnTo>
                    <a:pt x="911733" y="1082707"/>
                  </a:lnTo>
                  <a:lnTo>
                    <a:pt x="880015" y="1110901"/>
                  </a:lnTo>
                  <a:lnTo>
                    <a:pt x="848297" y="1138238"/>
                  </a:lnTo>
                  <a:lnTo>
                    <a:pt x="816674" y="1164812"/>
                  </a:lnTo>
                  <a:lnTo>
                    <a:pt x="785051" y="1190339"/>
                  </a:lnTo>
                  <a:lnTo>
                    <a:pt x="753523" y="1215009"/>
                  </a:lnTo>
                  <a:lnTo>
                    <a:pt x="721995" y="1238726"/>
                  </a:lnTo>
                  <a:lnTo>
                    <a:pt x="690563" y="1261396"/>
                  </a:lnTo>
                  <a:lnTo>
                    <a:pt x="659130" y="1283018"/>
                  </a:lnTo>
                  <a:lnTo>
                    <a:pt x="627698" y="1303592"/>
                  </a:lnTo>
                  <a:lnTo>
                    <a:pt x="596360" y="1323023"/>
                  </a:lnTo>
                  <a:lnTo>
                    <a:pt x="565023" y="1341310"/>
                  </a:lnTo>
                  <a:lnTo>
                    <a:pt x="533686" y="1358456"/>
                  </a:lnTo>
                  <a:lnTo>
                    <a:pt x="502444" y="1374362"/>
                  </a:lnTo>
                  <a:lnTo>
                    <a:pt x="471202" y="1389031"/>
                  </a:lnTo>
                  <a:lnTo>
                    <a:pt x="440055" y="1402556"/>
                  </a:lnTo>
                  <a:lnTo>
                    <a:pt x="408908" y="1414843"/>
                  </a:lnTo>
                  <a:lnTo>
                    <a:pt x="377857" y="1425797"/>
                  </a:lnTo>
                  <a:lnTo>
                    <a:pt x="346805" y="1435513"/>
                  </a:lnTo>
                  <a:lnTo>
                    <a:pt x="315754" y="1443895"/>
                  </a:lnTo>
                  <a:lnTo>
                    <a:pt x="284798" y="1450943"/>
                  </a:lnTo>
                  <a:lnTo>
                    <a:pt x="253937" y="1456753"/>
                  </a:lnTo>
                  <a:lnTo>
                    <a:pt x="222980" y="1461135"/>
                  </a:lnTo>
                  <a:lnTo>
                    <a:pt x="192119" y="1464183"/>
                  </a:lnTo>
                  <a:lnTo>
                    <a:pt x="161354" y="1465993"/>
                  </a:lnTo>
                  <a:lnTo>
                    <a:pt x="130588" y="1466374"/>
                  </a:lnTo>
                  <a:lnTo>
                    <a:pt x="99822" y="1465421"/>
                  </a:lnTo>
                  <a:lnTo>
                    <a:pt x="69152" y="1463135"/>
                  </a:lnTo>
                  <a:lnTo>
                    <a:pt x="38481" y="1459420"/>
                  </a:lnTo>
                  <a:lnTo>
                    <a:pt x="7811" y="1454468"/>
                  </a:lnTo>
                  <a:lnTo>
                    <a:pt x="0" y="1452848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任意多边形: 形状 93"/>
            <p:cNvSpPr/>
            <p:nvPr/>
          </p:nvSpPr>
          <p:spPr>
            <a:xfrm>
              <a:off x="664019" y="1120162"/>
              <a:ext cx="7118318" cy="1543145"/>
            </a:xfrm>
            <a:custGeom>
              <a:avLst/>
              <a:gdLst>
                <a:gd name="connsiteX0" fmla="*/ 7118319 w 7118318"/>
                <a:gd name="connsiteY0" fmla="*/ 0 h 1543145"/>
                <a:gd name="connsiteX1" fmla="*/ 7087172 w 7118318"/>
                <a:gd name="connsiteY1" fmla="*/ 13906 h 1543145"/>
                <a:gd name="connsiteX2" fmla="*/ 7047357 w 7118318"/>
                <a:gd name="connsiteY2" fmla="*/ 31718 h 1543145"/>
                <a:gd name="connsiteX3" fmla="*/ 7007638 w 7118318"/>
                <a:gd name="connsiteY3" fmla="*/ 49339 h 1543145"/>
                <a:gd name="connsiteX4" fmla="*/ 6968014 w 7118318"/>
                <a:gd name="connsiteY4" fmla="*/ 66866 h 1543145"/>
                <a:gd name="connsiteX5" fmla="*/ 6928295 w 7118318"/>
                <a:gd name="connsiteY5" fmla="*/ 84392 h 1543145"/>
                <a:gd name="connsiteX6" fmla="*/ 6888766 w 7118318"/>
                <a:gd name="connsiteY6" fmla="*/ 101822 h 1543145"/>
                <a:gd name="connsiteX7" fmla="*/ 6849237 w 7118318"/>
                <a:gd name="connsiteY7" fmla="*/ 119158 h 1543145"/>
                <a:gd name="connsiteX8" fmla="*/ 6809708 w 7118318"/>
                <a:gd name="connsiteY8" fmla="*/ 136398 h 1543145"/>
                <a:gd name="connsiteX9" fmla="*/ 6770370 w 7118318"/>
                <a:gd name="connsiteY9" fmla="*/ 153638 h 1543145"/>
                <a:gd name="connsiteX10" fmla="*/ 6730937 w 7118318"/>
                <a:gd name="connsiteY10" fmla="*/ 170688 h 1543145"/>
                <a:gd name="connsiteX11" fmla="*/ 6691598 w 7118318"/>
                <a:gd name="connsiteY11" fmla="*/ 187738 h 1543145"/>
                <a:gd name="connsiteX12" fmla="*/ 6652355 w 7118318"/>
                <a:gd name="connsiteY12" fmla="*/ 204692 h 1543145"/>
                <a:gd name="connsiteX13" fmla="*/ 6613112 w 7118318"/>
                <a:gd name="connsiteY13" fmla="*/ 221551 h 1543145"/>
                <a:gd name="connsiteX14" fmla="*/ 6573965 w 7118318"/>
                <a:gd name="connsiteY14" fmla="*/ 238316 h 1543145"/>
                <a:gd name="connsiteX15" fmla="*/ 6534912 w 7118318"/>
                <a:gd name="connsiteY15" fmla="*/ 254984 h 1543145"/>
                <a:gd name="connsiteX16" fmla="*/ 6495860 w 7118318"/>
                <a:gd name="connsiteY16" fmla="*/ 271653 h 1543145"/>
                <a:gd name="connsiteX17" fmla="*/ 6456807 w 7118318"/>
                <a:gd name="connsiteY17" fmla="*/ 288131 h 1543145"/>
                <a:gd name="connsiteX18" fmla="*/ 6417850 w 7118318"/>
                <a:gd name="connsiteY18" fmla="*/ 304609 h 1543145"/>
                <a:gd name="connsiteX19" fmla="*/ 6378988 w 7118318"/>
                <a:gd name="connsiteY19" fmla="*/ 320992 h 1543145"/>
                <a:gd name="connsiteX20" fmla="*/ 6340126 w 7118318"/>
                <a:gd name="connsiteY20" fmla="*/ 337280 h 1543145"/>
                <a:gd name="connsiteX21" fmla="*/ 6301359 w 7118318"/>
                <a:gd name="connsiteY21" fmla="*/ 353473 h 1543145"/>
                <a:gd name="connsiteX22" fmla="*/ 6262497 w 7118318"/>
                <a:gd name="connsiteY22" fmla="*/ 369665 h 1543145"/>
                <a:gd name="connsiteX23" fmla="*/ 6223826 w 7118318"/>
                <a:gd name="connsiteY23" fmla="*/ 385667 h 1543145"/>
                <a:gd name="connsiteX24" fmla="*/ 6185154 w 7118318"/>
                <a:gd name="connsiteY24" fmla="*/ 401669 h 1543145"/>
                <a:gd name="connsiteX25" fmla="*/ 6146578 w 7118318"/>
                <a:gd name="connsiteY25" fmla="*/ 417576 h 1543145"/>
                <a:gd name="connsiteX26" fmla="*/ 6108002 w 7118318"/>
                <a:gd name="connsiteY26" fmla="*/ 433388 h 1543145"/>
                <a:gd name="connsiteX27" fmla="*/ 6069521 w 7118318"/>
                <a:gd name="connsiteY27" fmla="*/ 449199 h 1543145"/>
                <a:gd name="connsiteX28" fmla="*/ 6031040 w 7118318"/>
                <a:gd name="connsiteY28" fmla="*/ 464820 h 1543145"/>
                <a:gd name="connsiteX29" fmla="*/ 5992654 w 7118318"/>
                <a:gd name="connsiteY29" fmla="*/ 480441 h 1543145"/>
                <a:gd name="connsiteX30" fmla="*/ 5954268 w 7118318"/>
                <a:gd name="connsiteY30" fmla="*/ 496062 h 1543145"/>
                <a:gd name="connsiteX31" fmla="*/ 5915978 w 7118318"/>
                <a:gd name="connsiteY31" fmla="*/ 511492 h 1543145"/>
                <a:gd name="connsiteX32" fmla="*/ 5877687 w 7118318"/>
                <a:gd name="connsiteY32" fmla="*/ 526923 h 1543145"/>
                <a:gd name="connsiteX33" fmla="*/ 5839587 w 7118318"/>
                <a:gd name="connsiteY33" fmla="*/ 542258 h 1543145"/>
                <a:gd name="connsiteX34" fmla="*/ 5801392 w 7118318"/>
                <a:gd name="connsiteY34" fmla="*/ 557593 h 1543145"/>
                <a:gd name="connsiteX35" fmla="*/ 5763292 w 7118318"/>
                <a:gd name="connsiteY35" fmla="*/ 572738 h 1543145"/>
                <a:gd name="connsiteX36" fmla="*/ 5725192 w 7118318"/>
                <a:gd name="connsiteY36" fmla="*/ 587883 h 1543145"/>
                <a:gd name="connsiteX37" fmla="*/ 5687187 w 7118318"/>
                <a:gd name="connsiteY37" fmla="*/ 603028 h 1543145"/>
                <a:gd name="connsiteX38" fmla="*/ 5649278 w 7118318"/>
                <a:gd name="connsiteY38" fmla="*/ 618077 h 1543145"/>
                <a:gd name="connsiteX39" fmla="*/ 5611368 w 7118318"/>
                <a:gd name="connsiteY39" fmla="*/ 633031 h 1543145"/>
                <a:gd name="connsiteX40" fmla="*/ 5573554 w 7118318"/>
                <a:gd name="connsiteY40" fmla="*/ 647986 h 1543145"/>
                <a:gd name="connsiteX41" fmla="*/ 5535644 w 7118318"/>
                <a:gd name="connsiteY41" fmla="*/ 662940 h 1543145"/>
                <a:gd name="connsiteX42" fmla="*/ 5497926 w 7118318"/>
                <a:gd name="connsiteY42" fmla="*/ 677799 h 1543145"/>
                <a:gd name="connsiteX43" fmla="*/ 5460207 w 7118318"/>
                <a:gd name="connsiteY43" fmla="*/ 692563 h 1543145"/>
                <a:gd name="connsiteX44" fmla="*/ 5422487 w 7118318"/>
                <a:gd name="connsiteY44" fmla="*/ 707326 h 1543145"/>
                <a:gd name="connsiteX45" fmla="*/ 5384959 w 7118318"/>
                <a:gd name="connsiteY45" fmla="*/ 722090 h 1543145"/>
                <a:gd name="connsiteX46" fmla="*/ 5347336 w 7118318"/>
                <a:gd name="connsiteY46" fmla="*/ 736759 h 1543145"/>
                <a:gd name="connsiteX47" fmla="*/ 5309807 w 7118318"/>
                <a:gd name="connsiteY47" fmla="*/ 751427 h 1543145"/>
                <a:gd name="connsiteX48" fmla="*/ 5272373 w 7118318"/>
                <a:gd name="connsiteY48" fmla="*/ 766096 h 1543145"/>
                <a:gd name="connsiteX49" fmla="*/ 5234940 w 7118318"/>
                <a:gd name="connsiteY49" fmla="*/ 780669 h 1543145"/>
                <a:gd name="connsiteX50" fmla="*/ 5197507 w 7118318"/>
                <a:gd name="connsiteY50" fmla="*/ 795242 h 1543145"/>
                <a:gd name="connsiteX51" fmla="*/ 5160264 w 7118318"/>
                <a:gd name="connsiteY51" fmla="*/ 809816 h 1543145"/>
                <a:gd name="connsiteX52" fmla="*/ 5122926 w 7118318"/>
                <a:gd name="connsiteY52" fmla="*/ 824293 h 1543145"/>
                <a:gd name="connsiteX53" fmla="*/ 5085683 w 7118318"/>
                <a:gd name="connsiteY53" fmla="*/ 838867 h 1543145"/>
                <a:gd name="connsiteX54" fmla="*/ 5048536 w 7118318"/>
                <a:gd name="connsiteY54" fmla="*/ 853345 h 1543145"/>
                <a:gd name="connsiteX55" fmla="*/ 5011389 w 7118318"/>
                <a:gd name="connsiteY55" fmla="*/ 867918 h 1543145"/>
                <a:gd name="connsiteX56" fmla="*/ 4974336 w 7118318"/>
                <a:gd name="connsiteY56" fmla="*/ 882396 h 1543145"/>
                <a:gd name="connsiteX57" fmla="*/ 4937284 w 7118318"/>
                <a:gd name="connsiteY57" fmla="*/ 896874 h 1543145"/>
                <a:gd name="connsiteX58" fmla="*/ 4900232 w 7118318"/>
                <a:gd name="connsiteY58" fmla="*/ 911352 h 1543145"/>
                <a:gd name="connsiteX59" fmla="*/ 4863275 w 7118318"/>
                <a:gd name="connsiteY59" fmla="*/ 925925 h 1543145"/>
                <a:gd name="connsiteX60" fmla="*/ 4826413 w 7118318"/>
                <a:gd name="connsiteY60" fmla="*/ 940403 h 1543145"/>
                <a:gd name="connsiteX61" fmla="*/ 4789551 w 7118318"/>
                <a:gd name="connsiteY61" fmla="*/ 954976 h 1543145"/>
                <a:gd name="connsiteX62" fmla="*/ 4752785 w 7118318"/>
                <a:gd name="connsiteY62" fmla="*/ 969550 h 1543145"/>
                <a:gd name="connsiteX63" fmla="*/ 4716018 w 7118318"/>
                <a:gd name="connsiteY63" fmla="*/ 984123 h 1543145"/>
                <a:gd name="connsiteX64" fmla="*/ 4679252 w 7118318"/>
                <a:gd name="connsiteY64" fmla="*/ 998696 h 1543145"/>
                <a:gd name="connsiteX65" fmla="*/ 4642581 w 7118318"/>
                <a:gd name="connsiteY65" fmla="*/ 1013365 h 1543145"/>
                <a:gd name="connsiteX66" fmla="*/ 4606005 w 7118318"/>
                <a:gd name="connsiteY66" fmla="*/ 1028033 h 1543145"/>
                <a:gd name="connsiteX67" fmla="*/ 4569428 w 7118318"/>
                <a:gd name="connsiteY67" fmla="*/ 1042797 h 1543145"/>
                <a:gd name="connsiteX68" fmla="*/ 4532852 w 7118318"/>
                <a:gd name="connsiteY68" fmla="*/ 1057561 h 1543145"/>
                <a:gd name="connsiteX69" fmla="*/ 4496372 w 7118318"/>
                <a:gd name="connsiteY69" fmla="*/ 1072325 h 1543145"/>
                <a:gd name="connsiteX70" fmla="*/ 4459986 w 7118318"/>
                <a:gd name="connsiteY70" fmla="*/ 1087184 h 1543145"/>
                <a:gd name="connsiteX71" fmla="*/ 4423601 w 7118318"/>
                <a:gd name="connsiteY71" fmla="*/ 1102138 h 1543145"/>
                <a:gd name="connsiteX72" fmla="*/ 4387215 w 7118318"/>
                <a:gd name="connsiteY72" fmla="*/ 1116997 h 1543145"/>
                <a:gd name="connsiteX73" fmla="*/ 4350925 w 7118318"/>
                <a:gd name="connsiteY73" fmla="*/ 1130237 h 1543145"/>
                <a:gd name="connsiteX74" fmla="*/ 4314730 w 7118318"/>
                <a:gd name="connsiteY74" fmla="*/ 1141571 h 1543145"/>
                <a:gd name="connsiteX75" fmla="*/ 4278440 w 7118318"/>
                <a:gd name="connsiteY75" fmla="*/ 1151001 h 1543145"/>
                <a:gd name="connsiteX76" fmla="*/ 4242340 w 7118318"/>
                <a:gd name="connsiteY76" fmla="*/ 1158621 h 1543145"/>
                <a:gd name="connsiteX77" fmla="*/ 4206240 w 7118318"/>
                <a:gd name="connsiteY77" fmla="*/ 1164622 h 1543145"/>
                <a:gd name="connsiteX78" fmla="*/ 4170140 w 7118318"/>
                <a:gd name="connsiteY78" fmla="*/ 1168908 h 1543145"/>
                <a:gd name="connsiteX79" fmla="*/ 4134136 w 7118318"/>
                <a:gd name="connsiteY79" fmla="*/ 1171575 h 1543145"/>
                <a:gd name="connsiteX80" fmla="*/ 4098131 w 7118318"/>
                <a:gd name="connsiteY80" fmla="*/ 1172718 h 1543145"/>
                <a:gd name="connsiteX81" fmla="*/ 4062222 w 7118318"/>
                <a:gd name="connsiteY81" fmla="*/ 1172527 h 1543145"/>
                <a:gd name="connsiteX82" fmla="*/ 4026313 w 7118318"/>
                <a:gd name="connsiteY82" fmla="*/ 1170908 h 1543145"/>
                <a:gd name="connsiteX83" fmla="*/ 3990499 w 7118318"/>
                <a:gd name="connsiteY83" fmla="*/ 1167956 h 1543145"/>
                <a:gd name="connsiteX84" fmla="*/ 3954685 w 7118318"/>
                <a:gd name="connsiteY84" fmla="*/ 1163860 h 1543145"/>
                <a:gd name="connsiteX85" fmla="*/ 3918871 w 7118318"/>
                <a:gd name="connsiteY85" fmla="*/ 1158526 h 1543145"/>
                <a:gd name="connsiteX86" fmla="*/ 3883247 w 7118318"/>
                <a:gd name="connsiteY86" fmla="*/ 1152049 h 1543145"/>
                <a:gd name="connsiteX87" fmla="*/ 3847529 w 7118318"/>
                <a:gd name="connsiteY87" fmla="*/ 1144524 h 1543145"/>
                <a:gd name="connsiteX88" fmla="*/ 3811905 w 7118318"/>
                <a:gd name="connsiteY88" fmla="*/ 1136142 h 1543145"/>
                <a:gd name="connsiteX89" fmla="*/ 3776377 w 7118318"/>
                <a:gd name="connsiteY89" fmla="*/ 1126712 h 1543145"/>
                <a:gd name="connsiteX90" fmla="*/ 3740849 w 7118318"/>
                <a:gd name="connsiteY90" fmla="*/ 1116425 h 1543145"/>
                <a:gd name="connsiteX91" fmla="*/ 3705321 w 7118318"/>
                <a:gd name="connsiteY91" fmla="*/ 1105376 h 1543145"/>
                <a:gd name="connsiteX92" fmla="*/ 3669888 w 7118318"/>
                <a:gd name="connsiteY92" fmla="*/ 1093660 h 1543145"/>
                <a:gd name="connsiteX93" fmla="*/ 3634550 w 7118318"/>
                <a:gd name="connsiteY93" fmla="*/ 1081088 h 1543145"/>
                <a:gd name="connsiteX94" fmla="*/ 3599212 w 7118318"/>
                <a:gd name="connsiteY94" fmla="*/ 1068038 h 1543145"/>
                <a:gd name="connsiteX95" fmla="*/ 3563874 w 7118318"/>
                <a:gd name="connsiteY95" fmla="*/ 1054322 h 1543145"/>
                <a:gd name="connsiteX96" fmla="*/ 3528632 w 7118318"/>
                <a:gd name="connsiteY96" fmla="*/ 1040130 h 1543145"/>
                <a:gd name="connsiteX97" fmla="*/ 3493389 w 7118318"/>
                <a:gd name="connsiteY97" fmla="*/ 1025366 h 1543145"/>
                <a:gd name="connsiteX98" fmla="*/ 3458242 w 7118318"/>
                <a:gd name="connsiteY98" fmla="*/ 1010317 h 1543145"/>
                <a:gd name="connsiteX99" fmla="*/ 3423190 w 7118318"/>
                <a:gd name="connsiteY99" fmla="*/ 994791 h 1543145"/>
                <a:gd name="connsiteX100" fmla="*/ 3388042 w 7118318"/>
                <a:gd name="connsiteY100" fmla="*/ 978980 h 1543145"/>
                <a:gd name="connsiteX101" fmla="*/ 3353086 w 7118318"/>
                <a:gd name="connsiteY101" fmla="*/ 962977 h 1543145"/>
                <a:gd name="connsiteX102" fmla="*/ 3318034 w 7118318"/>
                <a:gd name="connsiteY102" fmla="*/ 946690 h 1543145"/>
                <a:gd name="connsiteX103" fmla="*/ 3283172 w 7118318"/>
                <a:gd name="connsiteY103" fmla="*/ 930212 h 1543145"/>
                <a:gd name="connsiteX104" fmla="*/ 3248216 w 7118318"/>
                <a:gd name="connsiteY104" fmla="*/ 913638 h 1543145"/>
                <a:gd name="connsiteX105" fmla="*/ 3213449 w 7118318"/>
                <a:gd name="connsiteY105" fmla="*/ 896969 h 1543145"/>
                <a:gd name="connsiteX106" fmla="*/ 3178588 w 7118318"/>
                <a:gd name="connsiteY106" fmla="*/ 880205 h 1543145"/>
                <a:gd name="connsiteX107" fmla="*/ 3143822 w 7118318"/>
                <a:gd name="connsiteY107" fmla="*/ 863537 h 1543145"/>
                <a:gd name="connsiteX108" fmla="*/ 3109151 w 7118318"/>
                <a:gd name="connsiteY108" fmla="*/ 846868 h 1543145"/>
                <a:gd name="connsiteX109" fmla="*/ 3074480 w 7118318"/>
                <a:gd name="connsiteY109" fmla="*/ 830294 h 1543145"/>
                <a:gd name="connsiteX110" fmla="*/ 3039809 w 7118318"/>
                <a:gd name="connsiteY110" fmla="*/ 813816 h 1543145"/>
                <a:gd name="connsiteX111" fmla="*/ 3005233 w 7118318"/>
                <a:gd name="connsiteY111" fmla="*/ 797528 h 1543145"/>
                <a:gd name="connsiteX112" fmla="*/ 2970752 w 7118318"/>
                <a:gd name="connsiteY112" fmla="*/ 781431 h 1543145"/>
                <a:gd name="connsiteX113" fmla="*/ 2936272 w 7118318"/>
                <a:gd name="connsiteY113" fmla="*/ 765620 h 1543145"/>
                <a:gd name="connsiteX114" fmla="*/ 2901791 w 7118318"/>
                <a:gd name="connsiteY114" fmla="*/ 749998 h 1543145"/>
                <a:gd name="connsiteX115" fmla="*/ 2867406 w 7118318"/>
                <a:gd name="connsiteY115" fmla="*/ 734759 h 1543145"/>
                <a:gd name="connsiteX116" fmla="*/ 2833021 w 7118318"/>
                <a:gd name="connsiteY116" fmla="*/ 719804 h 1543145"/>
                <a:gd name="connsiteX117" fmla="*/ 2798731 w 7118318"/>
                <a:gd name="connsiteY117" fmla="*/ 705326 h 1543145"/>
                <a:gd name="connsiteX118" fmla="*/ 2764441 w 7118318"/>
                <a:gd name="connsiteY118" fmla="*/ 691229 h 1543145"/>
                <a:gd name="connsiteX119" fmla="*/ 2730246 w 7118318"/>
                <a:gd name="connsiteY119" fmla="*/ 677513 h 1543145"/>
                <a:gd name="connsiteX120" fmla="*/ 2696051 w 7118318"/>
                <a:gd name="connsiteY120" fmla="*/ 664273 h 1543145"/>
                <a:gd name="connsiteX121" fmla="*/ 2661952 w 7118318"/>
                <a:gd name="connsiteY121" fmla="*/ 651605 h 1543145"/>
                <a:gd name="connsiteX122" fmla="*/ 2627852 w 7118318"/>
                <a:gd name="connsiteY122" fmla="*/ 639413 h 1543145"/>
                <a:gd name="connsiteX123" fmla="*/ 2593753 w 7118318"/>
                <a:gd name="connsiteY123" fmla="*/ 627793 h 1543145"/>
                <a:gd name="connsiteX124" fmla="*/ 2559749 w 7118318"/>
                <a:gd name="connsiteY124" fmla="*/ 616744 h 1543145"/>
                <a:gd name="connsiteX125" fmla="*/ 2525744 w 7118318"/>
                <a:gd name="connsiteY125" fmla="*/ 606362 h 1543145"/>
                <a:gd name="connsiteX126" fmla="*/ 2491835 w 7118318"/>
                <a:gd name="connsiteY126" fmla="*/ 596551 h 1543145"/>
                <a:gd name="connsiteX127" fmla="*/ 2457926 w 7118318"/>
                <a:gd name="connsiteY127" fmla="*/ 587407 h 1543145"/>
                <a:gd name="connsiteX128" fmla="*/ 2424113 w 7118318"/>
                <a:gd name="connsiteY128" fmla="*/ 579025 h 1543145"/>
                <a:gd name="connsiteX129" fmla="*/ 2390299 w 7118318"/>
                <a:gd name="connsiteY129" fmla="*/ 571309 h 1543145"/>
                <a:gd name="connsiteX130" fmla="*/ 2356580 w 7118318"/>
                <a:gd name="connsiteY130" fmla="*/ 564261 h 1543145"/>
                <a:gd name="connsiteX131" fmla="*/ 2322862 w 7118318"/>
                <a:gd name="connsiteY131" fmla="*/ 558070 h 1543145"/>
                <a:gd name="connsiteX132" fmla="*/ 2289143 w 7118318"/>
                <a:gd name="connsiteY132" fmla="*/ 552545 h 1543145"/>
                <a:gd name="connsiteX133" fmla="*/ 2255520 w 7118318"/>
                <a:gd name="connsiteY133" fmla="*/ 547878 h 1543145"/>
                <a:gd name="connsiteX134" fmla="*/ 2221897 w 7118318"/>
                <a:gd name="connsiteY134" fmla="*/ 543973 h 1543145"/>
                <a:gd name="connsiteX135" fmla="*/ 2188369 w 7118318"/>
                <a:gd name="connsiteY135" fmla="*/ 540830 h 1543145"/>
                <a:gd name="connsiteX136" fmla="*/ 2154841 w 7118318"/>
                <a:gd name="connsiteY136" fmla="*/ 538639 h 1543145"/>
                <a:gd name="connsiteX137" fmla="*/ 2121408 w 7118318"/>
                <a:gd name="connsiteY137" fmla="*/ 537210 h 1543145"/>
                <a:gd name="connsiteX138" fmla="*/ 2087975 w 7118318"/>
                <a:gd name="connsiteY138" fmla="*/ 536734 h 1543145"/>
                <a:gd name="connsiteX139" fmla="*/ 2054543 w 7118318"/>
                <a:gd name="connsiteY139" fmla="*/ 537115 h 1543145"/>
                <a:gd name="connsiteX140" fmla="*/ 2021205 w 7118318"/>
                <a:gd name="connsiteY140" fmla="*/ 538353 h 1543145"/>
                <a:gd name="connsiteX141" fmla="*/ 1987868 w 7118318"/>
                <a:gd name="connsiteY141" fmla="*/ 540448 h 1543145"/>
                <a:gd name="connsiteX142" fmla="*/ 1954625 w 7118318"/>
                <a:gd name="connsiteY142" fmla="*/ 543592 h 1543145"/>
                <a:gd name="connsiteX143" fmla="*/ 1921383 w 7118318"/>
                <a:gd name="connsiteY143" fmla="*/ 547592 h 1543145"/>
                <a:gd name="connsiteX144" fmla="*/ 1888141 w 7118318"/>
                <a:gd name="connsiteY144" fmla="*/ 552450 h 1543145"/>
                <a:gd name="connsiteX145" fmla="*/ 1854994 w 7118318"/>
                <a:gd name="connsiteY145" fmla="*/ 558355 h 1543145"/>
                <a:gd name="connsiteX146" fmla="*/ 1821942 w 7118318"/>
                <a:gd name="connsiteY146" fmla="*/ 565118 h 1543145"/>
                <a:gd name="connsiteX147" fmla="*/ 1788890 w 7118318"/>
                <a:gd name="connsiteY147" fmla="*/ 572929 h 1543145"/>
                <a:gd name="connsiteX148" fmla="*/ 1755839 w 7118318"/>
                <a:gd name="connsiteY148" fmla="*/ 581692 h 1543145"/>
                <a:gd name="connsiteX149" fmla="*/ 1722787 w 7118318"/>
                <a:gd name="connsiteY149" fmla="*/ 591312 h 1543145"/>
                <a:gd name="connsiteX150" fmla="*/ 1689830 w 7118318"/>
                <a:gd name="connsiteY150" fmla="*/ 601980 h 1543145"/>
                <a:gd name="connsiteX151" fmla="*/ 1656969 w 7118318"/>
                <a:gd name="connsiteY151" fmla="*/ 613696 h 1543145"/>
                <a:gd name="connsiteX152" fmla="*/ 1624013 w 7118318"/>
                <a:gd name="connsiteY152" fmla="*/ 626269 h 1543145"/>
                <a:gd name="connsiteX153" fmla="*/ 1591247 w 7118318"/>
                <a:gd name="connsiteY153" fmla="*/ 639889 h 1543145"/>
                <a:gd name="connsiteX154" fmla="*/ 1558385 w 7118318"/>
                <a:gd name="connsiteY154" fmla="*/ 654368 h 1543145"/>
                <a:gd name="connsiteX155" fmla="*/ 1525619 w 7118318"/>
                <a:gd name="connsiteY155" fmla="*/ 669988 h 1543145"/>
                <a:gd name="connsiteX156" fmla="*/ 1492853 w 7118318"/>
                <a:gd name="connsiteY156" fmla="*/ 686467 h 1543145"/>
                <a:gd name="connsiteX157" fmla="*/ 1460182 w 7118318"/>
                <a:gd name="connsiteY157" fmla="*/ 703897 h 1543145"/>
                <a:gd name="connsiteX158" fmla="*/ 1427512 w 7118318"/>
                <a:gd name="connsiteY158" fmla="*/ 722376 h 1543145"/>
                <a:gd name="connsiteX159" fmla="*/ 1394936 w 7118318"/>
                <a:gd name="connsiteY159" fmla="*/ 741807 h 1543145"/>
                <a:gd name="connsiteX160" fmla="*/ 1362361 w 7118318"/>
                <a:gd name="connsiteY160" fmla="*/ 762191 h 1543145"/>
                <a:gd name="connsiteX161" fmla="*/ 1329785 w 7118318"/>
                <a:gd name="connsiteY161" fmla="*/ 783526 h 1543145"/>
                <a:gd name="connsiteX162" fmla="*/ 1297305 w 7118318"/>
                <a:gd name="connsiteY162" fmla="*/ 805815 h 1543145"/>
                <a:gd name="connsiteX163" fmla="*/ 1264825 w 7118318"/>
                <a:gd name="connsiteY163" fmla="*/ 829056 h 1543145"/>
                <a:gd name="connsiteX164" fmla="*/ 1232345 w 7118318"/>
                <a:gd name="connsiteY164" fmla="*/ 853250 h 1543145"/>
                <a:gd name="connsiteX165" fmla="*/ 1199960 w 7118318"/>
                <a:gd name="connsiteY165" fmla="*/ 878300 h 1543145"/>
                <a:gd name="connsiteX166" fmla="*/ 1167575 w 7118318"/>
                <a:gd name="connsiteY166" fmla="*/ 904304 h 1543145"/>
                <a:gd name="connsiteX167" fmla="*/ 1135285 w 7118318"/>
                <a:gd name="connsiteY167" fmla="*/ 931259 h 1543145"/>
                <a:gd name="connsiteX168" fmla="*/ 1102995 w 7118318"/>
                <a:gd name="connsiteY168" fmla="*/ 959072 h 1543145"/>
                <a:gd name="connsiteX169" fmla="*/ 1070801 w 7118318"/>
                <a:gd name="connsiteY169" fmla="*/ 987743 h 1543145"/>
                <a:gd name="connsiteX170" fmla="*/ 1038511 w 7118318"/>
                <a:gd name="connsiteY170" fmla="*/ 1017365 h 1543145"/>
                <a:gd name="connsiteX171" fmla="*/ 1006316 w 7118318"/>
                <a:gd name="connsiteY171" fmla="*/ 1047750 h 1543145"/>
                <a:gd name="connsiteX172" fmla="*/ 974217 w 7118318"/>
                <a:gd name="connsiteY172" fmla="*/ 1078897 h 1543145"/>
                <a:gd name="connsiteX173" fmla="*/ 942118 w 7118318"/>
                <a:gd name="connsiteY173" fmla="*/ 1109758 h 1543145"/>
                <a:gd name="connsiteX174" fmla="*/ 910019 w 7118318"/>
                <a:gd name="connsiteY174" fmla="*/ 1139762 h 1543145"/>
                <a:gd name="connsiteX175" fmla="*/ 878015 w 7118318"/>
                <a:gd name="connsiteY175" fmla="*/ 1169003 h 1543145"/>
                <a:gd name="connsiteX176" fmla="*/ 846011 w 7118318"/>
                <a:gd name="connsiteY176" fmla="*/ 1197483 h 1543145"/>
                <a:gd name="connsiteX177" fmla="*/ 814102 w 7118318"/>
                <a:gd name="connsiteY177" fmla="*/ 1225010 h 1543145"/>
                <a:gd name="connsiteX178" fmla="*/ 782193 w 7118318"/>
                <a:gd name="connsiteY178" fmla="*/ 1251585 h 1543145"/>
                <a:gd name="connsiteX179" fmla="*/ 750284 w 7118318"/>
                <a:gd name="connsiteY179" fmla="*/ 1277207 h 1543145"/>
                <a:gd name="connsiteX180" fmla="*/ 718471 w 7118318"/>
                <a:gd name="connsiteY180" fmla="*/ 1301877 h 1543145"/>
                <a:gd name="connsiteX181" fmla="*/ 686657 w 7118318"/>
                <a:gd name="connsiteY181" fmla="*/ 1325499 h 1543145"/>
                <a:gd name="connsiteX182" fmla="*/ 654844 w 7118318"/>
                <a:gd name="connsiteY182" fmla="*/ 1348073 h 1543145"/>
                <a:gd name="connsiteX183" fmla="*/ 623126 w 7118318"/>
                <a:gd name="connsiteY183" fmla="*/ 1369505 h 1543145"/>
                <a:gd name="connsiteX184" fmla="*/ 591503 w 7118318"/>
                <a:gd name="connsiteY184" fmla="*/ 1389888 h 1543145"/>
                <a:gd name="connsiteX185" fmla="*/ 559880 w 7118318"/>
                <a:gd name="connsiteY185" fmla="*/ 1409033 h 1543145"/>
                <a:gd name="connsiteX186" fmla="*/ 528257 w 7118318"/>
                <a:gd name="connsiteY186" fmla="*/ 1426940 h 1543145"/>
                <a:gd name="connsiteX187" fmla="*/ 496729 w 7118318"/>
                <a:gd name="connsiteY187" fmla="*/ 1443704 h 1543145"/>
                <a:gd name="connsiteX188" fmla="*/ 465201 w 7118318"/>
                <a:gd name="connsiteY188" fmla="*/ 1459230 h 1543145"/>
                <a:gd name="connsiteX189" fmla="*/ 433673 w 7118318"/>
                <a:gd name="connsiteY189" fmla="*/ 1473518 h 1543145"/>
                <a:gd name="connsiteX190" fmla="*/ 402241 w 7118318"/>
                <a:gd name="connsiteY190" fmla="*/ 1486472 h 1543145"/>
                <a:gd name="connsiteX191" fmla="*/ 370904 w 7118318"/>
                <a:gd name="connsiteY191" fmla="*/ 1498187 h 1543145"/>
                <a:gd name="connsiteX192" fmla="*/ 339471 w 7118318"/>
                <a:gd name="connsiteY192" fmla="*/ 1508474 h 1543145"/>
                <a:gd name="connsiteX193" fmla="*/ 308229 w 7118318"/>
                <a:gd name="connsiteY193" fmla="*/ 1517523 h 1543145"/>
                <a:gd name="connsiteX194" fmla="*/ 276892 w 7118318"/>
                <a:gd name="connsiteY194" fmla="*/ 1525238 h 1543145"/>
                <a:gd name="connsiteX195" fmla="*/ 245650 w 7118318"/>
                <a:gd name="connsiteY195" fmla="*/ 1531525 h 1543145"/>
                <a:gd name="connsiteX196" fmla="*/ 214503 w 7118318"/>
                <a:gd name="connsiteY196" fmla="*/ 1536478 h 1543145"/>
                <a:gd name="connsiteX197" fmla="*/ 183356 w 7118318"/>
                <a:gd name="connsiteY197" fmla="*/ 1540097 h 1543145"/>
                <a:gd name="connsiteX198" fmla="*/ 152210 w 7118318"/>
                <a:gd name="connsiteY198" fmla="*/ 1542288 h 1543145"/>
                <a:gd name="connsiteX199" fmla="*/ 121158 w 7118318"/>
                <a:gd name="connsiteY199" fmla="*/ 1543145 h 1543145"/>
                <a:gd name="connsiteX200" fmla="*/ 90107 w 7118318"/>
                <a:gd name="connsiteY200" fmla="*/ 1542574 h 1543145"/>
                <a:gd name="connsiteX201" fmla="*/ 59150 w 7118318"/>
                <a:gd name="connsiteY201" fmla="*/ 1540573 h 1543145"/>
                <a:gd name="connsiteX202" fmla="*/ 28194 w 7118318"/>
                <a:gd name="connsiteY202" fmla="*/ 1537240 h 1543145"/>
                <a:gd name="connsiteX203" fmla="*/ 0 w 7118318"/>
                <a:gd name="connsiteY203" fmla="*/ 1532954 h 154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7118318" h="1543145">
                  <a:moveTo>
                    <a:pt x="7118319" y="0"/>
                  </a:moveTo>
                  <a:lnTo>
                    <a:pt x="7087172" y="13906"/>
                  </a:lnTo>
                  <a:lnTo>
                    <a:pt x="7047357" y="31718"/>
                  </a:lnTo>
                  <a:lnTo>
                    <a:pt x="7007638" y="49339"/>
                  </a:lnTo>
                  <a:lnTo>
                    <a:pt x="6968014" y="66866"/>
                  </a:lnTo>
                  <a:lnTo>
                    <a:pt x="6928295" y="84392"/>
                  </a:lnTo>
                  <a:lnTo>
                    <a:pt x="6888766" y="101822"/>
                  </a:lnTo>
                  <a:lnTo>
                    <a:pt x="6849237" y="119158"/>
                  </a:lnTo>
                  <a:lnTo>
                    <a:pt x="6809708" y="136398"/>
                  </a:lnTo>
                  <a:lnTo>
                    <a:pt x="6770370" y="153638"/>
                  </a:lnTo>
                  <a:lnTo>
                    <a:pt x="6730937" y="170688"/>
                  </a:lnTo>
                  <a:lnTo>
                    <a:pt x="6691598" y="187738"/>
                  </a:lnTo>
                  <a:lnTo>
                    <a:pt x="6652355" y="204692"/>
                  </a:lnTo>
                  <a:lnTo>
                    <a:pt x="6613112" y="221551"/>
                  </a:lnTo>
                  <a:lnTo>
                    <a:pt x="6573965" y="238316"/>
                  </a:lnTo>
                  <a:lnTo>
                    <a:pt x="6534912" y="254984"/>
                  </a:lnTo>
                  <a:lnTo>
                    <a:pt x="6495860" y="271653"/>
                  </a:lnTo>
                  <a:lnTo>
                    <a:pt x="6456807" y="288131"/>
                  </a:lnTo>
                  <a:lnTo>
                    <a:pt x="6417850" y="304609"/>
                  </a:lnTo>
                  <a:lnTo>
                    <a:pt x="6378988" y="320992"/>
                  </a:lnTo>
                  <a:lnTo>
                    <a:pt x="6340126" y="337280"/>
                  </a:lnTo>
                  <a:lnTo>
                    <a:pt x="6301359" y="353473"/>
                  </a:lnTo>
                  <a:lnTo>
                    <a:pt x="6262497" y="369665"/>
                  </a:lnTo>
                  <a:lnTo>
                    <a:pt x="6223826" y="385667"/>
                  </a:lnTo>
                  <a:lnTo>
                    <a:pt x="6185154" y="401669"/>
                  </a:lnTo>
                  <a:lnTo>
                    <a:pt x="6146578" y="417576"/>
                  </a:lnTo>
                  <a:lnTo>
                    <a:pt x="6108002" y="433388"/>
                  </a:lnTo>
                  <a:lnTo>
                    <a:pt x="6069521" y="449199"/>
                  </a:lnTo>
                  <a:lnTo>
                    <a:pt x="6031040" y="464820"/>
                  </a:lnTo>
                  <a:lnTo>
                    <a:pt x="5992654" y="480441"/>
                  </a:lnTo>
                  <a:lnTo>
                    <a:pt x="5954268" y="496062"/>
                  </a:lnTo>
                  <a:lnTo>
                    <a:pt x="5915978" y="511492"/>
                  </a:lnTo>
                  <a:lnTo>
                    <a:pt x="5877687" y="526923"/>
                  </a:lnTo>
                  <a:lnTo>
                    <a:pt x="5839587" y="542258"/>
                  </a:lnTo>
                  <a:lnTo>
                    <a:pt x="5801392" y="557593"/>
                  </a:lnTo>
                  <a:lnTo>
                    <a:pt x="5763292" y="572738"/>
                  </a:lnTo>
                  <a:lnTo>
                    <a:pt x="5725192" y="587883"/>
                  </a:lnTo>
                  <a:lnTo>
                    <a:pt x="5687187" y="603028"/>
                  </a:lnTo>
                  <a:lnTo>
                    <a:pt x="5649278" y="618077"/>
                  </a:lnTo>
                  <a:lnTo>
                    <a:pt x="5611368" y="633031"/>
                  </a:lnTo>
                  <a:lnTo>
                    <a:pt x="5573554" y="647986"/>
                  </a:lnTo>
                  <a:lnTo>
                    <a:pt x="5535644" y="662940"/>
                  </a:lnTo>
                  <a:lnTo>
                    <a:pt x="5497926" y="677799"/>
                  </a:lnTo>
                  <a:lnTo>
                    <a:pt x="5460207" y="692563"/>
                  </a:lnTo>
                  <a:lnTo>
                    <a:pt x="5422487" y="707326"/>
                  </a:lnTo>
                  <a:lnTo>
                    <a:pt x="5384959" y="722090"/>
                  </a:lnTo>
                  <a:lnTo>
                    <a:pt x="5347336" y="736759"/>
                  </a:lnTo>
                  <a:lnTo>
                    <a:pt x="5309807" y="751427"/>
                  </a:lnTo>
                  <a:lnTo>
                    <a:pt x="5272373" y="766096"/>
                  </a:lnTo>
                  <a:lnTo>
                    <a:pt x="5234940" y="780669"/>
                  </a:lnTo>
                  <a:lnTo>
                    <a:pt x="5197507" y="795242"/>
                  </a:lnTo>
                  <a:lnTo>
                    <a:pt x="5160264" y="809816"/>
                  </a:lnTo>
                  <a:lnTo>
                    <a:pt x="5122926" y="824293"/>
                  </a:lnTo>
                  <a:lnTo>
                    <a:pt x="5085683" y="838867"/>
                  </a:lnTo>
                  <a:lnTo>
                    <a:pt x="5048536" y="853345"/>
                  </a:lnTo>
                  <a:lnTo>
                    <a:pt x="5011389" y="867918"/>
                  </a:lnTo>
                  <a:lnTo>
                    <a:pt x="4974336" y="882396"/>
                  </a:lnTo>
                  <a:lnTo>
                    <a:pt x="4937284" y="896874"/>
                  </a:lnTo>
                  <a:lnTo>
                    <a:pt x="4900232" y="911352"/>
                  </a:lnTo>
                  <a:lnTo>
                    <a:pt x="4863275" y="925925"/>
                  </a:lnTo>
                  <a:lnTo>
                    <a:pt x="4826413" y="940403"/>
                  </a:lnTo>
                  <a:lnTo>
                    <a:pt x="4789551" y="954976"/>
                  </a:lnTo>
                  <a:lnTo>
                    <a:pt x="4752785" y="969550"/>
                  </a:lnTo>
                  <a:lnTo>
                    <a:pt x="4716018" y="984123"/>
                  </a:lnTo>
                  <a:lnTo>
                    <a:pt x="4679252" y="998696"/>
                  </a:lnTo>
                  <a:lnTo>
                    <a:pt x="4642581" y="1013365"/>
                  </a:lnTo>
                  <a:lnTo>
                    <a:pt x="4606005" y="1028033"/>
                  </a:lnTo>
                  <a:lnTo>
                    <a:pt x="4569428" y="1042797"/>
                  </a:lnTo>
                  <a:lnTo>
                    <a:pt x="4532852" y="1057561"/>
                  </a:lnTo>
                  <a:lnTo>
                    <a:pt x="4496372" y="1072325"/>
                  </a:lnTo>
                  <a:lnTo>
                    <a:pt x="4459986" y="1087184"/>
                  </a:lnTo>
                  <a:lnTo>
                    <a:pt x="4423601" y="1102138"/>
                  </a:lnTo>
                  <a:lnTo>
                    <a:pt x="4387215" y="1116997"/>
                  </a:lnTo>
                  <a:lnTo>
                    <a:pt x="4350925" y="1130237"/>
                  </a:lnTo>
                  <a:lnTo>
                    <a:pt x="4314730" y="1141571"/>
                  </a:lnTo>
                  <a:lnTo>
                    <a:pt x="4278440" y="1151001"/>
                  </a:lnTo>
                  <a:lnTo>
                    <a:pt x="4242340" y="1158621"/>
                  </a:lnTo>
                  <a:lnTo>
                    <a:pt x="4206240" y="1164622"/>
                  </a:lnTo>
                  <a:lnTo>
                    <a:pt x="4170140" y="1168908"/>
                  </a:lnTo>
                  <a:lnTo>
                    <a:pt x="4134136" y="1171575"/>
                  </a:lnTo>
                  <a:lnTo>
                    <a:pt x="4098131" y="1172718"/>
                  </a:lnTo>
                  <a:lnTo>
                    <a:pt x="4062222" y="1172527"/>
                  </a:lnTo>
                  <a:lnTo>
                    <a:pt x="4026313" y="1170908"/>
                  </a:lnTo>
                  <a:lnTo>
                    <a:pt x="3990499" y="1167956"/>
                  </a:lnTo>
                  <a:lnTo>
                    <a:pt x="3954685" y="1163860"/>
                  </a:lnTo>
                  <a:lnTo>
                    <a:pt x="3918871" y="1158526"/>
                  </a:lnTo>
                  <a:lnTo>
                    <a:pt x="3883247" y="1152049"/>
                  </a:lnTo>
                  <a:lnTo>
                    <a:pt x="3847529" y="1144524"/>
                  </a:lnTo>
                  <a:lnTo>
                    <a:pt x="3811905" y="1136142"/>
                  </a:lnTo>
                  <a:lnTo>
                    <a:pt x="3776377" y="1126712"/>
                  </a:lnTo>
                  <a:lnTo>
                    <a:pt x="3740849" y="1116425"/>
                  </a:lnTo>
                  <a:lnTo>
                    <a:pt x="3705321" y="1105376"/>
                  </a:lnTo>
                  <a:lnTo>
                    <a:pt x="3669888" y="1093660"/>
                  </a:lnTo>
                  <a:lnTo>
                    <a:pt x="3634550" y="1081088"/>
                  </a:lnTo>
                  <a:lnTo>
                    <a:pt x="3599212" y="1068038"/>
                  </a:lnTo>
                  <a:lnTo>
                    <a:pt x="3563874" y="1054322"/>
                  </a:lnTo>
                  <a:lnTo>
                    <a:pt x="3528632" y="1040130"/>
                  </a:lnTo>
                  <a:lnTo>
                    <a:pt x="3493389" y="1025366"/>
                  </a:lnTo>
                  <a:lnTo>
                    <a:pt x="3458242" y="1010317"/>
                  </a:lnTo>
                  <a:lnTo>
                    <a:pt x="3423190" y="994791"/>
                  </a:lnTo>
                  <a:lnTo>
                    <a:pt x="3388042" y="978980"/>
                  </a:lnTo>
                  <a:lnTo>
                    <a:pt x="3353086" y="962977"/>
                  </a:lnTo>
                  <a:lnTo>
                    <a:pt x="3318034" y="946690"/>
                  </a:lnTo>
                  <a:lnTo>
                    <a:pt x="3283172" y="930212"/>
                  </a:lnTo>
                  <a:lnTo>
                    <a:pt x="3248216" y="913638"/>
                  </a:lnTo>
                  <a:lnTo>
                    <a:pt x="3213449" y="896969"/>
                  </a:lnTo>
                  <a:lnTo>
                    <a:pt x="3178588" y="880205"/>
                  </a:lnTo>
                  <a:lnTo>
                    <a:pt x="3143822" y="863537"/>
                  </a:lnTo>
                  <a:lnTo>
                    <a:pt x="3109151" y="846868"/>
                  </a:lnTo>
                  <a:lnTo>
                    <a:pt x="3074480" y="830294"/>
                  </a:lnTo>
                  <a:lnTo>
                    <a:pt x="3039809" y="813816"/>
                  </a:lnTo>
                  <a:lnTo>
                    <a:pt x="3005233" y="797528"/>
                  </a:lnTo>
                  <a:lnTo>
                    <a:pt x="2970752" y="781431"/>
                  </a:lnTo>
                  <a:lnTo>
                    <a:pt x="2936272" y="765620"/>
                  </a:lnTo>
                  <a:lnTo>
                    <a:pt x="2901791" y="749998"/>
                  </a:lnTo>
                  <a:lnTo>
                    <a:pt x="2867406" y="734759"/>
                  </a:lnTo>
                  <a:lnTo>
                    <a:pt x="2833021" y="719804"/>
                  </a:lnTo>
                  <a:lnTo>
                    <a:pt x="2798731" y="705326"/>
                  </a:lnTo>
                  <a:lnTo>
                    <a:pt x="2764441" y="691229"/>
                  </a:lnTo>
                  <a:lnTo>
                    <a:pt x="2730246" y="677513"/>
                  </a:lnTo>
                  <a:lnTo>
                    <a:pt x="2696051" y="664273"/>
                  </a:lnTo>
                  <a:lnTo>
                    <a:pt x="2661952" y="651605"/>
                  </a:lnTo>
                  <a:lnTo>
                    <a:pt x="2627852" y="639413"/>
                  </a:lnTo>
                  <a:lnTo>
                    <a:pt x="2593753" y="627793"/>
                  </a:lnTo>
                  <a:lnTo>
                    <a:pt x="2559749" y="616744"/>
                  </a:lnTo>
                  <a:lnTo>
                    <a:pt x="2525744" y="606362"/>
                  </a:lnTo>
                  <a:lnTo>
                    <a:pt x="2491835" y="596551"/>
                  </a:lnTo>
                  <a:lnTo>
                    <a:pt x="2457926" y="587407"/>
                  </a:lnTo>
                  <a:lnTo>
                    <a:pt x="2424113" y="579025"/>
                  </a:lnTo>
                  <a:lnTo>
                    <a:pt x="2390299" y="571309"/>
                  </a:lnTo>
                  <a:lnTo>
                    <a:pt x="2356580" y="564261"/>
                  </a:lnTo>
                  <a:lnTo>
                    <a:pt x="2322862" y="558070"/>
                  </a:lnTo>
                  <a:lnTo>
                    <a:pt x="2289143" y="552545"/>
                  </a:lnTo>
                  <a:lnTo>
                    <a:pt x="2255520" y="547878"/>
                  </a:lnTo>
                  <a:lnTo>
                    <a:pt x="2221897" y="543973"/>
                  </a:lnTo>
                  <a:lnTo>
                    <a:pt x="2188369" y="540830"/>
                  </a:lnTo>
                  <a:lnTo>
                    <a:pt x="2154841" y="538639"/>
                  </a:lnTo>
                  <a:lnTo>
                    <a:pt x="2121408" y="537210"/>
                  </a:lnTo>
                  <a:lnTo>
                    <a:pt x="2087975" y="536734"/>
                  </a:lnTo>
                  <a:lnTo>
                    <a:pt x="2054543" y="537115"/>
                  </a:lnTo>
                  <a:lnTo>
                    <a:pt x="2021205" y="538353"/>
                  </a:lnTo>
                  <a:lnTo>
                    <a:pt x="1987868" y="540448"/>
                  </a:lnTo>
                  <a:lnTo>
                    <a:pt x="1954625" y="543592"/>
                  </a:lnTo>
                  <a:lnTo>
                    <a:pt x="1921383" y="547592"/>
                  </a:lnTo>
                  <a:lnTo>
                    <a:pt x="1888141" y="552450"/>
                  </a:lnTo>
                  <a:lnTo>
                    <a:pt x="1854994" y="558355"/>
                  </a:lnTo>
                  <a:lnTo>
                    <a:pt x="1821942" y="565118"/>
                  </a:lnTo>
                  <a:lnTo>
                    <a:pt x="1788890" y="572929"/>
                  </a:lnTo>
                  <a:lnTo>
                    <a:pt x="1755839" y="581692"/>
                  </a:lnTo>
                  <a:lnTo>
                    <a:pt x="1722787" y="591312"/>
                  </a:lnTo>
                  <a:lnTo>
                    <a:pt x="1689830" y="601980"/>
                  </a:lnTo>
                  <a:lnTo>
                    <a:pt x="1656969" y="613696"/>
                  </a:lnTo>
                  <a:lnTo>
                    <a:pt x="1624013" y="626269"/>
                  </a:lnTo>
                  <a:lnTo>
                    <a:pt x="1591247" y="639889"/>
                  </a:lnTo>
                  <a:lnTo>
                    <a:pt x="1558385" y="654368"/>
                  </a:lnTo>
                  <a:lnTo>
                    <a:pt x="1525619" y="669988"/>
                  </a:lnTo>
                  <a:lnTo>
                    <a:pt x="1492853" y="686467"/>
                  </a:lnTo>
                  <a:lnTo>
                    <a:pt x="1460182" y="703897"/>
                  </a:lnTo>
                  <a:lnTo>
                    <a:pt x="1427512" y="722376"/>
                  </a:lnTo>
                  <a:lnTo>
                    <a:pt x="1394936" y="741807"/>
                  </a:lnTo>
                  <a:lnTo>
                    <a:pt x="1362361" y="762191"/>
                  </a:lnTo>
                  <a:lnTo>
                    <a:pt x="1329785" y="783526"/>
                  </a:lnTo>
                  <a:lnTo>
                    <a:pt x="1297305" y="805815"/>
                  </a:lnTo>
                  <a:lnTo>
                    <a:pt x="1264825" y="829056"/>
                  </a:lnTo>
                  <a:lnTo>
                    <a:pt x="1232345" y="853250"/>
                  </a:lnTo>
                  <a:lnTo>
                    <a:pt x="1199960" y="878300"/>
                  </a:lnTo>
                  <a:lnTo>
                    <a:pt x="1167575" y="904304"/>
                  </a:lnTo>
                  <a:lnTo>
                    <a:pt x="1135285" y="931259"/>
                  </a:lnTo>
                  <a:lnTo>
                    <a:pt x="1102995" y="959072"/>
                  </a:lnTo>
                  <a:lnTo>
                    <a:pt x="1070801" y="987743"/>
                  </a:lnTo>
                  <a:lnTo>
                    <a:pt x="1038511" y="1017365"/>
                  </a:lnTo>
                  <a:lnTo>
                    <a:pt x="1006316" y="1047750"/>
                  </a:lnTo>
                  <a:lnTo>
                    <a:pt x="974217" y="1078897"/>
                  </a:lnTo>
                  <a:lnTo>
                    <a:pt x="942118" y="1109758"/>
                  </a:lnTo>
                  <a:lnTo>
                    <a:pt x="910019" y="1139762"/>
                  </a:lnTo>
                  <a:lnTo>
                    <a:pt x="878015" y="1169003"/>
                  </a:lnTo>
                  <a:lnTo>
                    <a:pt x="846011" y="1197483"/>
                  </a:lnTo>
                  <a:lnTo>
                    <a:pt x="814102" y="1225010"/>
                  </a:lnTo>
                  <a:lnTo>
                    <a:pt x="782193" y="1251585"/>
                  </a:lnTo>
                  <a:lnTo>
                    <a:pt x="750284" y="1277207"/>
                  </a:lnTo>
                  <a:lnTo>
                    <a:pt x="718471" y="1301877"/>
                  </a:lnTo>
                  <a:lnTo>
                    <a:pt x="686657" y="1325499"/>
                  </a:lnTo>
                  <a:lnTo>
                    <a:pt x="654844" y="1348073"/>
                  </a:lnTo>
                  <a:lnTo>
                    <a:pt x="623126" y="1369505"/>
                  </a:lnTo>
                  <a:lnTo>
                    <a:pt x="591503" y="1389888"/>
                  </a:lnTo>
                  <a:lnTo>
                    <a:pt x="559880" y="1409033"/>
                  </a:lnTo>
                  <a:lnTo>
                    <a:pt x="528257" y="1426940"/>
                  </a:lnTo>
                  <a:lnTo>
                    <a:pt x="496729" y="1443704"/>
                  </a:lnTo>
                  <a:lnTo>
                    <a:pt x="465201" y="1459230"/>
                  </a:lnTo>
                  <a:lnTo>
                    <a:pt x="433673" y="1473518"/>
                  </a:lnTo>
                  <a:lnTo>
                    <a:pt x="402241" y="1486472"/>
                  </a:lnTo>
                  <a:lnTo>
                    <a:pt x="370904" y="1498187"/>
                  </a:lnTo>
                  <a:lnTo>
                    <a:pt x="339471" y="1508474"/>
                  </a:lnTo>
                  <a:lnTo>
                    <a:pt x="308229" y="1517523"/>
                  </a:lnTo>
                  <a:lnTo>
                    <a:pt x="276892" y="1525238"/>
                  </a:lnTo>
                  <a:lnTo>
                    <a:pt x="245650" y="1531525"/>
                  </a:lnTo>
                  <a:lnTo>
                    <a:pt x="214503" y="1536478"/>
                  </a:lnTo>
                  <a:lnTo>
                    <a:pt x="183356" y="1540097"/>
                  </a:lnTo>
                  <a:lnTo>
                    <a:pt x="152210" y="1542288"/>
                  </a:lnTo>
                  <a:lnTo>
                    <a:pt x="121158" y="1543145"/>
                  </a:lnTo>
                  <a:lnTo>
                    <a:pt x="90107" y="1542574"/>
                  </a:lnTo>
                  <a:lnTo>
                    <a:pt x="59150" y="1540573"/>
                  </a:lnTo>
                  <a:lnTo>
                    <a:pt x="28194" y="1537240"/>
                  </a:lnTo>
                  <a:lnTo>
                    <a:pt x="0" y="153295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任意多边形: 形状 94"/>
            <p:cNvSpPr/>
            <p:nvPr/>
          </p:nvSpPr>
          <p:spPr>
            <a:xfrm>
              <a:off x="664019" y="1098921"/>
              <a:ext cx="7118318" cy="1616582"/>
            </a:xfrm>
            <a:custGeom>
              <a:avLst/>
              <a:gdLst>
                <a:gd name="connsiteX0" fmla="*/ 7118319 w 7118318"/>
                <a:gd name="connsiteY0" fmla="*/ 0 h 1616582"/>
                <a:gd name="connsiteX1" fmla="*/ 7114889 w 7118318"/>
                <a:gd name="connsiteY1" fmla="*/ 1524 h 1616582"/>
                <a:gd name="connsiteX2" fmla="*/ 7074599 w 7118318"/>
                <a:gd name="connsiteY2" fmla="*/ 19526 h 1616582"/>
                <a:gd name="connsiteX3" fmla="*/ 7034498 w 7118318"/>
                <a:gd name="connsiteY3" fmla="*/ 37338 h 1616582"/>
                <a:gd name="connsiteX4" fmla="*/ 6994303 w 7118318"/>
                <a:gd name="connsiteY4" fmla="*/ 55150 h 1616582"/>
                <a:gd name="connsiteX5" fmla="*/ 6954298 w 7118318"/>
                <a:gd name="connsiteY5" fmla="*/ 72866 h 1616582"/>
                <a:gd name="connsiteX6" fmla="*/ 6914293 w 7118318"/>
                <a:gd name="connsiteY6" fmla="*/ 90488 h 1616582"/>
                <a:gd name="connsiteX7" fmla="*/ 6874288 w 7118318"/>
                <a:gd name="connsiteY7" fmla="*/ 108014 h 1616582"/>
                <a:gd name="connsiteX8" fmla="*/ 6834378 w 7118318"/>
                <a:gd name="connsiteY8" fmla="*/ 125540 h 1616582"/>
                <a:gd name="connsiteX9" fmla="*/ 6794563 w 7118318"/>
                <a:gd name="connsiteY9" fmla="*/ 142875 h 1616582"/>
                <a:gd name="connsiteX10" fmla="*/ 6754749 w 7118318"/>
                <a:gd name="connsiteY10" fmla="*/ 160211 h 1616582"/>
                <a:gd name="connsiteX11" fmla="*/ 6715030 w 7118318"/>
                <a:gd name="connsiteY11" fmla="*/ 177451 h 1616582"/>
                <a:gd name="connsiteX12" fmla="*/ 6675311 w 7118318"/>
                <a:gd name="connsiteY12" fmla="*/ 194691 h 1616582"/>
                <a:gd name="connsiteX13" fmla="*/ 6635687 w 7118318"/>
                <a:gd name="connsiteY13" fmla="*/ 211741 h 1616582"/>
                <a:gd name="connsiteX14" fmla="*/ 6596063 w 7118318"/>
                <a:gd name="connsiteY14" fmla="*/ 228790 h 1616582"/>
                <a:gd name="connsiteX15" fmla="*/ 6556534 w 7118318"/>
                <a:gd name="connsiteY15" fmla="*/ 245745 h 1616582"/>
                <a:gd name="connsiteX16" fmla="*/ 6517005 w 7118318"/>
                <a:gd name="connsiteY16" fmla="*/ 262604 h 1616582"/>
                <a:gd name="connsiteX17" fmla="*/ 6477667 w 7118318"/>
                <a:gd name="connsiteY17" fmla="*/ 279368 h 1616582"/>
                <a:gd name="connsiteX18" fmla="*/ 6438233 w 7118318"/>
                <a:gd name="connsiteY18" fmla="*/ 296132 h 1616582"/>
                <a:gd name="connsiteX19" fmla="*/ 6398895 w 7118318"/>
                <a:gd name="connsiteY19" fmla="*/ 312801 h 1616582"/>
                <a:gd name="connsiteX20" fmla="*/ 6359652 w 7118318"/>
                <a:gd name="connsiteY20" fmla="*/ 329374 h 1616582"/>
                <a:gd name="connsiteX21" fmla="*/ 6320409 w 7118318"/>
                <a:gd name="connsiteY21" fmla="*/ 345853 h 1616582"/>
                <a:gd name="connsiteX22" fmla="*/ 6281262 w 7118318"/>
                <a:gd name="connsiteY22" fmla="*/ 362331 h 1616582"/>
                <a:gd name="connsiteX23" fmla="*/ 6242113 w 7118318"/>
                <a:gd name="connsiteY23" fmla="*/ 378619 h 1616582"/>
                <a:gd name="connsiteX24" fmla="*/ 6203061 w 7118318"/>
                <a:gd name="connsiteY24" fmla="*/ 395002 h 1616582"/>
                <a:gd name="connsiteX25" fmla="*/ 6164009 w 7118318"/>
                <a:gd name="connsiteY25" fmla="*/ 411194 h 1616582"/>
                <a:gd name="connsiteX26" fmla="*/ 6125051 w 7118318"/>
                <a:gd name="connsiteY26" fmla="*/ 427387 h 1616582"/>
                <a:gd name="connsiteX27" fmla="*/ 6086189 w 7118318"/>
                <a:gd name="connsiteY27" fmla="*/ 443484 h 1616582"/>
                <a:gd name="connsiteX28" fmla="*/ 6047232 w 7118318"/>
                <a:gd name="connsiteY28" fmla="*/ 459486 h 1616582"/>
                <a:gd name="connsiteX29" fmla="*/ 6008466 w 7118318"/>
                <a:gd name="connsiteY29" fmla="*/ 475488 h 1616582"/>
                <a:gd name="connsiteX30" fmla="*/ 5969699 w 7118318"/>
                <a:gd name="connsiteY30" fmla="*/ 491395 h 1616582"/>
                <a:gd name="connsiteX31" fmla="*/ 5931027 w 7118318"/>
                <a:gd name="connsiteY31" fmla="*/ 507302 h 1616582"/>
                <a:gd name="connsiteX32" fmla="*/ 5892260 w 7118318"/>
                <a:gd name="connsiteY32" fmla="*/ 523113 h 1616582"/>
                <a:gd name="connsiteX33" fmla="*/ 5853780 w 7118318"/>
                <a:gd name="connsiteY33" fmla="*/ 538829 h 1616582"/>
                <a:gd name="connsiteX34" fmla="*/ 5815203 w 7118318"/>
                <a:gd name="connsiteY34" fmla="*/ 554545 h 1616582"/>
                <a:gd name="connsiteX35" fmla="*/ 5776627 w 7118318"/>
                <a:gd name="connsiteY35" fmla="*/ 570167 h 1616582"/>
                <a:gd name="connsiteX36" fmla="*/ 5738146 w 7118318"/>
                <a:gd name="connsiteY36" fmla="*/ 585788 h 1616582"/>
                <a:gd name="connsiteX37" fmla="*/ 5699761 w 7118318"/>
                <a:gd name="connsiteY37" fmla="*/ 601313 h 1616582"/>
                <a:gd name="connsiteX38" fmla="*/ 5661375 w 7118318"/>
                <a:gd name="connsiteY38" fmla="*/ 616839 h 1616582"/>
                <a:gd name="connsiteX39" fmla="*/ 5623084 w 7118318"/>
                <a:gd name="connsiteY39" fmla="*/ 632270 h 1616582"/>
                <a:gd name="connsiteX40" fmla="*/ 5584888 w 7118318"/>
                <a:gd name="connsiteY40" fmla="*/ 647700 h 1616582"/>
                <a:gd name="connsiteX41" fmla="*/ 5546598 w 7118318"/>
                <a:gd name="connsiteY41" fmla="*/ 663131 h 1616582"/>
                <a:gd name="connsiteX42" fmla="*/ 5508498 w 7118318"/>
                <a:gd name="connsiteY42" fmla="*/ 678466 h 1616582"/>
                <a:gd name="connsiteX43" fmla="*/ 5470398 w 7118318"/>
                <a:gd name="connsiteY43" fmla="*/ 693706 h 1616582"/>
                <a:gd name="connsiteX44" fmla="*/ 5432298 w 7118318"/>
                <a:gd name="connsiteY44" fmla="*/ 709041 h 1616582"/>
                <a:gd name="connsiteX45" fmla="*/ 5394294 w 7118318"/>
                <a:gd name="connsiteY45" fmla="*/ 724281 h 1616582"/>
                <a:gd name="connsiteX46" fmla="*/ 5356288 w 7118318"/>
                <a:gd name="connsiteY46" fmla="*/ 739521 h 1616582"/>
                <a:gd name="connsiteX47" fmla="*/ 5318379 w 7118318"/>
                <a:gd name="connsiteY47" fmla="*/ 754761 h 1616582"/>
                <a:gd name="connsiteX48" fmla="*/ 5280565 w 7118318"/>
                <a:gd name="connsiteY48" fmla="*/ 769906 h 1616582"/>
                <a:gd name="connsiteX49" fmla="*/ 5242751 w 7118318"/>
                <a:gd name="connsiteY49" fmla="*/ 785051 h 1616582"/>
                <a:gd name="connsiteX50" fmla="*/ 5204937 w 7118318"/>
                <a:gd name="connsiteY50" fmla="*/ 800195 h 1616582"/>
                <a:gd name="connsiteX51" fmla="*/ 5167217 w 7118318"/>
                <a:gd name="connsiteY51" fmla="*/ 815340 h 1616582"/>
                <a:gd name="connsiteX52" fmla="*/ 5129594 w 7118318"/>
                <a:gd name="connsiteY52" fmla="*/ 830485 h 1616582"/>
                <a:gd name="connsiteX53" fmla="*/ 5091970 w 7118318"/>
                <a:gd name="connsiteY53" fmla="*/ 845630 h 1616582"/>
                <a:gd name="connsiteX54" fmla="*/ 5054346 w 7118318"/>
                <a:gd name="connsiteY54" fmla="*/ 860774 h 1616582"/>
                <a:gd name="connsiteX55" fmla="*/ 5016913 w 7118318"/>
                <a:gd name="connsiteY55" fmla="*/ 875919 h 1616582"/>
                <a:gd name="connsiteX56" fmla="*/ 4979385 w 7118318"/>
                <a:gd name="connsiteY56" fmla="*/ 891064 h 1616582"/>
                <a:gd name="connsiteX57" fmla="*/ 4941951 w 7118318"/>
                <a:gd name="connsiteY57" fmla="*/ 906209 h 1616582"/>
                <a:gd name="connsiteX58" fmla="*/ 4904613 w 7118318"/>
                <a:gd name="connsiteY58" fmla="*/ 921353 h 1616582"/>
                <a:gd name="connsiteX59" fmla="*/ 4867275 w 7118318"/>
                <a:gd name="connsiteY59" fmla="*/ 936498 h 1616582"/>
                <a:gd name="connsiteX60" fmla="*/ 4830033 w 7118318"/>
                <a:gd name="connsiteY60" fmla="*/ 951738 h 1616582"/>
                <a:gd name="connsiteX61" fmla="*/ 4792790 w 7118318"/>
                <a:gd name="connsiteY61" fmla="*/ 966883 h 1616582"/>
                <a:gd name="connsiteX62" fmla="*/ 4755547 w 7118318"/>
                <a:gd name="connsiteY62" fmla="*/ 982123 h 1616582"/>
                <a:gd name="connsiteX63" fmla="*/ 4718400 w 7118318"/>
                <a:gd name="connsiteY63" fmla="*/ 997458 h 1616582"/>
                <a:gd name="connsiteX64" fmla="*/ 4681347 w 7118318"/>
                <a:gd name="connsiteY64" fmla="*/ 1012698 h 1616582"/>
                <a:gd name="connsiteX65" fmla="*/ 4644295 w 7118318"/>
                <a:gd name="connsiteY65" fmla="*/ 1028033 h 1616582"/>
                <a:gd name="connsiteX66" fmla="*/ 4607338 w 7118318"/>
                <a:gd name="connsiteY66" fmla="*/ 1043464 h 1616582"/>
                <a:gd name="connsiteX67" fmla="*/ 4570381 w 7118318"/>
                <a:gd name="connsiteY67" fmla="*/ 1058894 h 1616582"/>
                <a:gd name="connsiteX68" fmla="*/ 4533424 w 7118318"/>
                <a:gd name="connsiteY68" fmla="*/ 1074325 h 1616582"/>
                <a:gd name="connsiteX69" fmla="*/ 4496658 w 7118318"/>
                <a:gd name="connsiteY69" fmla="*/ 1089851 h 1616582"/>
                <a:gd name="connsiteX70" fmla="*/ 4459796 w 7118318"/>
                <a:gd name="connsiteY70" fmla="*/ 1105472 h 1616582"/>
                <a:gd name="connsiteX71" fmla="*/ 4423029 w 7118318"/>
                <a:gd name="connsiteY71" fmla="*/ 1121093 h 1616582"/>
                <a:gd name="connsiteX72" fmla="*/ 4386358 w 7118318"/>
                <a:gd name="connsiteY72" fmla="*/ 1136714 h 1616582"/>
                <a:gd name="connsiteX73" fmla="*/ 4349687 w 7118318"/>
                <a:gd name="connsiteY73" fmla="*/ 1150715 h 1616582"/>
                <a:gd name="connsiteX74" fmla="*/ 4313111 w 7118318"/>
                <a:gd name="connsiteY74" fmla="*/ 1162717 h 1616582"/>
                <a:gd name="connsiteX75" fmla="*/ 4276535 w 7118318"/>
                <a:gd name="connsiteY75" fmla="*/ 1173004 h 1616582"/>
                <a:gd name="connsiteX76" fmla="*/ 4239959 w 7118318"/>
                <a:gd name="connsiteY76" fmla="*/ 1181386 h 1616582"/>
                <a:gd name="connsiteX77" fmla="*/ 4203478 w 7118318"/>
                <a:gd name="connsiteY77" fmla="*/ 1188053 h 1616582"/>
                <a:gd name="connsiteX78" fmla="*/ 4167092 w 7118318"/>
                <a:gd name="connsiteY78" fmla="*/ 1193102 h 1616582"/>
                <a:gd name="connsiteX79" fmla="*/ 4130707 w 7118318"/>
                <a:gd name="connsiteY79" fmla="*/ 1196531 h 1616582"/>
                <a:gd name="connsiteX80" fmla="*/ 4094321 w 7118318"/>
                <a:gd name="connsiteY80" fmla="*/ 1198531 h 1616582"/>
                <a:gd name="connsiteX81" fmla="*/ 4058031 w 7118318"/>
                <a:gd name="connsiteY81" fmla="*/ 1199102 h 1616582"/>
                <a:gd name="connsiteX82" fmla="*/ 4021741 w 7118318"/>
                <a:gd name="connsiteY82" fmla="*/ 1198245 h 1616582"/>
                <a:gd name="connsiteX83" fmla="*/ 3985546 w 7118318"/>
                <a:gd name="connsiteY83" fmla="*/ 1196054 h 1616582"/>
                <a:gd name="connsiteX84" fmla="*/ 3949446 w 7118318"/>
                <a:gd name="connsiteY84" fmla="*/ 1192721 h 1616582"/>
                <a:gd name="connsiteX85" fmla="*/ 3913346 w 7118318"/>
                <a:gd name="connsiteY85" fmla="*/ 1188244 h 1616582"/>
                <a:gd name="connsiteX86" fmla="*/ 3877247 w 7118318"/>
                <a:gd name="connsiteY86" fmla="*/ 1182529 h 1616582"/>
                <a:gd name="connsiteX87" fmla="*/ 3841242 w 7118318"/>
                <a:gd name="connsiteY87" fmla="*/ 1175861 h 1616582"/>
                <a:gd name="connsiteX88" fmla="*/ 3805238 w 7118318"/>
                <a:gd name="connsiteY88" fmla="*/ 1168146 h 1616582"/>
                <a:gd name="connsiteX89" fmla="*/ 3769328 w 7118318"/>
                <a:gd name="connsiteY89" fmla="*/ 1159574 h 1616582"/>
                <a:gd name="connsiteX90" fmla="*/ 3733419 w 7118318"/>
                <a:gd name="connsiteY90" fmla="*/ 1150144 h 1616582"/>
                <a:gd name="connsiteX91" fmla="*/ 3697605 w 7118318"/>
                <a:gd name="connsiteY91" fmla="*/ 1139857 h 1616582"/>
                <a:gd name="connsiteX92" fmla="*/ 3661886 w 7118318"/>
                <a:gd name="connsiteY92" fmla="*/ 1128903 h 1616582"/>
                <a:gd name="connsiteX93" fmla="*/ 3626072 w 7118318"/>
                <a:gd name="connsiteY93" fmla="*/ 1117187 h 1616582"/>
                <a:gd name="connsiteX94" fmla="*/ 3590449 w 7118318"/>
                <a:gd name="connsiteY94" fmla="*/ 1104900 h 1616582"/>
                <a:gd name="connsiteX95" fmla="*/ 3554730 w 7118318"/>
                <a:gd name="connsiteY95" fmla="*/ 1091946 h 1616582"/>
                <a:gd name="connsiteX96" fmla="*/ 3519202 w 7118318"/>
                <a:gd name="connsiteY96" fmla="*/ 1078516 h 1616582"/>
                <a:gd name="connsiteX97" fmla="*/ 3483578 w 7118318"/>
                <a:gd name="connsiteY97" fmla="*/ 1064609 h 1616582"/>
                <a:gd name="connsiteX98" fmla="*/ 3448146 w 7118318"/>
                <a:gd name="connsiteY98" fmla="*/ 1050322 h 1616582"/>
                <a:gd name="connsiteX99" fmla="*/ 3412617 w 7118318"/>
                <a:gd name="connsiteY99" fmla="*/ 1035558 h 1616582"/>
                <a:gd name="connsiteX100" fmla="*/ 3377279 w 7118318"/>
                <a:gd name="connsiteY100" fmla="*/ 1020604 h 1616582"/>
                <a:gd name="connsiteX101" fmla="*/ 3341846 w 7118318"/>
                <a:gd name="connsiteY101" fmla="*/ 1005269 h 1616582"/>
                <a:gd name="connsiteX102" fmla="*/ 3306604 w 7118318"/>
                <a:gd name="connsiteY102" fmla="*/ 989743 h 1616582"/>
                <a:gd name="connsiteX103" fmla="*/ 3271266 w 7118318"/>
                <a:gd name="connsiteY103" fmla="*/ 974027 h 1616582"/>
                <a:gd name="connsiteX104" fmla="*/ 3236024 w 7118318"/>
                <a:gd name="connsiteY104" fmla="*/ 958215 h 1616582"/>
                <a:gd name="connsiteX105" fmla="*/ 3200876 w 7118318"/>
                <a:gd name="connsiteY105" fmla="*/ 942308 h 1616582"/>
                <a:gd name="connsiteX106" fmla="*/ 3165729 w 7118318"/>
                <a:gd name="connsiteY106" fmla="*/ 926402 h 1616582"/>
                <a:gd name="connsiteX107" fmla="*/ 3130677 w 7118318"/>
                <a:gd name="connsiteY107" fmla="*/ 910399 h 1616582"/>
                <a:gd name="connsiteX108" fmla="*/ 3095625 w 7118318"/>
                <a:gd name="connsiteY108" fmla="*/ 894493 h 1616582"/>
                <a:gd name="connsiteX109" fmla="*/ 3060573 w 7118318"/>
                <a:gd name="connsiteY109" fmla="*/ 878586 h 1616582"/>
                <a:gd name="connsiteX110" fmla="*/ 3025616 w 7118318"/>
                <a:gd name="connsiteY110" fmla="*/ 862870 h 1616582"/>
                <a:gd name="connsiteX111" fmla="*/ 2990755 w 7118318"/>
                <a:gd name="connsiteY111" fmla="*/ 847344 h 1616582"/>
                <a:gd name="connsiteX112" fmla="*/ 2955893 w 7118318"/>
                <a:gd name="connsiteY112" fmla="*/ 831914 h 1616582"/>
                <a:gd name="connsiteX113" fmla="*/ 2921032 w 7118318"/>
                <a:gd name="connsiteY113" fmla="*/ 816864 h 1616582"/>
                <a:gd name="connsiteX114" fmla="*/ 2886266 w 7118318"/>
                <a:gd name="connsiteY114" fmla="*/ 801910 h 1616582"/>
                <a:gd name="connsiteX115" fmla="*/ 2851499 w 7118318"/>
                <a:gd name="connsiteY115" fmla="*/ 787432 h 1616582"/>
                <a:gd name="connsiteX116" fmla="*/ 2816828 w 7118318"/>
                <a:gd name="connsiteY116" fmla="*/ 773144 h 1616582"/>
                <a:gd name="connsiteX117" fmla="*/ 2782157 w 7118318"/>
                <a:gd name="connsiteY117" fmla="*/ 759333 h 1616582"/>
                <a:gd name="connsiteX118" fmla="*/ 2747582 w 7118318"/>
                <a:gd name="connsiteY118" fmla="*/ 745903 h 1616582"/>
                <a:gd name="connsiteX119" fmla="*/ 2713006 w 7118318"/>
                <a:gd name="connsiteY119" fmla="*/ 732853 h 1616582"/>
                <a:gd name="connsiteX120" fmla="*/ 2678525 w 7118318"/>
                <a:gd name="connsiteY120" fmla="*/ 720376 h 1616582"/>
                <a:gd name="connsiteX121" fmla="*/ 2644045 w 7118318"/>
                <a:gd name="connsiteY121" fmla="*/ 708279 h 1616582"/>
                <a:gd name="connsiteX122" fmla="*/ 2609659 w 7118318"/>
                <a:gd name="connsiteY122" fmla="*/ 696754 h 1616582"/>
                <a:gd name="connsiteX123" fmla="*/ 2575274 w 7118318"/>
                <a:gd name="connsiteY123" fmla="*/ 685800 h 1616582"/>
                <a:gd name="connsiteX124" fmla="*/ 2540889 w 7118318"/>
                <a:gd name="connsiteY124" fmla="*/ 675418 h 1616582"/>
                <a:gd name="connsiteX125" fmla="*/ 2506599 w 7118318"/>
                <a:gd name="connsiteY125" fmla="*/ 665607 h 1616582"/>
                <a:gd name="connsiteX126" fmla="*/ 2472404 w 7118318"/>
                <a:gd name="connsiteY126" fmla="*/ 656463 h 1616582"/>
                <a:gd name="connsiteX127" fmla="*/ 2438209 w 7118318"/>
                <a:gd name="connsiteY127" fmla="*/ 647986 h 1616582"/>
                <a:gd name="connsiteX128" fmla="*/ 2404015 w 7118318"/>
                <a:gd name="connsiteY128" fmla="*/ 640175 h 1616582"/>
                <a:gd name="connsiteX129" fmla="*/ 2369915 w 7118318"/>
                <a:gd name="connsiteY129" fmla="*/ 633032 h 1616582"/>
                <a:gd name="connsiteX130" fmla="*/ 2335816 w 7118318"/>
                <a:gd name="connsiteY130" fmla="*/ 626555 h 1616582"/>
                <a:gd name="connsiteX131" fmla="*/ 2301716 w 7118318"/>
                <a:gd name="connsiteY131" fmla="*/ 620935 h 1616582"/>
                <a:gd name="connsiteX132" fmla="*/ 2267807 w 7118318"/>
                <a:gd name="connsiteY132" fmla="*/ 616077 h 1616582"/>
                <a:gd name="connsiteX133" fmla="*/ 2233803 w 7118318"/>
                <a:gd name="connsiteY133" fmla="*/ 611886 h 1616582"/>
                <a:gd name="connsiteX134" fmla="*/ 2199894 w 7118318"/>
                <a:gd name="connsiteY134" fmla="*/ 608552 h 1616582"/>
                <a:gd name="connsiteX135" fmla="*/ 2165985 w 7118318"/>
                <a:gd name="connsiteY135" fmla="*/ 606076 h 1616582"/>
                <a:gd name="connsiteX136" fmla="*/ 2132171 w 7118318"/>
                <a:gd name="connsiteY136" fmla="*/ 604361 h 1616582"/>
                <a:gd name="connsiteX137" fmla="*/ 2098453 w 7118318"/>
                <a:gd name="connsiteY137" fmla="*/ 603504 h 1616582"/>
                <a:gd name="connsiteX138" fmla="*/ 2064639 w 7118318"/>
                <a:gd name="connsiteY138" fmla="*/ 603599 h 1616582"/>
                <a:gd name="connsiteX139" fmla="*/ 2030921 w 7118318"/>
                <a:gd name="connsiteY139" fmla="*/ 604457 h 1616582"/>
                <a:gd name="connsiteX140" fmla="*/ 1997297 w 7118318"/>
                <a:gd name="connsiteY140" fmla="*/ 606266 h 1616582"/>
                <a:gd name="connsiteX141" fmla="*/ 1963674 w 7118318"/>
                <a:gd name="connsiteY141" fmla="*/ 608933 h 1616582"/>
                <a:gd name="connsiteX142" fmla="*/ 1930051 w 7118318"/>
                <a:gd name="connsiteY142" fmla="*/ 612457 h 1616582"/>
                <a:gd name="connsiteX143" fmla="*/ 1896523 w 7118318"/>
                <a:gd name="connsiteY143" fmla="*/ 616934 h 1616582"/>
                <a:gd name="connsiteX144" fmla="*/ 1863090 w 7118318"/>
                <a:gd name="connsiteY144" fmla="*/ 622364 h 1616582"/>
                <a:gd name="connsiteX145" fmla="*/ 1829562 w 7118318"/>
                <a:gd name="connsiteY145" fmla="*/ 628745 h 1616582"/>
                <a:gd name="connsiteX146" fmla="*/ 1796129 w 7118318"/>
                <a:gd name="connsiteY146" fmla="*/ 636080 h 1616582"/>
                <a:gd name="connsiteX147" fmla="*/ 1762792 w 7118318"/>
                <a:gd name="connsiteY147" fmla="*/ 644366 h 1616582"/>
                <a:gd name="connsiteX148" fmla="*/ 1729454 w 7118318"/>
                <a:gd name="connsiteY148" fmla="*/ 653510 h 1616582"/>
                <a:gd name="connsiteX149" fmla="*/ 1696117 w 7118318"/>
                <a:gd name="connsiteY149" fmla="*/ 663702 h 1616582"/>
                <a:gd name="connsiteX150" fmla="*/ 1662875 w 7118318"/>
                <a:gd name="connsiteY150" fmla="*/ 674846 h 1616582"/>
                <a:gd name="connsiteX151" fmla="*/ 1629632 w 7118318"/>
                <a:gd name="connsiteY151" fmla="*/ 686943 h 1616582"/>
                <a:gd name="connsiteX152" fmla="*/ 1596485 w 7118318"/>
                <a:gd name="connsiteY152" fmla="*/ 699992 h 1616582"/>
                <a:gd name="connsiteX153" fmla="*/ 1563338 w 7118318"/>
                <a:gd name="connsiteY153" fmla="*/ 713994 h 1616582"/>
                <a:gd name="connsiteX154" fmla="*/ 1530191 w 7118318"/>
                <a:gd name="connsiteY154" fmla="*/ 729044 h 1616582"/>
                <a:gd name="connsiteX155" fmla="*/ 1497140 w 7118318"/>
                <a:gd name="connsiteY155" fmla="*/ 745045 h 1616582"/>
                <a:gd name="connsiteX156" fmla="*/ 1464088 w 7118318"/>
                <a:gd name="connsiteY156" fmla="*/ 762000 h 1616582"/>
                <a:gd name="connsiteX157" fmla="*/ 1431131 w 7118318"/>
                <a:gd name="connsiteY157" fmla="*/ 779907 h 1616582"/>
                <a:gd name="connsiteX158" fmla="*/ 1398175 w 7118318"/>
                <a:gd name="connsiteY158" fmla="*/ 798767 h 1616582"/>
                <a:gd name="connsiteX159" fmla="*/ 1365218 w 7118318"/>
                <a:gd name="connsiteY159" fmla="*/ 818674 h 1616582"/>
                <a:gd name="connsiteX160" fmla="*/ 1332357 w 7118318"/>
                <a:gd name="connsiteY160" fmla="*/ 839438 h 1616582"/>
                <a:gd name="connsiteX161" fmla="*/ 1299496 w 7118318"/>
                <a:gd name="connsiteY161" fmla="*/ 861251 h 1616582"/>
                <a:gd name="connsiteX162" fmla="*/ 1266730 w 7118318"/>
                <a:gd name="connsiteY162" fmla="*/ 883920 h 1616582"/>
                <a:gd name="connsiteX163" fmla="*/ 1233964 w 7118318"/>
                <a:gd name="connsiteY163" fmla="*/ 907637 h 1616582"/>
                <a:gd name="connsiteX164" fmla="*/ 1201198 w 7118318"/>
                <a:gd name="connsiteY164" fmla="*/ 932212 h 1616582"/>
                <a:gd name="connsiteX165" fmla="*/ 1168527 w 7118318"/>
                <a:gd name="connsiteY165" fmla="*/ 957739 h 1616582"/>
                <a:gd name="connsiteX166" fmla="*/ 1135856 w 7118318"/>
                <a:gd name="connsiteY166" fmla="*/ 984123 h 1616582"/>
                <a:gd name="connsiteX167" fmla="*/ 1103281 w 7118318"/>
                <a:gd name="connsiteY167" fmla="*/ 1011460 h 1616582"/>
                <a:gd name="connsiteX168" fmla="*/ 1070705 w 7118318"/>
                <a:gd name="connsiteY168" fmla="*/ 1039749 h 1616582"/>
                <a:gd name="connsiteX169" fmla="*/ 1038130 w 7118318"/>
                <a:gd name="connsiteY169" fmla="*/ 1068896 h 1616582"/>
                <a:gd name="connsiteX170" fmla="*/ 1005650 w 7118318"/>
                <a:gd name="connsiteY170" fmla="*/ 1098899 h 1616582"/>
                <a:gd name="connsiteX171" fmla="*/ 973169 w 7118318"/>
                <a:gd name="connsiteY171" fmla="*/ 1129760 h 1616582"/>
                <a:gd name="connsiteX172" fmla="*/ 940689 w 7118318"/>
                <a:gd name="connsiteY172" fmla="*/ 1161288 h 1616582"/>
                <a:gd name="connsiteX173" fmla="*/ 908304 w 7118318"/>
                <a:gd name="connsiteY173" fmla="*/ 1192530 h 1616582"/>
                <a:gd name="connsiteX174" fmla="*/ 876014 w 7118318"/>
                <a:gd name="connsiteY174" fmla="*/ 1222820 h 1616582"/>
                <a:gd name="connsiteX175" fmla="*/ 843629 w 7118318"/>
                <a:gd name="connsiteY175" fmla="*/ 1252347 h 1616582"/>
                <a:gd name="connsiteX176" fmla="*/ 811435 w 7118318"/>
                <a:gd name="connsiteY176" fmla="*/ 1281017 h 1616582"/>
                <a:gd name="connsiteX177" fmla="*/ 779145 w 7118318"/>
                <a:gd name="connsiteY177" fmla="*/ 1308640 h 1616582"/>
                <a:gd name="connsiteX178" fmla="*/ 746951 w 7118318"/>
                <a:gd name="connsiteY178" fmla="*/ 1335405 h 1616582"/>
                <a:gd name="connsiteX179" fmla="*/ 714756 w 7118318"/>
                <a:gd name="connsiteY179" fmla="*/ 1361027 h 1616582"/>
                <a:gd name="connsiteX180" fmla="*/ 682657 w 7118318"/>
                <a:gd name="connsiteY180" fmla="*/ 1385697 h 1616582"/>
                <a:gd name="connsiteX181" fmla="*/ 650558 w 7118318"/>
                <a:gd name="connsiteY181" fmla="*/ 1409224 h 1616582"/>
                <a:gd name="connsiteX182" fmla="*/ 618554 w 7118318"/>
                <a:gd name="connsiteY182" fmla="*/ 1431608 h 1616582"/>
                <a:gd name="connsiteX183" fmla="*/ 586550 w 7118318"/>
                <a:gd name="connsiteY183" fmla="*/ 1452848 h 1616582"/>
                <a:gd name="connsiteX184" fmla="*/ 554641 w 7118318"/>
                <a:gd name="connsiteY184" fmla="*/ 1472946 h 1616582"/>
                <a:gd name="connsiteX185" fmla="*/ 522732 w 7118318"/>
                <a:gd name="connsiteY185" fmla="*/ 1491805 h 1616582"/>
                <a:gd name="connsiteX186" fmla="*/ 490823 w 7118318"/>
                <a:gd name="connsiteY186" fmla="*/ 1509427 h 1616582"/>
                <a:gd name="connsiteX187" fmla="*/ 459010 w 7118318"/>
                <a:gd name="connsiteY187" fmla="*/ 1525715 h 1616582"/>
                <a:gd name="connsiteX188" fmla="*/ 427196 w 7118318"/>
                <a:gd name="connsiteY188" fmla="*/ 1540859 h 1616582"/>
                <a:gd name="connsiteX189" fmla="*/ 395478 w 7118318"/>
                <a:gd name="connsiteY189" fmla="*/ 1554575 h 1616582"/>
                <a:gd name="connsiteX190" fmla="*/ 363760 w 7118318"/>
                <a:gd name="connsiteY190" fmla="*/ 1566958 h 1616582"/>
                <a:gd name="connsiteX191" fmla="*/ 332042 w 7118318"/>
                <a:gd name="connsiteY191" fmla="*/ 1578007 h 1616582"/>
                <a:gd name="connsiteX192" fmla="*/ 300419 w 7118318"/>
                <a:gd name="connsiteY192" fmla="*/ 1587722 h 1616582"/>
                <a:gd name="connsiteX193" fmla="*/ 268891 w 7118318"/>
                <a:gd name="connsiteY193" fmla="*/ 1596009 h 1616582"/>
                <a:gd name="connsiteX194" fmla="*/ 237268 w 7118318"/>
                <a:gd name="connsiteY194" fmla="*/ 1602962 h 1616582"/>
                <a:gd name="connsiteX195" fmla="*/ 205835 w 7118318"/>
                <a:gd name="connsiteY195" fmla="*/ 1608487 h 1616582"/>
                <a:gd name="connsiteX196" fmla="*/ 174308 w 7118318"/>
                <a:gd name="connsiteY196" fmla="*/ 1612583 h 1616582"/>
                <a:gd name="connsiteX197" fmla="*/ 142875 w 7118318"/>
                <a:gd name="connsiteY197" fmla="*/ 1615345 h 1616582"/>
                <a:gd name="connsiteX198" fmla="*/ 111538 w 7118318"/>
                <a:gd name="connsiteY198" fmla="*/ 1616583 h 1616582"/>
                <a:gd name="connsiteX199" fmla="*/ 80201 w 7118318"/>
                <a:gd name="connsiteY199" fmla="*/ 1616393 h 1616582"/>
                <a:gd name="connsiteX200" fmla="*/ 48863 w 7118318"/>
                <a:gd name="connsiteY200" fmla="*/ 1614869 h 1616582"/>
                <a:gd name="connsiteX201" fmla="*/ 17621 w 7118318"/>
                <a:gd name="connsiteY201" fmla="*/ 1611821 h 1616582"/>
                <a:gd name="connsiteX202" fmla="*/ 0 w 7118318"/>
                <a:gd name="connsiteY202" fmla="*/ 1609344 h 16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7118318" h="1616582">
                  <a:moveTo>
                    <a:pt x="7118319" y="0"/>
                  </a:moveTo>
                  <a:lnTo>
                    <a:pt x="7114889" y="1524"/>
                  </a:lnTo>
                  <a:lnTo>
                    <a:pt x="7074599" y="19526"/>
                  </a:lnTo>
                  <a:lnTo>
                    <a:pt x="7034498" y="37338"/>
                  </a:lnTo>
                  <a:lnTo>
                    <a:pt x="6994303" y="55150"/>
                  </a:lnTo>
                  <a:lnTo>
                    <a:pt x="6954298" y="72866"/>
                  </a:lnTo>
                  <a:lnTo>
                    <a:pt x="6914293" y="90488"/>
                  </a:lnTo>
                  <a:lnTo>
                    <a:pt x="6874288" y="108014"/>
                  </a:lnTo>
                  <a:lnTo>
                    <a:pt x="6834378" y="125540"/>
                  </a:lnTo>
                  <a:lnTo>
                    <a:pt x="6794563" y="142875"/>
                  </a:lnTo>
                  <a:lnTo>
                    <a:pt x="6754749" y="160211"/>
                  </a:lnTo>
                  <a:lnTo>
                    <a:pt x="6715030" y="177451"/>
                  </a:lnTo>
                  <a:lnTo>
                    <a:pt x="6675311" y="194691"/>
                  </a:lnTo>
                  <a:lnTo>
                    <a:pt x="6635687" y="211741"/>
                  </a:lnTo>
                  <a:lnTo>
                    <a:pt x="6596063" y="228790"/>
                  </a:lnTo>
                  <a:lnTo>
                    <a:pt x="6556534" y="245745"/>
                  </a:lnTo>
                  <a:lnTo>
                    <a:pt x="6517005" y="262604"/>
                  </a:lnTo>
                  <a:lnTo>
                    <a:pt x="6477667" y="279368"/>
                  </a:lnTo>
                  <a:lnTo>
                    <a:pt x="6438233" y="296132"/>
                  </a:lnTo>
                  <a:lnTo>
                    <a:pt x="6398895" y="312801"/>
                  </a:lnTo>
                  <a:lnTo>
                    <a:pt x="6359652" y="329374"/>
                  </a:lnTo>
                  <a:lnTo>
                    <a:pt x="6320409" y="345853"/>
                  </a:lnTo>
                  <a:lnTo>
                    <a:pt x="6281262" y="362331"/>
                  </a:lnTo>
                  <a:lnTo>
                    <a:pt x="6242113" y="378619"/>
                  </a:lnTo>
                  <a:lnTo>
                    <a:pt x="6203061" y="395002"/>
                  </a:lnTo>
                  <a:lnTo>
                    <a:pt x="6164009" y="411194"/>
                  </a:lnTo>
                  <a:lnTo>
                    <a:pt x="6125051" y="427387"/>
                  </a:lnTo>
                  <a:lnTo>
                    <a:pt x="6086189" y="443484"/>
                  </a:lnTo>
                  <a:lnTo>
                    <a:pt x="6047232" y="459486"/>
                  </a:lnTo>
                  <a:lnTo>
                    <a:pt x="6008466" y="475488"/>
                  </a:lnTo>
                  <a:lnTo>
                    <a:pt x="5969699" y="491395"/>
                  </a:lnTo>
                  <a:lnTo>
                    <a:pt x="5931027" y="507302"/>
                  </a:lnTo>
                  <a:lnTo>
                    <a:pt x="5892260" y="523113"/>
                  </a:lnTo>
                  <a:lnTo>
                    <a:pt x="5853780" y="538829"/>
                  </a:lnTo>
                  <a:lnTo>
                    <a:pt x="5815203" y="554545"/>
                  </a:lnTo>
                  <a:lnTo>
                    <a:pt x="5776627" y="570167"/>
                  </a:lnTo>
                  <a:lnTo>
                    <a:pt x="5738146" y="585788"/>
                  </a:lnTo>
                  <a:lnTo>
                    <a:pt x="5699761" y="601313"/>
                  </a:lnTo>
                  <a:lnTo>
                    <a:pt x="5661375" y="616839"/>
                  </a:lnTo>
                  <a:lnTo>
                    <a:pt x="5623084" y="632270"/>
                  </a:lnTo>
                  <a:lnTo>
                    <a:pt x="5584888" y="647700"/>
                  </a:lnTo>
                  <a:lnTo>
                    <a:pt x="5546598" y="663131"/>
                  </a:lnTo>
                  <a:lnTo>
                    <a:pt x="5508498" y="678466"/>
                  </a:lnTo>
                  <a:lnTo>
                    <a:pt x="5470398" y="693706"/>
                  </a:lnTo>
                  <a:lnTo>
                    <a:pt x="5432298" y="709041"/>
                  </a:lnTo>
                  <a:lnTo>
                    <a:pt x="5394294" y="724281"/>
                  </a:lnTo>
                  <a:lnTo>
                    <a:pt x="5356288" y="739521"/>
                  </a:lnTo>
                  <a:lnTo>
                    <a:pt x="5318379" y="754761"/>
                  </a:lnTo>
                  <a:lnTo>
                    <a:pt x="5280565" y="769906"/>
                  </a:lnTo>
                  <a:lnTo>
                    <a:pt x="5242751" y="785051"/>
                  </a:lnTo>
                  <a:lnTo>
                    <a:pt x="5204937" y="800195"/>
                  </a:lnTo>
                  <a:lnTo>
                    <a:pt x="5167217" y="815340"/>
                  </a:lnTo>
                  <a:lnTo>
                    <a:pt x="5129594" y="830485"/>
                  </a:lnTo>
                  <a:lnTo>
                    <a:pt x="5091970" y="845630"/>
                  </a:lnTo>
                  <a:lnTo>
                    <a:pt x="5054346" y="860774"/>
                  </a:lnTo>
                  <a:lnTo>
                    <a:pt x="5016913" y="875919"/>
                  </a:lnTo>
                  <a:lnTo>
                    <a:pt x="4979385" y="891064"/>
                  </a:lnTo>
                  <a:lnTo>
                    <a:pt x="4941951" y="906209"/>
                  </a:lnTo>
                  <a:lnTo>
                    <a:pt x="4904613" y="921353"/>
                  </a:lnTo>
                  <a:lnTo>
                    <a:pt x="4867275" y="936498"/>
                  </a:lnTo>
                  <a:lnTo>
                    <a:pt x="4830033" y="951738"/>
                  </a:lnTo>
                  <a:lnTo>
                    <a:pt x="4792790" y="966883"/>
                  </a:lnTo>
                  <a:lnTo>
                    <a:pt x="4755547" y="982123"/>
                  </a:lnTo>
                  <a:lnTo>
                    <a:pt x="4718400" y="997458"/>
                  </a:lnTo>
                  <a:lnTo>
                    <a:pt x="4681347" y="1012698"/>
                  </a:lnTo>
                  <a:lnTo>
                    <a:pt x="4644295" y="1028033"/>
                  </a:lnTo>
                  <a:lnTo>
                    <a:pt x="4607338" y="1043464"/>
                  </a:lnTo>
                  <a:lnTo>
                    <a:pt x="4570381" y="1058894"/>
                  </a:lnTo>
                  <a:lnTo>
                    <a:pt x="4533424" y="1074325"/>
                  </a:lnTo>
                  <a:lnTo>
                    <a:pt x="4496658" y="1089851"/>
                  </a:lnTo>
                  <a:lnTo>
                    <a:pt x="4459796" y="1105472"/>
                  </a:lnTo>
                  <a:lnTo>
                    <a:pt x="4423029" y="1121093"/>
                  </a:lnTo>
                  <a:lnTo>
                    <a:pt x="4386358" y="1136714"/>
                  </a:lnTo>
                  <a:lnTo>
                    <a:pt x="4349687" y="1150715"/>
                  </a:lnTo>
                  <a:lnTo>
                    <a:pt x="4313111" y="1162717"/>
                  </a:lnTo>
                  <a:lnTo>
                    <a:pt x="4276535" y="1173004"/>
                  </a:lnTo>
                  <a:lnTo>
                    <a:pt x="4239959" y="1181386"/>
                  </a:lnTo>
                  <a:lnTo>
                    <a:pt x="4203478" y="1188053"/>
                  </a:lnTo>
                  <a:lnTo>
                    <a:pt x="4167092" y="1193102"/>
                  </a:lnTo>
                  <a:lnTo>
                    <a:pt x="4130707" y="1196531"/>
                  </a:lnTo>
                  <a:lnTo>
                    <a:pt x="4094321" y="1198531"/>
                  </a:lnTo>
                  <a:lnTo>
                    <a:pt x="4058031" y="1199102"/>
                  </a:lnTo>
                  <a:lnTo>
                    <a:pt x="4021741" y="1198245"/>
                  </a:lnTo>
                  <a:lnTo>
                    <a:pt x="3985546" y="1196054"/>
                  </a:lnTo>
                  <a:lnTo>
                    <a:pt x="3949446" y="1192721"/>
                  </a:lnTo>
                  <a:lnTo>
                    <a:pt x="3913346" y="1188244"/>
                  </a:lnTo>
                  <a:lnTo>
                    <a:pt x="3877247" y="1182529"/>
                  </a:lnTo>
                  <a:lnTo>
                    <a:pt x="3841242" y="1175861"/>
                  </a:lnTo>
                  <a:lnTo>
                    <a:pt x="3805238" y="1168146"/>
                  </a:lnTo>
                  <a:lnTo>
                    <a:pt x="3769328" y="1159574"/>
                  </a:lnTo>
                  <a:lnTo>
                    <a:pt x="3733419" y="1150144"/>
                  </a:lnTo>
                  <a:lnTo>
                    <a:pt x="3697605" y="1139857"/>
                  </a:lnTo>
                  <a:lnTo>
                    <a:pt x="3661886" y="1128903"/>
                  </a:lnTo>
                  <a:lnTo>
                    <a:pt x="3626072" y="1117187"/>
                  </a:lnTo>
                  <a:lnTo>
                    <a:pt x="3590449" y="1104900"/>
                  </a:lnTo>
                  <a:lnTo>
                    <a:pt x="3554730" y="1091946"/>
                  </a:lnTo>
                  <a:lnTo>
                    <a:pt x="3519202" y="1078516"/>
                  </a:lnTo>
                  <a:lnTo>
                    <a:pt x="3483578" y="1064609"/>
                  </a:lnTo>
                  <a:lnTo>
                    <a:pt x="3448146" y="1050322"/>
                  </a:lnTo>
                  <a:lnTo>
                    <a:pt x="3412617" y="1035558"/>
                  </a:lnTo>
                  <a:lnTo>
                    <a:pt x="3377279" y="1020604"/>
                  </a:lnTo>
                  <a:lnTo>
                    <a:pt x="3341846" y="1005269"/>
                  </a:lnTo>
                  <a:lnTo>
                    <a:pt x="3306604" y="989743"/>
                  </a:lnTo>
                  <a:lnTo>
                    <a:pt x="3271266" y="974027"/>
                  </a:lnTo>
                  <a:lnTo>
                    <a:pt x="3236024" y="958215"/>
                  </a:lnTo>
                  <a:lnTo>
                    <a:pt x="3200876" y="942308"/>
                  </a:lnTo>
                  <a:lnTo>
                    <a:pt x="3165729" y="926402"/>
                  </a:lnTo>
                  <a:lnTo>
                    <a:pt x="3130677" y="910399"/>
                  </a:lnTo>
                  <a:lnTo>
                    <a:pt x="3095625" y="894493"/>
                  </a:lnTo>
                  <a:lnTo>
                    <a:pt x="3060573" y="878586"/>
                  </a:lnTo>
                  <a:lnTo>
                    <a:pt x="3025616" y="862870"/>
                  </a:lnTo>
                  <a:lnTo>
                    <a:pt x="2990755" y="847344"/>
                  </a:lnTo>
                  <a:lnTo>
                    <a:pt x="2955893" y="831914"/>
                  </a:lnTo>
                  <a:lnTo>
                    <a:pt x="2921032" y="816864"/>
                  </a:lnTo>
                  <a:lnTo>
                    <a:pt x="2886266" y="801910"/>
                  </a:lnTo>
                  <a:lnTo>
                    <a:pt x="2851499" y="787432"/>
                  </a:lnTo>
                  <a:lnTo>
                    <a:pt x="2816828" y="773144"/>
                  </a:lnTo>
                  <a:lnTo>
                    <a:pt x="2782157" y="759333"/>
                  </a:lnTo>
                  <a:lnTo>
                    <a:pt x="2747582" y="745903"/>
                  </a:lnTo>
                  <a:lnTo>
                    <a:pt x="2713006" y="732853"/>
                  </a:lnTo>
                  <a:lnTo>
                    <a:pt x="2678525" y="720376"/>
                  </a:lnTo>
                  <a:lnTo>
                    <a:pt x="2644045" y="708279"/>
                  </a:lnTo>
                  <a:lnTo>
                    <a:pt x="2609659" y="696754"/>
                  </a:lnTo>
                  <a:lnTo>
                    <a:pt x="2575274" y="685800"/>
                  </a:lnTo>
                  <a:lnTo>
                    <a:pt x="2540889" y="675418"/>
                  </a:lnTo>
                  <a:lnTo>
                    <a:pt x="2506599" y="665607"/>
                  </a:lnTo>
                  <a:lnTo>
                    <a:pt x="2472404" y="656463"/>
                  </a:lnTo>
                  <a:lnTo>
                    <a:pt x="2438209" y="647986"/>
                  </a:lnTo>
                  <a:lnTo>
                    <a:pt x="2404015" y="640175"/>
                  </a:lnTo>
                  <a:lnTo>
                    <a:pt x="2369915" y="633032"/>
                  </a:lnTo>
                  <a:lnTo>
                    <a:pt x="2335816" y="626555"/>
                  </a:lnTo>
                  <a:lnTo>
                    <a:pt x="2301716" y="620935"/>
                  </a:lnTo>
                  <a:lnTo>
                    <a:pt x="2267807" y="616077"/>
                  </a:lnTo>
                  <a:lnTo>
                    <a:pt x="2233803" y="611886"/>
                  </a:lnTo>
                  <a:lnTo>
                    <a:pt x="2199894" y="608552"/>
                  </a:lnTo>
                  <a:lnTo>
                    <a:pt x="2165985" y="606076"/>
                  </a:lnTo>
                  <a:lnTo>
                    <a:pt x="2132171" y="604361"/>
                  </a:lnTo>
                  <a:lnTo>
                    <a:pt x="2098453" y="603504"/>
                  </a:lnTo>
                  <a:lnTo>
                    <a:pt x="2064639" y="603599"/>
                  </a:lnTo>
                  <a:lnTo>
                    <a:pt x="2030921" y="604457"/>
                  </a:lnTo>
                  <a:lnTo>
                    <a:pt x="1997297" y="606266"/>
                  </a:lnTo>
                  <a:lnTo>
                    <a:pt x="1963674" y="608933"/>
                  </a:lnTo>
                  <a:lnTo>
                    <a:pt x="1930051" y="612457"/>
                  </a:lnTo>
                  <a:lnTo>
                    <a:pt x="1896523" y="616934"/>
                  </a:lnTo>
                  <a:lnTo>
                    <a:pt x="1863090" y="622364"/>
                  </a:lnTo>
                  <a:lnTo>
                    <a:pt x="1829562" y="628745"/>
                  </a:lnTo>
                  <a:lnTo>
                    <a:pt x="1796129" y="636080"/>
                  </a:lnTo>
                  <a:lnTo>
                    <a:pt x="1762792" y="644366"/>
                  </a:lnTo>
                  <a:lnTo>
                    <a:pt x="1729454" y="653510"/>
                  </a:lnTo>
                  <a:lnTo>
                    <a:pt x="1696117" y="663702"/>
                  </a:lnTo>
                  <a:lnTo>
                    <a:pt x="1662875" y="674846"/>
                  </a:lnTo>
                  <a:lnTo>
                    <a:pt x="1629632" y="686943"/>
                  </a:lnTo>
                  <a:lnTo>
                    <a:pt x="1596485" y="699992"/>
                  </a:lnTo>
                  <a:lnTo>
                    <a:pt x="1563338" y="713994"/>
                  </a:lnTo>
                  <a:lnTo>
                    <a:pt x="1530191" y="729044"/>
                  </a:lnTo>
                  <a:lnTo>
                    <a:pt x="1497140" y="745045"/>
                  </a:lnTo>
                  <a:lnTo>
                    <a:pt x="1464088" y="762000"/>
                  </a:lnTo>
                  <a:lnTo>
                    <a:pt x="1431131" y="779907"/>
                  </a:lnTo>
                  <a:lnTo>
                    <a:pt x="1398175" y="798767"/>
                  </a:lnTo>
                  <a:lnTo>
                    <a:pt x="1365218" y="818674"/>
                  </a:lnTo>
                  <a:lnTo>
                    <a:pt x="1332357" y="839438"/>
                  </a:lnTo>
                  <a:lnTo>
                    <a:pt x="1299496" y="861251"/>
                  </a:lnTo>
                  <a:lnTo>
                    <a:pt x="1266730" y="883920"/>
                  </a:lnTo>
                  <a:lnTo>
                    <a:pt x="1233964" y="907637"/>
                  </a:lnTo>
                  <a:lnTo>
                    <a:pt x="1201198" y="932212"/>
                  </a:lnTo>
                  <a:lnTo>
                    <a:pt x="1168527" y="957739"/>
                  </a:lnTo>
                  <a:lnTo>
                    <a:pt x="1135856" y="984123"/>
                  </a:lnTo>
                  <a:lnTo>
                    <a:pt x="1103281" y="1011460"/>
                  </a:lnTo>
                  <a:lnTo>
                    <a:pt x="1070705" y="1039749"/>
                  </a:lnTo>
                  <a:lnTo>
                    <a:pt x="1038130" y="1068896"/>
                  </a:lnTo>
                  <a:lnTo>
                    <a:pt x="1005650" y="1098899"/>
                  </a:lnTo>
                  <a:lnTo>
                    <a:pt x="973169" y="1129760"/>
                  </a:lnTo>
                  <a:lnTo>
                    <a:pt x="940689" y="1161288"/>
                  </a:lnTo>
                  <a:lnTo>
                    <a:pt x="908304" y="1192530"/>
                  </a:lnTo>
                  <a:lnTo>
                    <a:pt x="876014" y="1222820"/>
                  </a:lnTo>
                  <a:lnTo>
                    <a:pt x="843629" y="1252347"/>
                  </a:lnTo>
                  <a:lnTo>
                    <a:pt x="811435" y="1281017"/>
                  </a:lnTo>
                  <a:lnTo>
                    <a:pt x="779145" y="1308640"/>
                  </a:lnTo>
                  <a:lnTo>
                    <a:pt x="746951" y="1335405"/>
                  </a:lnTo>
                  <a:lnTo>
                    <a:pt x="714756" y="1361027"/>
                  </a:lnTo>
                  <a:lnTo>
                    <a:pt x="682657" y="1385697"/>
                  </a:lnTo>
                  <a:lnTo>
                    <a:pt x="650558" y="1409224"/>
                  </a:lnTo>
                  <a:lnTo>
                    <a:pt x="618554" y="1431608"/>
                  </a:lnTo>
                  <a:lnTo>
                    <a:pt x="586550" y="1452848"/>
                  </a:lnTo>
                  <a:lnTo>
                    <a:pt x="554641" y="1472946"/>
                  </a:lnTo>
                  <a:lnTo>
                    <a:pt x="522732" y="1491805"/>
                  </a:lnTo>
                  <a:lnTo>
                    <a:pt x="490823" y="1509427"/>
                  </a:lnTo>
                  <a:lnTo>
                    <a:pt x="459010" y="1525715"/>
                  </a:lnTo>
                  <a:lnTo>
                    <a:pt x="427196" y="1540859"/>
                  </a:lnTo>
                  <a:lnTo>
                    <a:pt x="395478" y="1554575"/>
                  </a:lnTo>
                  <a:lnTo>
                    <a:pt x="363760" y="1566958"/>
                  </a:lnTo>
                  <a:lnTo>
                    <a:pt x="332042" y="1578007"/>
                  </a:lnTo>
                  <a:lnTo>
                    <a:pt x="300419" y="1587722"/>
                  </a:lnTo>
                  <a:lnTo>
                    <a:pt x="268891" y="1596009"/>
                  </a:lnTo>
                  <a:lnTo>
                    <a:pt x="237268" y="1602962"/>
                  </a:lnTo>
                  <a:lnTo>
                    <a:pt x="205835" y="1608487"/>
                  </a:lnTo>
                  <a:lnTo>
                    <a:pt x="174308" y="1612583"/>
                  </a:lnTo>
                  <a:lnTo>
                    <a:pt x="142875" y="1615345"/>
                  </a:lnTo>
                  <a:lnTo>
                    <a:pt x="111538" y="1616583"/>
                  </a:lnTo>
                  <a:lnTo>
                    <a:pt x="80201" y="1616393"/>
                  </a:lnTo>
                  <a:lnTo>
                    <a:pt x="48863" y="1614869"/>
                  </a:lnTo>
                  <a:lnTo>
                    <a:pt x="17621" y="1611821"/>
                  </a:lnTo>
                  <a:lnTo>
                    <a:pt x="0" y="160934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6" name="任意多边形: 形状 95"/>
            <p:cNvSpPr/>
            <p:nvPr/>
          </p:nvSpPr>
          <p:spPr>
            <a:xfrm>
              <a:off x="664019" y="1082538"/>
              <a:ext cx="7118318" cy="1686210"/>
            </a:xfrm>
            <a:custGeom>
              <a:avLst/>
              <a:gdLst>
                <a:gd name="connsiteX0" fmla="*/ 7118319 w 7118318"/>
                <a:gd name="connsiteY0" fmla="*/ 0 h 1686210"/>
                <a:gd name="connsiteX1" fmla="*/ 7102507 w 7118318"/>
                <a:gd name="connsiteY1" fmla="*/ 7049 h 1686210"/>
                <a:gd name="connsiteX2" fmla="*/ 7061836 w 7118318"/>
                <a:gd name="connsiteY2" fmla="*/ 25051 h 1686210"/>
                <a:gd name="connsiteX3" fmla="*/ 7021259 w 7118318"/>
                <a:gd name="connsiteY3" fmla="*/ 42958 h 1686210"/>
                <a:gd name="connsiteX4" fmla="*/ 6980778 w 7118318"/>
                <a:gd name="connsiteY4" fmla="*/ 60865 h 1686210"/>
                <a:gd name="connsiteX5" fmla="*/ 6940296 w 7118318"/>
                <a:gd name="connsiteY5" fmla="*/ 78581 h 1686210"/>
                <a:gd name="connsiteX6" fmla="*/ 6899911 w 7118318"/>
                <a:gd name="connsiteY6" fmla="*/ 96298 h 1686210"/>
                <a:gd name="connsiteX7" fmla="*/ 6859524 w 7118318"/>
                <a:gd name="connsiteY7" fmla="*/ 113919 h 1686210"/>
                <a:gd name="connsiteX8" fmla="*/ 6819233 w 7118318"/>
                <a:gd name="connsiteY8" fmla="*/ 131445 h 1686210"/>
                <a:gd name="connsiteX9" fmla="*/ 6779038 w 7118318"/>
                <a:gd name="connsiteY9" fmla="*/ 148876 h 1686210"/>
                <a:gd name="connsiteX10" fmla="*/ 6738842 w 7118318"/>
                <a:gd name="connsiteY10" fmla="*/ 166306 h 1686210"/>
                <a:gd name="connsiteX11" fmla="*/ 6698742 w 7118318"/>
                <a:gd name="connsiteY11" fmla="*/ 183642 h 1686210"/>
                <a:gd name="connsiteX12" fmla="*/ 6658642 w 7118318"/>
                <a:gd name="connsiteY12" fmla="*/ 200882 h 1686210"/>
                <a:gd name="connsiteX13" fmla="*/ 6618637 w 7118318"/>
                <a:gd name="connsiteY13" fmla="*/ 218027 h 1686210"/>
                <a:gd name="connsiteX14" fmla="*/ 6578632 w 7118318"/>
                <a:gd name="connsiteY14" fmla="*/ 235172 h 1686210"/>
                <a:gd name="connsiteX15" fmla="*/ 6538722 w 7118318"/>
                <a:gd name="connsiteY15" fmla="*/ 252222 h 1686210"/>
                <a:gd name="connsiteX16" fmla="*/ 6498812 w 7118318"/>
                <a:gd name="connsiteY16" fmla="*/ 269177 h 1686210"/>
                <a:gd name="connsiteX17" fmla="*/ 6459093 w 7118318"/>
                <a:gd name="connsiteY17" fmla="*/ 286131 h 1686210"/>
                <a:gd name="connsiteX18" fmla="*/ 6419279 w 7118318"/>
                <a:gd name="connsiteY18" fmla="*/ 302895 h 1686210"/>
                <a:gd name="connsiteX19" fmla="*/ 6379560 w 7118318"/>
                <a:gd name="connsiteY19" fmla="*/ 319659 h 1686210"/>
                <a:gd name="connsiteX20" fmla="*/ 6339935 w 7118318"/>
                <a:gd name="connsiteY20" fmla="*/ 336423 h 1686210"/>
                <a:gd name="connsiteX21" fmla="*/ 6300312 w 7118318"/>
                <a:gd name="connsiteY21" fmla="*/ 353092 h 1686210"/>
                <a:gd name="connsiteX22" fmla="*/ 6260783 w 7118318"/>
                <a:gd name="connsiteY22" fmla="*/ 369665 h 1686210"/>
                <a:gd name="connsiteX23" fmla="*/ 6221254 w 7118318"/>
                <a:gd name="connsiteY23" fmla="*/ 386144 h 1686210"/>
                <a:gd name="connsiteX24" fmla="*/ 6181821 w 7118318"/>
                <a:gd name="connsiteY24" fmla="*/ 402622 h 1686210"/>
                <a:gd name="connsiteX25" fmla="*/ 6142387 w 7118318"/>
                <a:gd name="connsiteY25" fmla="*/ 419100 h 1686210"/>
                <a:gd name="connsiteX26" fmla="*/ 6103144 w 7118318"/>
                <a:gd name="connsiteY26" fmla="*/ 435388 h 1686210"/>
                <a:gd name="connsiteX27" fmla="*/ 6063806 w 7118318"/>
                <a:gd name="connsiteY27" fmla="*/ 451676 h 1686210"/>
                <a:gd name="connsiteX28" fmla="*/ 6024563 w 7118318"/>
                <a:gd name="connsiteY28" fmla="*/ 467963 h 1686210"/>
                <a:gd name="connsiteX29" fmla="*/ 5985415 w 7118318"/>
                <a:gd name="connsiteY29" fmla="*/ 484156 h 1686210"/>
                <a:gd name="connsiteX30" fmla="*/ 5946267 w 7118318"/>
                <a:gd name="connsiteY30" fmla="*/ 500253 h 1686210"/>
                <a:gd name="connsiteX31" fmla="*/ 5907215 w 7118318"/>
                <a:gd name="connsiteY31" fmla="*/ 516446 h 1686210"/>
                <a:gd name="connsiteX32" fmla="*/ 5868162 w 7118318"/>
                <a:gd name="connsiteY32" fmla="*/ 532448 h 1686210"/>
                <a:gd name="connsiteX33" fmla="*/ 5829205 w 7118318"/>
                <a:gd name="connsiteY33" fmla="*/ 548450 h 1686210"/>
                <a:gd name="connsiteX34" fmla="*/ 5790248 w 7118318"/>
                <a:gd name="connsiteY34" fmla="*/ 564452 h 1686210"/>
                <a:gd name="connsiteX35" fmla="*/ 5751386 w 7118318"/>
                <a:gd name="connsiteY35" fmla="*/ 580358 h 1686210"/>
                <a:gd name="connsiteX36" fmla="*/ 5712619 w 7118318"/>
                <a:gd name="connsiteY36" fmla="*/ 596265 h 1686210"/>
                <a:gd name="connsiteX37" fmla="*/ 5673757 w 7118318"/>
                <a:gd name="connsiteY37" fmla="*/ 612172 h 1686210"/>
                <a:gd name="connsiteX38" fmla="*/ 5635085 w 7118318"/>
                <a:gd name="connsiteY38" fmla="*/ 627983 h 1686210"/>
                <a:gd name="connsiteX39" fmla="*/ 5596414 w 7118318"/>
                <a:gd name="connsiteY39" fmla="*/ 643795 h 1686210"/>
                <a:gd name="connsiteX40" fmla="*/ 5557838 w 7118318"/>
                <a:gd name="connsiteY40" fmla="*/ 659511 h 1686210"/>
                <a:gd name="connsiteX41" fmla="*/ 5519262 w 7118318"/>
                <a:gd name="connsiteY41" fmla="*/ 675323 h 1686210"/>
                <a:gd name="connsiteX42" fmla="*/ 5480686 w 7118318"/>
                <a:gd name="connsiteY42" fmla="*/ 691039 h 1686210"/>
                <a:gd name="connsiteX43" fmla="*/ 5442300 w 7118318"/>
                <a:gd name="connsiteY43" fmla="*/ 706755 h 1686210"/>
                <a:gd name="connsiteX44" fmla="*/ 5403819 w 7118318"/>
                <a:gd name="connsiteY44" fmla="*/ 722471 h 1686210"/>
                <a:gd name="connsiteX45" fmla="*/ 5365528 w 7118318"/>
                <a:gd name="connsiteY45" fmla="*/ 738092 h 1686210"/>
                <a:gd name="connsiteX46" fmla="*/ 5327142 w 7118318"/>
                <a:gd name="connsiteY46" fmla="*/ 753809 h 1686210"/>
                <a:gd name="connsiteX47" fmla="*/ 5288947 w 7118318"/>
                <a:gd name="connsiteY47" fmla="*/ 769430 h 1686210"/>
                <a:gd name="connsiteX48" fmla="*/ 5250657 w 7118318"/>
                <a:gd name="connsiteY48" fmla="*/ 785051 h 1686210"/>
                <a:gd name="connsiteX49" fmla="*/ 5212557 w 7118318"/>
                <a:gd name="connsiteY49" fmla="*/ 800672 h 1686210"/>
                <a:gd name="connsiteX50" fmla="*/ 5174457 w 7118318"/>
                <a:gd name="connsiteY50" fmla="*/ 816388 h 1686210"/>
                <a:gd name="connsiteX51" fmla="*/ 5136357 w 7118318"/>
                <a:gd name="connsiteY51" fmla="*/ 832009 h 1686210"/>
                <a:gd name="connsiteX52" fmla="*/ 5098352 w 7118318"/>
                <a:gd name="connsiteY52" fmla="*/ 847630 h 1686210"/>
                <a:gd name="connsiteX53" fmla="*/ 5060347 w 7118318"/>
                <a:gd name="connsiteY53" fmla="*/ 863346 h 1686210"/>
                <a:gd name="connsiteX54" fmla="*/ 5022437 w 7118318"/>
                <a:gd name="connsiteY54" fmla="*/ 878967 h 1686210"/>
                <a:gd name="connsiteX55" fmla="*/ 4984623 w 7118318"/>
                <a:gd name="connsiteY55" fmla="*/ 894683 h 1686210"/>
                <a:gd name="connsiteX56" fmla="*/ 4946809 w 7118318"/>
                <a:gd name="connsiteY56" fmla="*/ 910400 h 1686210"/>
                <a:gd name="connsiteX57" fmla="*/ 4908995 w 7118318"/>
                <a:gd name="connsiteY57" fmla="*/ 926116 h 1686210"/>
                <a:gd name="connsiteX58" fmla="*/ 4871276 w 7118318"/>
                <a:gd name="connsiteY58" fmla="*/ 941832 h 1686210"/>
                <a:gd name="connsiteX59" fmla="*/ 4833652 w 7118318"/>
                <a:gd name="connsiteY59" fmla="*/ 957644 h 1686210"/>
                <a:gd name="connsiteX60" fmla="*/ 4796028 w 7118318"/>
                <a:gd name="connsiteY60" fmla="*/ 973455 h 1686210"/>
                <a:gd name="connsiteX61" fmla="*/ 4758500 w 7118318"/>
                <a:gd name="connsiteY61" fmla="*/ 989267 h 1686210"/>
                <a:gd name="connsiteX62" fmla="*/ 4720971 w 7118318"/>
                <a:gd name="connsiteY62" fmla="*/ 1005173 h 1686210"/>
                <a:gd name="connsiteX63" fmla="*/ 4683443 w 7118318"/>
                <a:gd name="connsiteY63" fmla="*/ 1021080 h 1686210"/>
                <a:gd name="connsiteX64" fmla="*/ 4646009 w 7118318"/>
                <a:gd name="connsiteY64" fmla="*/ 1037082 h 1686210"/>
                <a:gd name="connsiteX65" fmla="*/ 4608672 w 7118318"/>
                <a:gd name="connsiteY65" fmla="*/ 1053084 h 1686210"/>
                <a:gd name="connsiteX66" fmla="*/ 4571333 w 7118318"/>
                <a:gd name="connsiteY66" fmla="*/ 1069181 h 1686210"/>
                <a:gd name="connsiteX67" fmla="*/ 4534091 w 7118318"/>
                <a:gd name="connsiteY67" fmla="*/ 1085279 h 1686210"/>
                <a:gd name="connsiteX68" fmla="*/ 4496848 w 7118318"/>
                <a:gd name="connsiteY68" fmla="*/ 1101471 h 1686210"/>
                <a:gd name="connsiteX69" fmla="*/ 4459700 w 7118318"/>
                <a:gd name="connsiteY69" fmla="*/ 1117759 h 1686210"/>
                <a:gd name="connsiteX70" fmla="*/ 4422553 w 7118318"/>
                <a:gd name="connsiteY70" fmla="*/ 1134142 h 1686210"/>
                <a:gd name="connsiteX71" fmla="*/ 4385406 w 7118318"/>
                <a:gd name="connsiteY71" fmla="*/ 1150334 h 1686210"/>
                <a:gd name="connsiteX72" fmla="*/ 4348353 w 7118318"/>
                <a:gd name="connsiteY72" fmla="*/ 1165098 h 1686210"/>
                <a:gd name="connsiteX73" fmla="*/ 4311396 w 7118318"/>
                <a:gd name="connsiteY73" fmla="*/ 1177862 h 1686210"/>
                <a:gd name="connsiteX74" fmla="*/ 4274439 w 7118318"/>
                <a:gd name="connsiteY74" fmla="*/ 1188720 h 1686210"/>
                <a:gd name="connsiteX75" fmla="*/ 4237577 w 7118318"/>
                <a:gd name="connsiteY75" fmla="*/ 1197864 h 1686210"/>
                <a:gd name="connsiteX76" fmla="*/ 4200716 w 7118318"/>
                <a:gd name="connsiteY76" fmla="*/ 1205294 h 1686210"/>
                <a:gd name="connsiteX77" fmla="*/ 4163949 w 7118318"/>
                <a:gd name="connsiteY77" fmla="*/ 1211104 h 1686210"/>
                <a:gd name="connsiteX78" fmla="*/ 4127183 w 7118318"/>
                <a:gd name="connsiteY78" fmla="*/ 1215295 h 1686210"/>
                <a:gd name="connsiteX79" fmla="*/ 4090416 w 7118318"/>
                <a:gd name="connsiteY79" fmla="*/ 1217962 h 1686210"/>
                <a:gd name="connsiteX80" fmla="*/ 4053745 w 7118318"/>
                <a:gd name="connsiteY80" fmla="*/ 1219295 h 1686210"/>
                <a:gd name="connsiteX81" fmla="*/ 4017169 w 7118318"/>
                <a:gd name="connsiteY81" fmla="*/ 1219200 h 1686210"/>
                <a:gd name="connsiteX82" fmla="*/ 3980593 w 7118318"/>
                <a:gd name="connsiteY82" fmla="*/ 1217867 h 1686210"/>
                <a:gd name="connsiteX83" fmla="*/ 3944112 w 7118318"/>
                <a:gd name="connsiteY83" fmla="*/ 1215200 h 1686210"/>
                <a:gd name="connsiteX84" fmla="*/ 3907631 w 7118318"/>
                <a:gd name="connsiteY84" fmla="*/ 1211485 h 1686210"/>
                <a:gd name="connsiteX85" fmla="*/ 3871151 w 7118318"/>
                <a:gd name="connsiteY85" fmla="*/ 1206627 h 1686210"/>
                <a:gd name="connsiteX86" fmla="*/ 3834765 w 7118318"/>
                <a:gd name="connsiteY86" fmla="*/ 1200722 h 1686210"/>
                <a:gd name="connsiteX87" fmla="*/ 3798475 w 7118318"/>
                <a:gd name="connsiteY87" fmla="*/ 1193768 h 1686210"/>
                <a:gd name="connsiteX88" fmla="*/ 3762184 w 7118318"/>
                <a:gd name="connsiteY88" fmla="*/ 1185958 h 1686210"/>
                <a:gd name="connsiteX89" fmla="*/ 3725894 w 7118318"/>
                <a:gd name="connsiteY89" fmla="*/ 1177290 h 1686210"/>
                <a:gd name="connsiteX90" fmla="*/ 3689795 w 7118318"/>
                <a:gd name="connsiteY90" fmla="*/ 1167860 h 1686210"/>
                <a:gd name="connsiteX91" fmla="*/ 3653600 w 7118318"/>
                <a:gd name="connsiteY91" fmla="*/ 1157669 h 1686210"/>
                <a:gd name="connsiteX92" fmla="*/ 3617500 w 7118318"/>
                <a:gd name="connsiteY92" fmla="*/ 1146715 h 1686210"/>
                <a:gd name="connsiteX93" fmla="*/ 3581496 w 7118318"/>
                <a:gd name="connsiteY93" fmla="*/ 1135190 h 1686210"/>
                <a:gd name="connsiteX94" fmla="*/ 3545491 w 7118318"/>
                <a:gd name="connsiteY94" fmla="*/ 1123093 h 1686210"/>
                <a:gd name="connsiteX95" fmla="*/ 3509486 w 7118318"/>
                <a:gd name="connsiteY95" fmla="*/ 1110425 h 1686210"/>
                <a:gd name="connsiteX96" fmla="*/ 3473577 w 7118318"/>
                <a:gd name="connsiteY96" fmla="*/ 1097375 h 1686210"/>
                <a:gd name="connsiteX97" fmla="*/ 3437763 w 7118318"/>
                <a:gd name="connsiteY97" fmla="*/ 1083850 h 1686210"/>
                <a:gd name="connsiteX98" fmla="*/ 3401949 w 7118318"/>
                <a:gd name="connsiteY98" fmla="*/ 1069943 h 1686210"/>
                <a:gd name="connsiteX99" fmla="*/ 3366230 w 7118318"/>
                <a:gd name="connsiteY99" fmla="*/ 1055656 h 1686210"/>
                <a:gd name="connsiteX100" fmla="*/ 3330512 w 7118318"/>
                <a:gd name="connsiteY100" fmla="*/ 1041178 h 1686210"/>
                <a:gd name="connsiteX101" fmla="*/ 3294793 w 7118318"/>
                <a:gd name="connsiteY101" fmla="*/ 1026414 h 1686210"/>
                <a:gd name="connsiteX102" fmla="*/ 3259169 w 7118318"/>
                <a:gd name="connsiteY102" fmla="*/ 1011555 h 1686210"/>
                <a:gd name="connsiteX103" fmla="*/ 3223641 w 7118318"/>
                <a:gd name="connsiteY103" fmla="*/ 996506 h 1686210"/>
                <a:gd name="connsiteX104" fmla="*/ 3188113 w 7118318"/>
                <a:gd name="connsiteY104" fmla="*/ 981361 h 1686210"/>
                <a:gd name="connsiteX105" fmla="*/ 3152584 w 7118318"/>
                <a:gd name="connsiteY105" fmla="*/ 966121 h 1686210"/>
                <a:gd name="connsiteX106" fmla="*/ 3117152 w 7118318"/>
                <a:gd name="connsiteY106" fmla="*/ 950976 h 1686210"/>
                <a:gd name="connsiteX107" fmla="*/ 3081719 w 7118318"/>
                <a:gd name="connsiteY107" fmla="*/ 935736 h 1686210"/>
                <a:gd name="connsiteX108" fmla="*/ 3046381 w 7118318"/>
                <a:gd name="connsiteY108" fmla="*/ 920686 h 1686210"/>
                <a:gd name="connsiteX109" fmla="*/ 3011138 w 7118318"/>
                <a:gd name="connsiteY109" fmla="*/ 905732 h 1686210"/>
                <a:gd name="connsiteX110" fmla="*/ 2975896 w 7118318"/>
                <a:gd name="connsiteY110" fmla="*/ 890873 h 1686210"/>
                <a:gd name="connsiteX111" fmla="*/ 2940653 w 7118318"/>
                <a:gd name="connsiteY111" fmla="*/ 876300 h 1686210"/>
                <a:gd name="connsiteX112" fmla="*/ 2905506 w 7118318"/>
                <a:gd name="connsiteY112" fmla="*/ 861917 h 1686210"/>
                <a:gd name="connsiteX113" fmla="*/ 2870359 w 7118318"/>
                <a:gd name="connsiteY113" fmla="*/ 847820 h 1686210"/>
                <a:gd name="connsiteX114" fmla="*/ 2835307 w 7118318"/>
                <a:gd name="connsiteY114" fmla="*/ 834009 h 1686210"/>
                <a:gd name="connsiteX115" fmla="*/ 2800255 w 7118318"/>
                <a:gd name="connsiteY115" fmla="*/ 820484 h 1686210"/>
                <a:gd name="connsiteX116" fmla="*/ 2765298 w 7118318"/>
                <a:gd name="connsiteY116" fmla="*/ 807339 h 1686210"/>
                <a:gd name="connsiteX117" fmla="*/ 2730341 w 7118318"/>
                <a:gd name="connsiteY117" fmla="*/ 794671 h 1686210"/>
                <a:gd name="connsiteX118" fmla="*/ 2695480 w 7118318"/>
                <a:gd name="connsiteY118" fmla="*/ 782288 h 1686210"/>
                <a:gd name="connsiteX119" fmla="*/ 2660618 w 7118318"/>
                <a:gd name="connsiteY119" fmla="*/ 770477 h 1686210"/>
                <a:gd name="connsiteX120" fmla="*/ 2625852 w 7118318"/>
                <a:gd name="connsiteY120" fmla="*/ 759143 h 1686210"/>
                <a:gd name="connsiteX121" fmla="*/ 2591086 w 7118318"/>
                <a:gd name="connsiteY121" fmla="*/ 748379 h 1686210"/>
                <a:gd name="connsiteX122" fmla="*/ 2556415 w 7118318"/>
                <a:gd name="connsiteY122" fmla="*/ 738092 h 1686210"/>
                <a:gd name="connsiteX123" fmla="*/ 2521744 w 7118318"/>
                <a:gd name="connsiteY123" fmla="*/ 728377 h 1686210"/>
                <a:gd name="connsiteX124" fmla="*/ 2487073 w 7118318"/>
                <a:gd name="connsiteY124" fmla="*/ 719233 h 1686210"/>
                <a:gd name="connsiteX125" fmla="*/ 2452497 w 7118318"/>
                <a:gd name="connsiteY125" fmla="*/ 710756 h 1686210"/>
                <a:gd name="connsiteX126" fmla="*/ 2418017 w 7118318"/>
                <a:gd name="connsiteY126" fmla="*/ 702945 h 1686210"/>
                <a:gd name="connsiteX127" fmla="*/ 2383441 w 7118318"/>
                <a:gd name="connsiteY127" fmla="*/ 695801 h 1686210"/>
                <a:gd name="connsiteX128" fmla="*/ 2349056 w 7118318"/>
                <a:gd name="connsiteY128" fmla="*/ 689324 h 1686210"/>
                <a:gd name="connsiteX129" fmla="*/ 2314670 w 7118318"/>
                <a:gd name="connsiteY129" fmla="*/ 683514 h 1686210"/>
                <a:gd name="connsiteX130" fmla="*/ 2280285 w 7118318"/>
                <a:gd name="connsiteY130" fmla="*/ 678466 h 1686210"/>
                <a:gd name="connsiteX131" fmla="*/ 2245995 w 7118318"/>
                <a:gd name="connsiteY131" fmla="*/ 674275 h 1686210"/>
                <a:gd name="connsiteX132" fmla="*/ 2211705 w 7118318"/>
                <a:gd name="connsiteY132" fmla="*/ 670751 h 1686210"/>
                <a:gd name="connsiteX133" fmla="*/ 2177415 w 7118318"/>
                <a:gd name="connsiteY133" fmla="*/ 667988 h 1686210"/>
                <a:gd name="connsiteX134" fmla="*/ 2143220 w 7118318"/>
                <a:gd name="connsiteY134" fmla="*/ 666083 h 1686210"/>
                <a:gd name="connsiteX135" fmla="*/ 2109121 w 7118318"/>
                <a:gd name="connsiteY135" fmla="*/ 665036 h 1686210"/>
                <a:gd name="connsiteX136" fmla="*/ 2075021 w 7118318"/>
                <a:gd name="connsiteY136" fmla="*/ 664845 h 1686210"/>
                <a:gd name="connsiteX137" fmla="*/ 2040922 w 7118318"/>
                <a:gd name="connsiteY137" fmla="*/ 665417 h 1686210"/>
                <a:gd name="connsiteX138" fmla="*/ 2006918 w 7118318"/>
                <a:gd name="connsiteY138" fmla="*/ 666940 h 1686210"/>
                <a:gd name="connsiteX139" fmla="*/ 1972913 w 7118318"/>
                <a:gd name="connsiteY139" fmla="*/ 669227 h 1686210"/>
                <a:gd name="connsiteX140" fmla="*/ 1939004 w 7118318"/>
                <a:gd name="connsiteY140" fmla="*/ 672465 h 1686210"/>
                <a:gd name="connsiteX141" fmla="*/ 1905095 w 7118318"/>
                <a:gd name="connsiteY141" fmla="*/ 676656 h 1686210"/>
                <a:gd name="connsiteX142" fmla="*/ 1871186 w 7118318"/>
                <a:gd name="connsiteY142" fmla="*/ 681704 h 1686210"/>
                <a:gd name="connsiteX143" fmla="*/ 1837468 w 7118318"/>
                <a:gd name="connsiteY143" fmla="*/ 687705 h 1686210"/>
                <a:gd name="connsiteX144" fmla="*/ 1803654 w 7118318"/>
                <a:gd name="connsiteY144" fmla="*/ 694563 h 1686210"/>
                <a:gd name="connsiteX145" fmla="*/ 1769936 w 7118318"/>
                <a:gd name="connsiteY145" fmla="*/ 702469 h 1686210"/>
                <a:gd name="connsiteX146" fmla="*/ 1736217 w 7118318"/>
                <a:gd name="connsiteY146" fmla="*/ 711232 h 1686210"/>
                <a:gd name="connsiteX147" fmla="*/ 1702594 w 7118318"/>
                <a:gd name="connsiteY147" fmla="*/ 720947 h 1686210"/>
                <a:gd name="connsiteX148" fmla="*/ 1668971 w 7118318"/>
                <a:gd name="connsiteY148" fmla="*/ 731615 h 1686210"/>
                <a:gd name="connsiteX149" fmla="*/ 1635347 w 7118318"/>
                <a:gd name="connsiteY149" fmla="*/ 743236 h 1686210"/>
                <a:gd name="connsiteX150" fmla="*/ 1601819 w 7118318"/>
                <a:gd name="connsiteY150" fmla="*/ 755904 h 1686210"/>
                <a:gd name="connsiteX151" fmla="*/ 1568386 w 7118318"/>
                <a:gd name="connsiteY151" fmla="*/ 769430 h 1686210"/>
                <a:gd name="connsiteX152" fmla="*/ 1534859 w 7118318"/>
                <a:gd name="connsiteY152" fmla="*/ 784003 h 1686210"/>
                <a:gd name="connsiteX153" fmla="*/ 1501521 w 7118318"/>
                <a:gd name="connsiteY153" fmla="*/ 799528 h 1686210"/>
                <a:gd name="connsiteX154" fmla="*/ 1468088 w 7118318"/>
                <a:gd name="connsiteY154" fmla="*/ 816007 h 1686210"/>
                <a:gd name="connsiteX155" fmla="*/ 1434751 w 7118318"/>
                <a:gd name="connsiteY155" fmla="*/ 833438 h 1686210"/>
                <a:gd name="connsiteX156" fmla="*/ 1401509 w 7118318"/>
                <a:gd name="connsiteY156" fmla="*/ 851821 h 1686210"/>
                <a:gd name="connsiteX157" fmla="*/ 1368171 w 7118318"/>
                <a:gd name="connsiteY157" fmla="*/ 871157 h 1686210"/>
                <a:gd name="connsiteX158" fmla="*/ 1335024 w 7118318"/>
                <a:gd name="connsiteY158" fmla="*/ 891445 h 1686210"/>
                <a:gd name="connsiteX159" fmla="*/ 1301782 w 7118318"/>
                <a:gd name="connsiteY159" fmla="*/ 912781 h 1686210"/>
                <a:gd name="connsiteX160" fmla="*/ 1268635 w 7118318"/>
                <a:gd name="connsiteY160" fmla="*/ 934974 h 1686210"/>
                <a:gd name="connsiteX161" fmla="*/ 1235583 w 7118318"/>
                <a:gd name="connsiteY161" fmla="*/ 958120 h 1686210"/>
                <a:gd name="connsiteX162" fmla="*/ 1202531 w 7118318"/>
                <a:gd name="connsiteY162" fmla="*/ 982218 h 1686210"/>
                <a:gd name="connsiteX163" fmla="*/ 1169480 w 7118318"/>
                <a:gd name="connsiteY163" fmla="*/ 1007269 h 1686210"/>
                <a:gd name="connsiteX164" fmla="*/ 1136523 w 7118318"/>
                <a:gd name="connsiteY164" fmla="*/ 1033272 h 1686210"/>
                <a:gd name="connsiteX165" fmla="*/ 1103567 w 7118318"/>
                <a:gd name="connsiteY165" fmla="*/ 1060133 h 1686210"/>
                <a:gd name="connsiteX166" fmla="*/ 1070610 w 7118318"/>
                <a:gd name="connsiteY166" fmla="*/ 1087850 h 1686210"/>
                <a:gd name="connsiteX167" fmla="*/ 1037749 w 7118318"/>
                <a:gd name="connsiteY167" fmla="*/ 1116521 h 1686210"/>
                <a:gd name="connsiteX168" fmla="*/ 1004888 w 7118318"/>
                <a:gd name="connsiteY168" fmla="*/ 1146143 h 1686210"/>
                <a:gd name="connsiteX169" fmla="*/ 972122 w 7118318"/>
                <a:gd name="connsiteY169" fmla="*/ 1176528 h 1686210"/>
                <a:gd name="connsiteX170" fmla="*/ 939356 w 7118318"/>
                <a:gd name="connsiteY170" fmla="*/ 1207770 h 1686210"/>
                <a:gd name="connsiteX171" fmla="*/ 906590 w 7118318"/>
                <a:gd name="connsiteY171" fmla="*/ 1239869 h 1686210"/>
                <a:gd name="connsiteX172" fmla="*/ 873919 w 7118318"/>
                <a:gd name="connsiteY172" fmla="*/ 1271397 h 1686210"/>
                <a:gd name="connsiteX173" fmla="*/ 841248 w 7118318"/>
                <a:gd name="connsiteY173" fmla="*/ 1302068 h 1686210"/>
                <a:gd name="connsiteX174" fmla="*/ 808673 w 7118318"/>
                <a:gd name="connsiteY174" fmla="*/ 1331786 h 1686210"/>
                <a:gd name="connsiteX175" fmla="*/ 776097 w 7118318"/>
                <a:gd name="connsiteY175" fmla="*/ 1360551 h 1686210"/>
                <a:gd name="connsiteX176" fmla="*/ 743522 w 7118318"/>
                <a:gd name="connsiteY176" fmla="*/ 1388364 h 1686210"/>
                <a:gd name="connsiteX177" fmla="*/ 711041 w 7118318"/>
                <a:gd name="connsiteY177" fmla="*/ 1415129 h 1686210"/>
                <a:gd name="connsiteX178" fmla="*/ 678656 w 7118318"/>
                <a:gd name="connsiteY178" fmla="*/ 1440847 h 1686210"/>
                <a:gd name="connsiteX179" fmla="*/ 646271 w 7118318"/>
                <a:gd name="connsiteY179" fmla="*/ 1465421 h 1686210"/>
                <a:gd name="connsiteX180" fmla="*/ 613886 w 7118318"/>
                <a:gd name="connsiteY180" fmla="*/ 1488853 h 1686210"/>
                <a:gd name="connsiteX181" fmla="*/ 581597 w 7118318"/>
                <a:gd name="connsiteY181" fmla="*/ 1511141 h 1686210"/>
                <a:gd name="connsiteX182" fmla="*/ 549307 w 7118318"/>
                <a:gd name="connsiteY182" fmla="*/ 1532096 h 1686210"/>
                <a:gd name="connsiteX183" fmla="*/ 517017 w 7118318"/>
                <a:gd name="connsiteY183" fmla="*/ 1551908 h 1686210"/>
                <a:gd name="connsiteX184" fmla="*/ 484823 w 7118318"/>
                <a:gd name="connsiteY184" fmla="*/ 1570482 h 1686210"/>
                <a:gd name="connsiteX185" fmla="*/ 452723 w 7118318"/>
                <a:gd name="connsiteY185" fmla="*/ 1587627 h 1686210"/>
                <a:gd name="connsiteX186" fmla="*/ 420529 w 7118318"/>
                <a:gd name="connsiteY186" fmla="*/ 1603534 h 1686210"/>
                <a:gd name="connsiteX187" fmla="*/ 388525 w 7118318"/>
                <a:gd name="connsiteY187" fmla="*/ 1618107 h 1686210"/>
                <a:gd name="connsiteX188" fmla="*/ 356426 w 7118318"/>
                <a:gd name="connsiteY188" fmla="*/ 1631347 h 1686210"/>
                <a:gd name="connsiteX189" fmla="*/ 324422 w 7118318"/>
                <a:gd name="connsiteY189" fmla="*/ 1643158 h 1686210"/>
                <a:gd name="connsiteX190" fmla="*/ 292513 w 7118318"/>
                <a:gd name="connsiteY190" fmla="*/ 1653540 h 1686210"/>
                <a:gd name="connsiteX191" fmla="*/ 260604 w 7118318"/>
                <a:gd name="connsiteY191" fmla="*/ 1662589 h 1686210"/>
                <a:gd name="connsiteX192" fmla="*/ 228791 w 7118318"/>
                <a:gd name="connsiteY192" fmla="*/ 1670113 h 1686210"/>
                <a:gd name="connsiteX193" fmla="*/ 196882 w 7118318"/>
                <a:gd name="connsiteY193" fmla="*/ 1676210 h 1686210"/>
                <a:gd name="connsiteX194" fmla="*/ 165164 w 7118318"/>
                <a:gd name="connsiteY194" fmla="*/ 1680972 h 1686210"/>
                <a:gd name="connsiteX195" fmla="*/ 133445 w 7118318"/>
                <a:gd name="connsiteY195" fmla="*/ 1684211 h 1686210"/>
                <a:gd name="connsiteX196" fmla="*/ 101727 w 7118318"/>
                <a:gd name="connsiteY196" fmla="*/ 1685925 h 1686210"/>
                <a:gd name="connsiteX197" fmla="*/ 70104 w 7118318"/>
                <a:gd name="connsiteY197" fmla="*/ 1686211 h 1686210"/>
                <a:gd name="connsiteX198" fmla="*/ 38481 w 7118318"/>
                <a:gd name="connsiteY198" fmla="*/ 1685068 h 1686210"/>
                <a:gd name="connsiteX199" fmla="*/ 6858 w 7118318"/>
                <a:gd name="connsiteY199" fmla="*/ 1682401 h 1686210"/>
                <a:gd name="connsiteX200" fmla="*/ 0 w 7118318"/>
                <a:gd name="connsiteY200" fmla="*/ 1681544 h 168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7118318" h="1686210">
                  <a:moveTo>
                    <a:pt x="7118319" y="0"/>
                  </a:moveTo>
                  <a:lnTo>
                    <a:pt x="7102507" y="7049"/>
                  </a:lnTo>
                  <a:lnTo>
                    <a:pt x="7061836" y="25051"/>
                  </a:lnTo>
                  <a:lnTo>
                    <a:pt x="7021259" y="42958"/>
                  </a:lnTo>
                  <a:lnTo>
                    <a:pt x="6980778" y="60865"/>
                  </a:lnTo>
                  <a:lnTo>
                    <a:pt x="6940296" y="78581"/>
                  </a:lnTo>
                  <a:lnTo>
                    <a:pt x="6899911" y="96298"/>
                  </a:lnTo>
                  <a:lnTo>
                    <a:pt x="6859524" y="113919"/>
                  </a:lnTo>
                  <a:lnTo>
                    <a:pt x="6819233" y="131445"/>
                  </a:lnTo>
                  <a:lnTo>
                    <a:pt x="6779038" y="148876"/>
                  </a:lnTo>
                  <a:lnTo>
                    <a:pt x="6738842" y="166306"/>
                  </a:lnTo>
                  <a:lnTo>
                    <a:pt x="6698742" y="183642"/>
                  </a:lnTo>
                  <a:lnTo>
                    <a:pt x="6658642" y="200882"/>
                  </a:lnTo>
                  <a:lnTo>
                    <a:pt x="6618637" y="218027"/>
                  </a:lnTo>
                  <a:lnTo>
                    <a:pt x="6578632" y="235172"/>
                  </a:lnTo>
                  <a:lnTo>
                    <a:pt x="6538722" y="252222"/>
                  </a:lnTo>
                  <a:lnTo>
                    <a:pt x="6498812" y="269177"/>
                  </a:lnTo>
                  <a:lnTo>
                    <a:pt x="6459093" y="286131"/>
                  </a:lnTo>
                  <a:lnTo>
                    <a:pt x="6419279" y="302895"/>
                  </a:lnTo>
                  <a:lnTo>
                    <a:pt x="6379560" y="319659"/>
                  </a:lnTo>
                  <a:lnTo>
                    <a:pt x="6339935" y="336423"/>
                  </a:lnTo>
                  <a:lnTo>
                    <a:pt x="6300312" y="353092"/>
                  </a:lnTo>
                  <a:lnTo>
                    <a:pt x="6260783" y="369665"/>
                  </a:lnTo>
                  <a:lnTo>
                    <a:pt x="6221254" y="386144"/>
                  </a:lnTo>
                  <a:lnTo>
                    <a:pt x="6181821" y="402622"/>
                  </a:lnTo>
                  <a:lnTo>
                    <a:pt x="6142387" y="419100"/>
                  </a:lnTo>
                  <a:lnTo>
                    <a:pt x="6103144" y="435388"/>
                  </a:lnTo>
                  <a:lnTo>
                    <a:pt x="6063806" y="451676"/>
                  </a:lnTo>
                  <a:lnTo>
                    <a:pt x="6024563" y="467963"/>
                  </a:lnTo>
                  <a:lnTo>
                    <a:pt x="5985415" y="484156"/>
                  </a:lnTo>
                  <a:lnTo>
                    <a:pt x="5946267" y="500253"/>
                  </a:lnTo>
                  <a:lnTo>
                    <a:pt x="5907215" y="516446"/>
                  </a:lnTo>
                  <a:lnTo>
                    <a:pt x="5868162" y="532448"/>
                  </a:lnTo>
                  <a:lnTo>
                    <a:pt x="5829205" y="548450"/>
                  </a:lnTo>
                  <a:lnTo>
                    <a:pt x="5790248" y="564452"/>
                  </a:lnTo>
                  <a:lnTo>
                    <a:pt x="5751386" y="580358"/>
                  </a:lnTo>
                  <a:lnTo>
                    <a:pt x="5712619" y="596265"/>
                  </a:lnTo>
                  <a:lnTo>
                    <a:pt x="5673757" y="612172"/>
                  </a:lnTo>
                  <a:lnTo>
                    <a:pt x="5635085" y="627983"/>
                  </a:lnTo>
                  <a:lnTo>
                    <a:pt x="5596414" y="643795"/>
                  </a:lnTo>
                  <a:lnTo>
                    <a:pt x="5557838" y="659511"/>
                  </a:lnTo>
                  <a:lnTo>
                    <a:pt x="5519262" y="675323"/>
                  </a:lnTo>
                  <a:lnTo>
                    <a:pt x="5480686" y="691039"/>
                  </a:lnTo>
                  <a:lnTo>
                    <a:pt x="5442300" y="706755"/>
                  </a:lnTo>
                  <a:lnTo>
                    <a:pt x="5403819" y="722471"/>
                  </a:lnTo>
                  <a:lnTo>
                    <a:pt x="5365528" y="738092"/>
                  </a:lnTo>
                  <a:lnTo>
                    <a:pt x="5327142" y="753809"/>
                  </a:lnTo>
                  <a:lnTo>
                    <a:pt x="5288947" y="769430"/>
                  </a:lnTo>
                  <a:lnTo>
                    <a:pt x="5250657" y="785051"/>
                  </a:lnTo>
                  <a:lnTo>
                    <a:pt x="5212557" y="800672"/>
                  </a:lnTo>
                  <a:lnTo>
                    <a:pt x="5174457" y="816388"/>
                  </a:lnTo>
                  <a:lnTo>
                    <a:pt x="5136357" y="832009"/>
                  </a:lnTo>
                  <a:lnTo>
                    <a:pt x="5098352" y="847630"/>
                  </a:lnTo>
                  <a:lnTo>
                    <a:pt x="5060347" y="863346"/>
                  </a:lnTo>
                  <a:lnTo>
                    <a:pt x="5022437" y="878967"/>
                  </a:lnTo>
                  <a:lnTo>
                    <a:pt x="4984623" y="894683"/>
                  </a:lnTo>
                  <a:lnTo>
                    <a:pt x="4946809" y="910400"/>
                  </a:lnTo>
                  <a:lnTo>
                    <a:pt x="4908995" y="926116"/>
                  </a:lnTo>
                  <a:lnTo>
                    <a:pt x="4871276" y="941832"/>
                  </a:lnTo>
                  <a:lnTo>
                    <a:pt x="4833652" y="957644"/>
                  </a:lnTo>
                  <a:lnTo>
                    <a:pt x="4796028" y="973455"/>
                  </a:lnTo>
                  <a:lnTo>
                    <a:pt x="4758500" y="989267"/>
                  </a:lnTo>
                  <a:lnTo>
                    <a:pt x="4720971" y="1005173"/>
                  </a:lnTo>
                  <a:lnTo>
                    <a:pt x="4683443" y="1021080"/>
                  </a:lnTo>
                  <a:lnTo>
                    <a:pt x="4646009" y="1037082"/>
                  </a:lnTo>
                  <a:lnTo>
                    <a:pt x="4608672" y="1053084"/>
                  </a:lnTo>
                  <a:lnTo>
                    <a:pt x="4571333" y="1069181"/>
                  </a:lnTo>
                  <a:lnTo>
                    <a:pt x="4534091" y="1085279"/>
                  </a:lnTo>
                  <a:lnTo>
                    <a:pt x="4496848" y="1101471"/>
                  </a:lnTo>
                  <a:lnTo>
                    <a:pt x="4459700" y="1117759"/>
                  </a:lnTo>
                  <a:lnTo>
                    <a:pt x="4422553" y="1134142"/>
                  </a:lnTo>
                  <a:lnTo>
                    <a:pt x="4385406" y="1150334"/>
                  </a:lnTo>
                  <a:lnTo>
                    <a:pt x="4348353" y="1165098"/>
                  </a:lnTo>
                  <a:lnTo>
                    <a:pt x="4311396" y="1177862"/>
                  </a:lnTo>
                  <a:lnTo>
                    <a:pt x="4274439" y="1188720"/>
                  </a:lnTo>
                  <a:lnTo>
                    <a:pt x="4237577" y="1197864"/>
                  </a:lnTo>
                  <a:lnTo>
                    <a:pt x="4200716" y="1205294"/>
                  </a:lnTo>
                  <a:lnTo>
                    <a:pt x="4163949" y="1211104"/>
                  </a:lnTo>
                  <a:lnTo>
                    <a:pt x="4127183" y="1215295"/>
                  </a:lnTo>
                  <a:lnTo>
                    <a:pt x="4090416" y="1217962"/>
                  </a:lnTo>
                  <a:lnTo>
                    <a:pt x="4053745" y="1219295"/>
                  </a:lnTo>
                  <a:lnTo>
                    <a:pt x="4017169" y="1219200"/>
                  </a:lnTo>
                  <a:lnTo>
                    <a:pt x="3980593" y="1217867"/>
                  </a:lnTo>
                  <a:lnTo>
                    <a:pt x="3944112" y="1215200"/>
                  </a:lnTo>
                  <a:lnTo>
                    <a:pt x="3907631" y="1211485"/>
                  </a:lnTo>
                  <a:lnTo>
                    <a:pt x="3871151" y="1206627"/>
                  </a:lnTo>
                  <a:lnTo>
                    <a:pt x="3834765" y="1200722"/>
                  </a:lnTo>
                  <a:lnTo>
                    <a:pt x="3798475" y="1193768"/>
                  </a:lnTo>
                  <a:lnTo>
                    <a:pt x="3762184" y="1185958"/>
                  </a:lnTo>
                  <a:lnTo>
                    <a:pt x="3725894" y="1177290"/>
                  </a:lnTo>
                  <a:lnTo>
                    <a:pt x="3689795" y="1167860"/>
                  </a:lnTo>
                  <a:lnTo>
                    <a:pt x="3653600" y="1157669"/>
                  </a:lnTo>
                  <a:lnTo>
                    <a:pt x="3617500" y="1146715"/>
                  </a:lnTo>
                  <a:lnTo>
                    <a:pt x="3581496" y="1135190"/>
                  </a:lnTo>
                  <a:lnTo>
                    <a:pt x="3545491" y="1123093"/>
                  </a:lnTo>
                  <a:lnTo>
                    <a:pt x="3509486" y="1110425"/>
                  </a:lnTo>
                  <a:lnTo>
                    <a:pt x="3473577" y="1097375"/>
                  </a:lnTo>
                  <a:lnTo>
                    <a:pt x="3437763" y="1083850"/>
                  </a:lnTo>
                  <a:lnTo>
                    <a:pt x="3401949" y="1069943"/>
                  </a:lnTo>
                  <a:lnTo>
                    <a:pt x="3366230" y="1055656"/>
                  </a:lnTo>
                  <a:lnTo>
                    <a:pt x="3330512" y="1041178"/>
                  </a:lnTo>
                  <a:lnTo>
                    <a:pt x="3294793" y="1026414"/>
                  </a:lnTo>
                  <a:lnTo>
                    <a:pt x="3259169" y="1011555"/>
                  </a:lnTo>
                  <a:lnTo>
                    <a:pt x="3223641" y="996506"/>
                  </a:lnTo>
                  <a:lnTo>
                    <a:pt x="3188113" y="981361"/>
                  </a:lnTo>
                  <a:lnTo>
                    <a:pt x="3152584" y="966121"/>
                  </a:lnTo>
                  <a:lnTo>
                    <a:pt x="3117152" y="950976"/>
                  </a:lnTo>
                  <a:lnTo>
                    <a:pt x="3081719" y="935736"/>
                  </a:lnTo>
                  <a:lnTo>
                    <a:pt x="3046381" y="920686"/>
                  </a:lnTo>
                  <a:lnTo>
                    <a:pt x="3011138" y="905732"/>
                  </a:lnTo>
                  <a:lnTo>
                    <a:pt x="2975896" y="890873"/>
                  </a:lnTo>
                  <a:lnTo>
                    <a:pt x="2940653" y="876300"/>
                  </a:lnTo>
                  <a:lnTo>
                    <a:pt x="2905506" y="861917"/>
                  </a:lnTo>
                  <a:lnTo>
                    <a:pt x="2870359" y="847820"/>
                  </a:lnTo>
                  <a:lnTo>
                    <a:pt x="2835307" y="834009"/>
                  </a:lnTo>
                  <a:lnTo>
                    <a:pt x="2800255" y="820484"/>
                  </a:lnTo>
                  <a:lnTo>
                    <a:pt x="2765298" y="807339"/>
                  </a:lnTo>
                  <a:lnTo>
                    <a:pt x="2730341" y="794671"/>
                  </a:lnTo>
                  <a:lnTo>
                    <a:pt x="2695480" y="782288"/>
                  </a:lnTo>
                  <a:lnTo>
                    <a:pt x="2660618" y="770477"/>
                  </a:lnTo>
                  <a:lnTo>
                    <a:pt x="2625852" y="759143"/>
                  </a:lnTo>
                  <a:lnTo>
                    <a:pt x="2591086" y="748379"/>
                  </a:lnTo>
                  <a:lnTo>
                    <a:pt x="2556415" y="738092"/>
                  </a:lnTo>
                  <a:lnTo>
                    <a:pt x="2521744" y="728377"/>
                  </a:lnTo>
                  <a:lnTo>
                    <a:pt x="2487073" y="719233"/>
                  </a:lnTo>
                  <a:lnTo>
                    <a:pt x="2452497" y="710756"/>
                  </a:lnTo>
                  <a:lnTo>
                    <a:pt x="2418017" y="702945"/>
                  </a:lnTo>
                  <a:lnTo>
                    <a:pt x="2383441" y="695801"/>
                  </a:lnTo>
                  <a:lnTo>
                    <a:pt x="2349056" y="689324"/>
                  </a:lnTo>
                  <a:lnTo>
                    <a:pt x="2314670" y="683514"/>
                  </a:lnTo>
                  <a:lnTo>
                    <a:pt x="2280285" y="678466"/>
                  </a:lnTo>
                  <a:lnTo>
                    <a:pt x="2245995" y="674275"/>
                  </a:lnTo>
                  <a:lnTo>
                    <a:pt x="2211705" y="670751"/>
                  </a:lnTo>
                  <a:lnTo>
                    <a:pt x="2177415" y="667988"/>
                  </a:lnTo>
                  <a:lnTo>
                    <a:pt x="2143220" y="666083"/>
                  </a:lnTo>
                  <a:lnTo>
                    <a:pt x="2109121" y="665036"/>
                  </a:lnTo>
                  <a:lnTo>
                    <a:pt x="2075021" y="664845"/>
                  </a:lnTo>
                  <a:lnTo>
                    <a:pt x="2040922" y="665417"/>
                  </a:lnTo>
                  <a:lnTo>
                    <a:pt x="2006918" y="666940"/>
                  </a:lnTo>
                  <a:lnTo>
                    <a:pt x="1972913" y="669227"/>
                  </a:lnTo>
                  <a:lnTo>
                    <a:pt x="1939004" y="672465"/>
                  </a:lnTo>
                  <a:lnTo>
                    <a:pt x="1905095" y="676656"/>
                  </a:lnTo>
                  <a:lnTo>
                    <a:pt x="1871186" y="681704"/>
                  </a:lnTo>
                  <a:lnTo>
                    <a:pt x="1837468" y="687705"/>
                  </a:lnTo>
                  <a:lnTo>
                    <a:pt x="1803654" y="694563"/>
                  </a:lnTo>
                  <a:lnTo>
                    <a:pt x="1769936" y="702469"/>
                  </a:lnTo>
                  <a:lnTo>
                    <a:pt x="1736217" y="711232"/>
                  </a:lnTo>
                  <a:lnTo>
                    <a:pt x="1702594" y="720947"/>
                  </a:lnTo>
                  <a:lnTo>
                    <a:pt x="1668971" y="731615"/>
                  </a:lnTo>
                  <a:lnTo>
                    <a:pt x="1635347" y="743236"/>
                  </a:lnTo>
                  <a:lnTo>
                    <a:pt x="1601819" y="755904"/>
                  </a:lnTo>
                  <a:lnTo>
                    <a:pt x="1568386" y="769430"/>
                  </a:lnTo>
                  <a:lnTo>
                    <a:pt x="1534859" y="784003"/>
                  </a:lnTo>
                  <a:lnTo>
                    <a:pt x="1501521" y="799528"/>
                  </a:lnTo>
                  <a:lnTo>
                    <a:pt x="1468088" y="816007"/>
                  </a:lnTo>
                  <a:lnTo>
                    <a:pt x="1434751" y="833438"/>
                  </a:lnTo>
                  <a:lnTo>
                    <a:pt x="1401509" y="851821"/>
                  </a:lnTo>
                  <a:lnTo>
                    <a:pt x="1368171" y="871157"/>
                  </a:lnTo>
                  <a:lnTo>
                    <a:pt x="1335024" y="891445"/>
                  </a:lnTo>
                  <a:lnTo>
                    <a:pt x="1301782" y="912781"/>
                  </a:lnTo>
                  <a:lnTo>
                    <a:pt x="1268635" y="934974"/>
                  </a:lnTo>
                  <a:lnTo>
                    <a:pt x="1235583" y="958120"/>
                  </a:lnTo>
                  <a:lnTo>
                    <a:pt x="1202531" y="982218"/>
                  </a:lnTo>
                  <a:lnTo>
                    <a:pt x="1169480" y="1007269"/>
                  </a:lnTo>
                  <a:lnTo>
                    <a:pt x="1136523" y="1033272"/>
                  </a:lnTo>
                  <a:lnTo>
                    <a:pt x="1103567" y="1060133"/>
                  </a:lnTo>
                  <a:lnTo>
                    <a:pt x="1070610" y="1087850"/>
                  </a:lnTo>
                  <a:lnTo>
                    <a:pt x="1037749" y="1116521"/>
                  </a:lnTo>
                  <a:lnTo>
                    <a:pt x="1004888" y="1146143"/>
                  </a:lnTo>
                  <a:lnTo>
                    <a:pt x="972122" y="1176528"/>
                  </a:lnTo>
                  <a:lnTo>
                    <a:pt x="939356" y="1207770"/>
                  </a:lnTo>
                  <a:lnTo>
                    <a:pt x="906590" y="1239869"/>
                  </a:lnTo>
                  <a:lnTo>
                    <a:pt x="873919" y="1271397"/>
                  </a:lnTo>
                  <a:lnTo>
                    <a:pt x="841248" y="1302068"/>
                  </a:lnTo>
                  <a:lnTo>
                    <a:pt x="808673" y="1331786"/>
                  </a:lnTo>
                  <a:lnTo>
                    <a:pt x="776097" y="1360551"/>
                  </a:lnTo>
                  <a:lnTo>
                    <a:pt x="743522" y="1388364"/>
                  </a:lnTo>
                  <a:lnTo>
                    <a:pt x="711041" y="1415129"/>
                  </a:lnTo>
                  <a:lnTo>
                    <a:pt x="678656" y="1440847"/>
                  </a:lnTo>
                  <a:lnTo>
                    <a:pt x="646271" y="1465421"/>
                  </a:lnTo>
                  <a:lnTo>
                    <a:pt x="613886" y="1488853"/>
                  </a:lnTo>
                  <a:lnTo>
                    <a:pt x="581597" y="1511141"/>
                  </a:lnTo>
                  <a:lnTo>
                    <a:pt x="549307" y="1532096"/>
                  </a:lnTo>
                  <a:lnTo>
                    <a:pt x="517017" y="1551908"/>
                  </a:lnTo>
                  <a:lnTo>
                    <a:pt x="484823" y="1570482"/>
                  </a:lnTo>
                  <a:lnTo>
                    <a:pt x="452723" y="1587627"/>
                  </a:lnTo>
                  <a:lnTo>
                    <a:pt x="420529" y="1603534"/>
                  </a:lnTo>
                  <a:lnTo>
                    <a:pt x="388525" y="1618107"/>
                  </a:lnTo>
                  <a:lnTo>
                    <a:pt x="356426" y="1631347"/>
                  </a:lnTo>
                  <a:lnTo>
                    <a:pt x="324422" y="1643158"/>
                  </a:lnTo>
                  <a:lnTo>
                    <a:pt x="292513" y="1653540"/>
                  </a:lnTo>
                  <a:lnTo>
                    <a:pt x="260604" y="1662589"/>
                  </a:lnTo>
                  <a:lnTo>
                    <a:pt x="228791" y="1670113"/>
                  </a:lnTo>
                  <a:lnTo>
                    <a:pt x="196882" y="1676210"/>
                  </a:lnTo>
                  <a:lnTo>
                    <a:pt x="165164" y="1680972"/>
                  </a:lnTo>
                  <a:lnTo>
                    <a:pt x="133445" y="1684211"/>
                  </a:lnTo>
                  <a:lnTo>
                    <a:pt x="101727" y="1685925"/>
                  </a:lnTo>
                  <a:lnTo>
                    <a:pt x="70104" y="1686211"/>
                  </a:lnTo>
                  <a:lnTo>
                    <a:pt x="38481" y="1685068"/>
                  </a:lnTo>
                  <a:lnTo>
                    <a:pt x="6858" y="1682401"/>
                  </a:lnTo>
                  <a:lnTo>
                    <a:pt x="0" y="168154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7" name="任意多边形: 形状 96"/>
            <p:cNvSpPr/>
            <p:nvPr/>
          </p:nvSpPr>
          <p:spPr>
            <a:xfrm>
              <a:off x="664019" y="1071584"/>
              <a:ext cx="7118318" cy="1750885"/>
            </a:xfrm>
            <a:custGeom>
              <a:avLst/>
              <a:gdLst>
                <a:gd name="connsiteX0" fmla="*/ 7118319 w 7118318"/>
                <a:gd name="connsiteY0" fmla="*/ 0 h 1750885"/>
                <a:gd name="connsiteX1" fmla="*/ 7089838 w 7118318"/>
                <a:gd name="connsiteY1" fmla="*/ 12478 h 1750885"/>
                <a:gd name="connsiteX2" fmla="*/ 7048881 w 7118318"/>
                <a:gd name="connsiteY2" fmla="*/ 30480 h 1750885"/>
                <a:gd name="connsiteX3" fmla="*/ 7007828 w 7118318"/>
                <a:gd name="connsiteY3" fmla="*/ 48387 h 1750885"/>
                <a:gd name="connsiteX4" fmla="*/ 6966966 w 7118318"/>
                <a:gd name="connsiteY4" fmla="*/ 66199 h 1750885"/>
                <a:gd name="connsiteX5" fmla="*/ 6926104 w 7118318"/>
                <a:gd name="connsiteY5" fmla="*/ 83915 h 1750885"/>
                <a:gd name="connsiteX6" fmla="*/ 6885337 w 7118318"/>
                <a:gd name="connsiteY6" fmla="*/ 101537 h 1750885"/>
                <a:gd name="connsiteX7" fmla="*/ 6844570 w 7118318"/>
                <a:gd name="connsiteY7" fmla="*/ 119158 h 1750885"/>
                <a:gd name="connsiteX8" fmla="*/ 6803898 w 7118318"/>
                <a:gd name="connsiteY8" fmla="*/ 136684 h 1750885"/>
                <a:gd name="connsiteX9" fmla="*/ 6763226 w 7118318"/>
                <a:gd name="connsiteY9" fmla="*/ 154115 h 1750885"/>
                <a:gd name="connsiteX10" fmla="*/ 6722650 w 7118318"/>
                <a:gd name="connsiteY10" fmla="*/ 171545 h 1750885"/>
                <a:gd name="connsiteX11" fmla="*/ 6682073 w 7118318"/>
                <a:gd name="connsiteY11" fmla="*/ 188881 h 1750885"/>
                <a:gd name="connsiteX12" fmla="*/ 6641687 w 7118318"/>
                <a:gd name="connsiteY12" fmla="*/ 206121 h 1750885"/>
                <a:gd name="connsiteX13" fmla="*/ 6601206 w 7118318"/>
                <a:gd name="connsiteY13" fmla="*/ 223266 h 1750885"/>
                <a:gd name="connsiteX14" fmla="*/ 6560820 w 7118318"/>
                <a:gd name="connsiteY14" fmla="*/ 240411 h 1750885"/>
                <a:gd name="connsiteX15" fmla="*/ 6520530 w 7118318"/>
                <a:gd name="connsiteY15" fmla="*/ 257461 h 1750885"/>
                <a:gd name="connsiteX16" fmla="*/ 6480334 w 7118318"/>
                <a:gd name="connsiteY16" fmla="*/ 274415 h 1750885"/>
                <a:gd name="connsiteX17" fmla="*/ 6440139 w 7118318"/>
                <a:gd name="connsiteY17" fmla="*/ 291370 h 1750885"/>
                <a:gd name="connsiteX18" fmla="*/ 6399943 w 7118318"/>
                <a:gd name="connsiteY18" fmla="*/ 308229 h 1750885"/>
                <a:gd name="connsiteX19" fmla="*/ 6359843 w 7118318"/>
                <a:gd name="connsiteY19" fmla="*/ 324993 h 1750885"/>
                <a:gd name="connsiteX20" fmla="*/ 6319838 w 7118318"/>
                <a:gd name="connsiteY20" fmla="*/ 341757 h 1750885"/>
                <a:gd name="connsiteX21" fmla="*/ 6279833 w 7118318"/>
                <a:gd name="connsiteY21" fmla="*/ 358426 h 1750885"/>
                <a:gd name="connsiteX22" fmla="*/ 6239923 w 7118318"/>
                <a:gd name="connsiteY22" fmla="*/ 375095 h 1750885"/>
                <a:gd name="connsiteX23" fmla="*/ 6200013 w 7118318"/>
                <a:gd name="connsiteY23" fmla="*/ 391668 h 1750885"/>
                <a:gd name="connsiteX24" fmla="*/ 6160199 w 7118318"/>
                <a:gd name="connsiteY24" fmla="*/ 408242 h 1750885"/>
                <a:gd name="connsiteX25" fmla="*/ 6120480 w 7118318"/>
                <a:gd name="connsiteY25" fmla="*/ 424720 h 1750885"/>
                <a:gd name="connsiteX26" fmla="*/ 6080761 w 7118318"/>
                <a:gd name="connsiteY26" fmla="*/ 441198 h 1750885"/>
                <a:gd name="connsiteX27" fmla="*/ 6041041 w 7118318"/>
                <a:gd name="connsiteY27" fmla="*/ 457581 h 1750885"/>
                <a:gd name="connsiteX28" fmla="*/ 6001417 w 7118318"/>
                <a:gd name="connsiteY28" fmla="*/ 473964 h 1750885"/>
                <a:gd name="connsiteX29" fmla="*/ 5961888 w 7118318"/>
                <a:gd name="connsiteY29" fmla="*/ 490347 h 1750885"/>
                <a:gd name="connsiteX30" fmla="*/ 5922454 w 7118318"/>
                <a:gd name="connsiteY30" fmla="*/ 506635 h 1750885"/>
                <a:gd name="connsiteX31" fmla="*/ 5882926 w 7118318"/>
                <a:gd name="connsiteY31" fmla="*/ 522827 h 1750885"/>
                <a:gd name="connsiteX32" fmla="*/ 5843588 w 7118318"/>
                <a:gd name="connsiteY32" fmla="*/ 539115 h 1750885"/>
                <a:gd name="connsiteX33" fmla="*/ 5804154 w 7118318"/>
                <a:gd name="connsiteY33" fmla="*/ 555308 h 1750885"/>
                <a:gd name="connsiteX34" fmla="*/ 5764911 w 7118318"/>
                <a:gd name="connsiteY34" fmla="*/ 571405 h 1750885"/>
                <a:gd name="connsiteX35" fmla="*/ 5725668 w 7118318"/>
                <a:gd name="connsiteY35" fmla="*/ 587597 h 1750885"/>
                <a:gd name="connsiteX36" fmla="*/ 5686521 w 7118318"/>
                <a:gd name="connsiteY36" fmla="*/ 603695 h 1750885"/>
                <a:gd name="connsiteX37" fmla="*/ 5647373 w 7118318"/>
                <a:gd name="connsiteY37" fmla="*/ 619792 h 1750885"/>
                <a:gd name="connsiteX38" fmla="*/ 5608225 w 7118318"/>
                <a:gd name="connsiteY38" fmla="*/ 635889 h 1750885"/>
                <a:gd name="connsiteX39" fmla="*/ 5569268 w 7118318"/>
                <a:gd name="connsiteY39" fmla="*/ 651891 h 1750885"/>
                <a:gd name="connsiteX40" fmla="*/ 5530215 w 7118318"/>
                <a:gd name="connsiteY40" fmla="*/ 667988 h 1750885"/>
                <a:gd name="connsiteX41" fmla="*/ 5491353 w 7118318"/>
                <a:gd name="connsiteY41" fmla="*/ 683990 h 1750885"/>
                <a:gd name="connsiteX42" fmla="*/ 5452491 w 7118318"/>
                <a:gd name="connsiteY42" fmla="*/ 699992 h 1750885"/>
                <a:gd name="connsiteX43" fmla="*/ 5413629 w 7118318"/>
                <a:gd name="connsiteY43" fmla="*/ 716090 h 1750885"/>
                <a:gd name="connsiteX44" fmla="*/ 5374862 w 7118318"/>
                <a:gd name="connsiteY44" fmla="*/ 732092 h 1750885"/>
                <a:gd name="connsiteX45" fmla="*/ 5336096 w 7118318"/>
                <a:gd name="connsiteY45" fmla="*/ 748094 h 1750885"/>
                <a:gd name="connsiteX46" fmla="*/ 5297424 w 7118318"/>
                <a:gd name="connsiteY46" fmla="*/ 764096 h 1750885"/>
                <a:gd name="connsiteX47" fmla="*/ 5258848 w 7118318"/>
                <a:gd name="connsiteY47" fmla="*/ 780098 h 1750885"/>
                <a:gd name="connsiteX48" fmla="*/ 5220272 w 7118318"/>
                <a:gd name="connsiteY48" fmla="*/ 796195 h 1750885"/>
                <a:gd name="connsiteX49" fmla="*/ 5181791 w 7118318"/>
                <a:gd name="connsiteY49" fmla="*/ 812197 h 1750885"/>
                <a:gd name="connsiteX50" fmla="*/ 5143310 w 7118318"/>
                <a:gd name="connsiteY50" fmla="*/ 828294 h 1750885"/>
                <a:gd name="connsiteX51" fmla="*/ 5104829 w 7118318"/>
                <a:gd name="connsiteY51" fmla="*/ 844391 h 1750885"/>
                <a:gd name="connsiteX52" fmla="*/ 5066538 w 7118318"/>
                <a:gd name="connsiteY52" fmla="*/ 860488 h 1750885"/>
                <a:gd name="connsiteX53" fmla="*/ 5028153 w 7118318"/>
                <a:gd name="connsiteY53" fmla="*/ 876586 h 1750885"/>
                <a:gd name="connsiteX54" fmla="*/ 4989957 w 7118318"/>
                <a:gd name="connsiteY54" fmla="*/ 892683 h 1750885"/>
                <a:gd name="connsiteX55" fmla="*/ 4951667 w 7118318"/>
                <a:gd name="connsiteY55" fmla="*/ 908876 h 1750885"/>
                <a:gd name="connsiteX56" fmla="*/ 4913567 w 7118318"/>
                <a:gd name="connsiteY56" fmla="*/ 925163 h 1750885"/>
                <a:gd name="connsiteX57" fmla="*/ 4875467 w 7118318"/>
                <a:gd name="connsiteY57" fmla="*/ 941356 h 1750885"/>
                <a:gd name="connsiteX58" fmla="*/ 4837367 w 7118318"/>
                <a:gd name="connsiteY58" fmla="*/ 957644 h 1750885"/>
                <a:gd name="connsiteX59" fmla="*/ 4799362 w 7118318"/>
                <a:gd name="connsiteY59" fmla="*/ 974027 h 1750885"/>
                <a:gd name="connsiteX60" fmla="*/ 4761357 w 7118318"/>
                <a:gd name="connsiteY60" fmla="*/ 990410 h 1750885"/>
                <a:gd name="connsiteX61" fmla="*/ 4723448 w 7118318"/>
                <a:gd name="connsiteY61" fmla="*/ 1006793 h 1750885"/>
                <a:gd name="connsiteX62" fmla="*/ 4685633 w 7118318"/>
                <a:gd name="connsiteY62" fmla="*/ 1023271 h 1750885"/>
                <a:gd name="connsiteX63" fmla="*/ 4647819 w 7118318"/>
                <a:gd name="connsiteY63" fmla="*/ 1039844 h 1750885"/>
                <a:gd name="connsiteX64" fmla="*/ 4610005 w 7118318"/>
                <a:gd name="connsiteY64" fmla="*/ 1056418 h 1750885"/>
                <a:gd name="connsiteX65" fmla="*/ 4572381 w 7118318"/>
                <a:gd name="connsiteY65" fmla="*/ 1073087 h 1750885"/>
                <a:gd name="connsiteX66" fmla="*/ 4534662 w 7118318"/>
                <a:gd name="connsiteY66" fmla="*/ 1089851 h 1750885"/>
                <a:gd name="connsiteX67" fmla="*/ 4497039 w 7118318"/>
                <a:gd name="connsiteY67" fmla="*/ 1106615 h 1750885"/>
                <a:gd name="connsiteX68" fmla="*/ 4459510 w 7118318"/>
                <a:gd name="connsiteY68" fmla="*/ 1123474 h 1750885"/>
                <a:gd name="connsiteX69" fmla="*/ 4421982 w 7118318"/>
                <a:gd name="connsiteY69" fmla="*/ 1140428 h 1750885"/>
                <a:gd name="connsiteX70" fmla="*/ 4384548 w 7118318"/>
                <a:gd name="connsiteY70" fmla="*/ 1157383 h 1750885"/>
                <a:gd name="connsiteX71" fmla="*/ 4347115 w 7118318"/>
                <a:gd name="connsiteY71" fmla="*/ 1172718 h 1750885"/>
                <a:gd name="connsiteX72" fmla="*/ 4309682 w 7118318"/>
                <a:gd name="connsiteY72" fmla="*/ 1186148 h 1750885"/>
                <a:gd name="connsiteX73" fmla="*/ 4272344 w 7118318"/>
                <a:gd name="connsiteY73" fmla="*/ 1197674 h 1750885"/>
                <a:gd name="connsiteX74" fmla="*/ 4235101 w 7118318"/>
                <a:gd name="connsiteY74" fmla="*/ 1207484 h 1750885"/>
                <a:gd name="connsiteX75" fmla="*/ 4197858 w 7118318"/>
                <a:gd name="connsiteY75" fmla="*/ 1215581 h 1750885"/>
                <a:gd name="connsiteX76" fmla="*/ 4160711 w 7118318"/>
                <a:gd name="connsiteY76" fmla="*/ 1222058 h 1750885"/>
                <a:gd name="connsiteX77" fmla="*/ 4123563 w 7118318"/>
                <a:gd name="connsiteY77" fmla="*/ 1227011 h 1750885"/>
                <a:gd name="connsiteX78" fmla="*/ 4086511 w 7118318"/>
                <a:gd name="connsiteY78" fmla="*/ 1230440 h 1750885"/>
                <a:gd name="connsiteX79" fmla="*/ 4049459 w 7118318"/>
                <a:gd name="connsiteY79" fmla="*/ 1232440 h 1750885"/>
                <a:gd name="connsiteX80" fmla="*/ 4012406 w 7118318"/>
                <a:gd name="connsiteY80" fmla="*/ 1233107 h 1750885"/>
                <a:gd name="connsiteX81" fmla="*/ 3975545 w 7118318"/>
                <a:gd name="connsiteY81" fmla="*/ 1232440 h 1750885"/>
                <a:gd name="connsiteX82" fmla="*/ 3938588 w 7118318"/>
                <a:gd name="connsiteY82" fmla="*/ 1230630 h 1750885"/>
                <a:gd name="connsiteX83" fmla="*/ 3901726 w 7118318"/>
                <a:gd name="connsiteY83" fmla="*/ 1227582 h 1750885"/>
                <a:gd name="connsiteX84" fmla="*/ 3864959 w 7118318"/>
                <a:gd name="connsiteY84" fmla="*/ 1223486 h 1750885"/>
                <a:gd name="connsiteX85" fmla="*/ 3828193 w 7118318"/>
                <a:gd name="connsiteY85" fmla="*/ 1218343 h 1750885"/>
                <a:gd name="connsiteX86" fmla="*/ 3791522 w 7118318"/>
                <a:gd name="connsiteY86" fmla="*/ 1212152 h 1750885"/>
                <a:gd name="connsiteX87" fmla="*/ 3754850 w 7118318"/>
                <a:gd name="connsiteY87" fmla="*/ 1205198 h 1750885"/>
                <a:gd name="connsiteX88" fmla="*/ 3718274 w 7118318"/>
                <a:gd name="connsiteY88" fmla="*/ 1197293 h 1750885"/>
                <a:gd name="connsiteX89" fmla="*/ 3681698 w 7118318"/>
                <a:gd name="connsiteY89" fmla="*/ 1188530 h 1750885"/>
                <a:gd name="connsiteX90" fmla="*/ 3645217 w 7118318"/>
                <a:gd name="connsiteY90" fmla="*/ 1179100 h 1750885"/>
                <a:gd name="connsiteX91" fmla="*/ 3608737 w 7118318"/>
                <a:gd name="connsiteY91" fmla="*/ 1169003 h 1750885"/>
                <a:gd name="connsiteX92" fmla="*/ 3572351 w 7118318"/>
                <a:gd name="connsiteY92" fmla="*/ 1158240 h 1750885"/>
                <a:gd name="connsiteX93" fmla="*/ 3535966 w 7118318"/>
                <a:gd name="connsiteY93" fmla="*/ 1146905 h 1750885"/>
                <a:gd name="connsiteX94" fmla="*/ 3499676 w 7118318"/>
                <a:gd name="connsiteY94" fmla="*/ 1135094 h 1750885"/>
                <a:gd name="connsiteX95" fmla="*/ 3463385 w 7118318"/>
                <a:gd name="connsiteY95" fmla="*/ 1122712 h 1750885"/>
                <a:gd name="connsiteX96" fmla="*/ 3427190 w 7118318"/>
                <a:gd name="connsiteY96" fmla="*/ 1110044 h 1750885"/>
                <a:gd name="connsiteX97" fmla="*/ 3390996 w 7118318"/>
                <a:gd name="connsiteY97" fmla="*/ 1096899 h 1750885"/>
                <a:gd name="connsiteX98" fmla="*/ 3354896 w 7118318"/>
                <a:gd name="connsiteY98" fmla="*/ 1083469 h 1750885"/>
                <a:gd name="connsiteX99" fmla="*/ 3318796 w 7118318"/>
                <a:gd name="connsiteY99" fmla="*/ 1069753 h 1750885"/>
                <a:gd name="connsiteX100" fmla="*/ 3282791 w 7118318"/>
                <a:gd name="connsiteY100" fmla="*/ 1055846 h 1750885"/>
                <a:gd name="connsiteX101" fmla="*/ 3246787 w 7118318"/>
                <a:gd name="connsiteY101" fmla="*/ 1041654 h 1750885"/>
                <a:gd name="connsiteX102" fmla="*/ 3210878 w 7118318"/>
                <a:gd name="connsiteY102" fmla="*/ 1027462 h 1750885"/>
                <a:gd name="connsiteX103" fmla="*/ 3175064 w 7118318"/>
                <a:gd name="connsiteY103" fmla="*/ 1013079 h 1750885"/>
                <a:gd name="connsiteX104" fmla="*/ 3139154 w 7118318"/>
                <a:gd name="connsiteY104" fmla="*/ 998696 h 1750885"/>
                <a:gd name="connsiteX105" fmla="*/ 3103436 w 7118318"/>
                <a:gd name="connsiteY105" fmla="*/ 984313 h 1750885"/>
                <a:gd name="connsiteX106" fmla="*/ 3067622 w 7118318"/>
                <a:gd name="connsiteY106" fmla="*/ 969931 h 1750885"/>
                <a:gd name="connsiteX107" fmla="*/ 3031998 w 7118318"/>
                <a:gd name="connsiteY107" fmla="*/ 955643 h 1750885"/>
                <a:gd name="connsiteX108" fmla="*/ 2996279 w 7118318"/>
                <a:gd name="connsiteY108" fmla="*/ 941451 h 1750885"/>
                <a:gd name="connsiteX109" fmla="*/ 2960751 w 7118318"/>
                <a:gd name="connsiteY109" fmla="*/ 927354 h 1750885"/>
                <a:gd name="connsiteX110" fmla="*/ 2925128 w 7118318"/>
                <a:gd name="connsiteY110" fmla="*/ 913543 h 1750885"/>
                <a:gd name="connsiteX111" fmla="*/ 2889695 w 7118318"/>
                <a:gd name="connsiteY111" fmla="*/ 899922 h 1750885"/>
                <a:gd name="connsiteX112" fmla="*/ 2854166 w 7118318"/>
                <a:gd name="connsiteY112" fmla="*/ 886587 h 1750885"/>
                <a:gd name="connsiteX113" fmla="*/ 2818829 w 7118318"/>
                <a:gd name="connsiteY113" fmla="*/ 873538 h 1750885"/>
                <a:gd name="connsiteX114" fmla="*/ 2783396 w 7118318"/>
                <a:gd name="connsiteY114" fmla="*/ 860774 h 1750885"/>
                <a:gd name="connsiteX115" fmla="*/ 2748058 w 7118318"/>
                <a:gd name="connsiteY115" fmla="*/ 848392 h 1750885"/>
                <a:gd name="connsiteX116" fmla="*/ 2712815 w 7118318"/>
                <a:gd name="connsiteY116" fmla="*/ 836486 h 1750885"/>
                <a:gd name="connsiteX117" fmla="*/ 2677573 w 7118318"/>
                <a:gd name="connsiteY117" fmla="*/ 824960 h 1750885"/>
                <a:gd name="connsiteX118" fmla="*/ 2642426 w 7118318"/>
                <a:gd name="connsiteY118" fmla="*/ 813816 h 1750885"/>
                <a:gd name="connsiteX119" fmla="*/ 2607278 w 7118318"/>
                <a:gd name="connsiteY119" fmla="*/ 803243 h 1750885"/>
                <a:gd name="connsiteX120" fmla="*/ 2572131 w 7118318"/>
                <a:gd name="connsiteY120" fmla="*/ 793147 h 1750885"/>
                <a:gd name="connsiteX121" fmla="*/ 2537174 w 7118318"/>
                <a:gd name="connsiteY121" fmla="*/ 783622 h 1750885"/>
                <a:gd name="connsiteX122" fmla="*/ 2502122 w 7118318"/>
                <a:gd name="connsiteY122" fmla="*/ 774573 h 1750885"/>
                <a:gd name="connsiteX123" fmla="*/ 2467166 w 7118318"/>
                <a:gd name="connsiteY123" fmla="*/ 766191 h 1750885"/>
                <a:gd name="connsiteX124" fmla="*/ 2432304 w 7118318"/>
                <a:gd name="connsiteY124" fmla="*/ 758476 h 1750885"/>
                <a:gd name="connsiteX125" fmla="*/ 2397347 w 7118318"/>
                <a:gd name="connsiteY125" fmla="*/ 751332 h 1750885"/>
                <a:gd name="connsiteX126" fmla="*/ 2362581 w 7118318"/>
                <a:gd name="connsiteY126" fmla="*/ 744855 h 1750885"/>
                <a:gd name="connsiteX127" fmla="*/ 2327815 w 7118318"/>
                <a:gd name="connsiteY127" fmla="*/ 739140 h 1750885"/>
                <a:gd name="connsiteX128" fmla="*/ 2293049 w 7118318"/>
                <a:gd name="connsiteY128" fmla="*/ 733997 h 1750885"/>
                <a:gd name="connsiteX129" fmla="*/ 2258378 w 7118318"/>
                <a:gd name="connsiteY129" fmla="*/ 729710 h 1750885"/>
                <a:gd name="connsiteX130" fmla="*/ 2223707 w 7118318"/>
                <a:gd name="connsiteY130" fmla="*/ 726091 h 1750885"/>
                <a:gd name="connsiteX131" fmla="*/ 2189131 w 7118318"/>
                <a:gd name="connsiteY131" fmla="*/ 723233 h 1750885"/>
                <a:gd name="connsiteX132" fmla="*/ 2154555 w 7118318"/>
                <a:gd name="connsiteY132" fmla="*/ 721233 h 1750885"/>
                <a:gd name="connsiteX133" fmla="*/ 2119979 w 7118318"/>
                <a:gd name="connsiteY133" fmla="*/ 719995 h 1750885"/>
                <a:gd name="connsiteX134" fmla="*/ 2085594 w 7118318"/>
                <a:gd name="connsiteY134" fmla="*/ 719614 h 1750885"/>
                <a:gd name="connsiteX135" fmla="*/ 2051114 w 7118318"/>
                <a:gd name="connsiteY135" fmla="*/ 719995 h 1750885"/>
                <a:gd name="connsiteX136" fmla="*/ 2016728 w 7118318"/>
                <a:gd name="connsiteY136" fmla="*/ 721233 h 1750885"/>
                <a:gd name="connsiteX137" fmla="*/ 1982343 w 7118318"/>
                <a:gd name="connsiteY137" fmla="*/ 723329 h 1750885"/>
                <a:gd name="connsiteX138" fmla="*/ 1948053 w 7118318"/>
                <a:gd name="connsiteY138" fmla="*/ 726281 h 1750885"/>
                <a:gd name="connsiteX139" fmla="*/ 1913858 w 7118318"/>
                <a:gd name="connsiteY139" fmla="*/ 730187 h 1750885"/>
                <a:gd name="connsiteX140" fmla="*/ 1879568 w 7118318"/>
                <a:gd name="connsiteY140" fmla="*/ 734949 h 1750885"/>
                <a:gd name="connsiteX141" fmla="*/ 1845374 w 7118318"/>
                <a:gd name="connsiteY141" fmla="*/ 740569 h 1750885"/>
                <a:gd name="connsiteX142" fmla="*/ 1811274 w 7118318"/>
                <a:gd name="connsiteY142" fmla="*/ 747236 h 1750885"/>
                <a:gd name="connsiteX143" fmla="*/ 1777175 w 7118318"/>
                <a:gd name="connsiteY143" fmla="*/ 754666 h 1750885"/>
                <a:gd name="connsiteX144" fmla="*/ 1743170 w 7118318"/>
                <a:gd name="connsiteY144" fmla="*/ 763143 h 1750885"/>
                <a:gd name="connsiteX145" fmla="*/ 1709166 w 7118318"/>
                <a:gd name="connsiteY145" fmla="*/ 772478 h 1750885"/>
                <a:gd name="connsiteX146" fmla="*/ 1675162 w 7118318"/>
                <a:gd name="connsiteY146" fmla="*/ 782765 h 1750885"/>
                <a:gd name="connsiteX147" fmla="*/ 1641253 w 7118318"/>
                <a:gd name="connsiteY147" fmla="*/ 794004 h 1750885"/>
                <a:gd name="connsiteX148" fmla="*/ 1607344 w 7118318"/>
                <a:gd name="connsiteY148" fmla="*/ 806196 h 1750885"/>
                <a:gd name="connsiteX149" fmla="*/ 1573530 w 7118318"/>
                <a:gd name="connsiteY149" fmla="*/ 819341 h 1750885"/>
                <a:gd name="connsiteX150" fmla="*/ 1539716 w 7118318"/>
                <a:gd name="connsiteY150" fmla="*/ 833533 h 1750885"/>
                <a:gd name="connsiteX151" fmla="*/ 1505903 w 7118318"/>
                <a:gd name="connsiteY151" fmla="*/ 848582 h 1750885"/>
                <a:gd name="connsiteX152" fmla="*/ 1472184 w 7118318"/>
                <a:gd name="connsiteY152" fmla="*/ 864584 h 1750885"/>
                <a:gd name="connsiteX153" fmla="*/ 1438466 w 7118318"/>
                <a:gd name="connsiteY153" fmla="*/ 881634 h 1750885"/>
                <a:gd name="connsiteX154" fmla="*/ 1404842 w 7118318"/>
                <a:gd name="connsiteY154" fmla="*/ 899541 h 1750885"/>
                <a:gd name="connsiteX155" fmla="*/ 1371219 w 7118318"/>
                <a:gd name="connsiteY155" fmla="*/ 918401 h 1750885"/>
                <a:gd name="connsiteX156" fmla="*/ 1337691 w 7118318"/>
                <a:gd name="connsiteY156" fmla="*/ 938308 h 1750885"/>
                <a:gd name="connsiteX157" fmla="*/ 1304163 w 7118318"/>
                <a:gd name="connsiteY157" fmla="*/ 959072 h 1750885"/>
                <a:gd name="connsiteX158" fmla="*/ 1270635 w 7118318"/>
                <a:gd name="connsiteY158" fmla="*/ 980885 h 1750885"/>
                <a:gd name="connsiteX159" fmla="*/ 1237202 w 7118318"/>
                <a:gd name="connsiteY159" fmla="*/ 1003554 h 1750885"/>
                <a:gd name="connsiteX160" fmla="*/ 1203770 w 7118318"/>
                <a:gd name="connsiteY160" fmla="*/ 1027176 h 1750885"/>
                <a:gd name="connsiteX161" fmla="*/ 1170432 w 7118318"/>
                <a:gd name="connsiteY161" fmla="*/ 1051751 h 1750885"/>
                <a:gd name="connsiteX162" fmla="*/ 1137095 w 7118318"/>
                <a:gd name="connsiteY162" fmla="*/ 1077278 h 1750885"/>
                <a:gd name="connsiteX163" fmla="*/ 1103852 w 7118318"/>
                <a:gd name="connsiteY163" fmla="*/ 1103662 h 1750885"/>
                <a:gd name="connsiteX164" fmla="*/ 1070515 w 7118318"/>
                <a:gd name="connsiteY164" fmla="*/ 1130999 h 1750885"/>
                <a:gd name="connsiteX165" fmla="*/ 1037368 w 7118318"/>
                <a:gd name="connsiteY165" fmla="*/ 1159193 h 1750885"/>
                <a:gd name="connsiteX166" fmla="*/ 1004126 w 7118318"/>
                <a:gd name="connsiteY166" fmla="*/ 1188339 h 1750885"/>
                <a:gd name="connsiteX167" fmla="*/ 970979 w 7118318"/>
                <a:gd name="connsiteY167" fmla="*/ 1218343 h 1750885"/>
                <a:gd name="connsiteX168" fmla="*/ 937927 w 7118318"/>
                <a:gd name="connsiteY168" fmla="*/ 1249109 h 1750885"/>
                <a:gd name="connsiteX169" fmla="*/ 904875 w 7118318"/>
                <a:gd name="connsiteY169" fmla="*/ 1280827 h 1750885"/>
                <a:gd name="connsiteX170" fmla="*/ 871823 w 7118318"/>
                <a:gd name="connsiteY170" fmla="*/ 1313307 h 1750885"/>
                <a:gd name="connsiteX171" fmla="*/ 838867 w 7118318"/>
                <a:gd name="connsiteY171" fmla="*/ 1345121 h 1750885"/>
                <a:gd name="connsiteX172" fmla="*/ 805910 w 7118318"/>
                <a:gd name="connsiteY172" fmla="*/ 1376077 h 1750885"/>
                <a:gd name="connsiteX173" fmla="*/ 772954 w 7118318"/>
                <a:gd name="connsiteY173" fmla="*/ 1406081 h 1750885"/>
                <a:gd name="connsiteX174" fmla="*/ 740093 w 7118318"/>
                <a:gd name="connsiteY174" fmla="*/ 1435037 h 1750885"/>
                <a:gd name="connsiteX175" fmla="*/ 707327 w 7118318"/>
                <a:gd name="connsiteY175" fmla="*/ 1462945 h 1750885"/>
                <a:gd name="connsiteX176" fmla="*/ 674561 w 7118318"/>
                <a:gd name="connsiteY176" fmla="*/ 1489805 h 1750885"/>
                <a:gd name="connsiteX177" fmla="*/ 641795 w 7118318"/>
                <a:gd name="connsiteY177" fmla="*/ 1515428 h 1750885"/>
                <a:gd name="connsiteX178" fmla="*/ 609124 w 7118318"/>
                <a:gd name="connsiteY178" fmla="*/ 1540002 h 1750885"/>
                <a:gd name="connsiteX179" fmla="*/ 576453 w 7118318"/>
                <a:gd name="connsiteY179" fmla="*/ 1563243 h 1750885"/>
                <a:gd name="connsiteX180" fmla="*/ 543782 w 7118318"/>
                <a:gd name="connsiteY180" fmla="*/ 1585341 h 1750885"/>
                <a:gd name="connsiteX181" fmla="*/ 511207 w 7118318"/>
                <a:gd name="connsiteY181" fmla="*/ 1606106 h 1750885"/>
                <a:gd name="connsiteX182" fmla="*/ 478727 w 7118318"/>
                <a:gd name="connsiteY182" fmla="*/ 1625632 h 1750885"/>
                <a:gd name="connsiteX183" fmla="*/ 446246 w 7118318"/>
                <a:gd name="connsiteY183" fmla="*/ 1643729 h 1750885"/>
                <a:gd name="connsiteX184" fmla="*/ 413766 w 7118318"/>
                <a:gd name="connsiteY184" fmla="*/ 1660589 h 1750885"/>
                <a:gd name="connsiteX185" fmla="*/ 381381 w 7118318"/>
                <a:gd name="connsiteY185" fmla="*/ 1676019 h 1750885"/>
                <a:gd name="connsiteX186" fmla="*/ 348996 w 7118318"/>
                <a:gd name="connsiteY186" fmla="*/ 1690021 h 1750885"/>
                <a:gd name="connsiteX187" fmla="*/ 316706 w 7118318"/>
                <a:gd name="connsiteY187" fmla="*/ 1702594 h 1750885"/>
                <a:gd name="connsiteX188" fmla="*/ 284417 w 7118318"/>
                <a:gd name="connsiteY188" fmla="*/ 1713833 h 1750885"/>
                <a:gd name="connsiteX189" fmla="*/ 252222 w 7118318"/>
                <a:gd name="connsiteY189" fmla="*/ 1723549 h 1750885"/>
                <a:gd name="connsiteX190" fmla="*/ 220028 w 7118318"/>
                <a:gd name="connsiteY190" fmla="*/ 1731836 h 1750885"/>
                <a:gd name="connsiteX191" fmla="*/ 187928 w 7118318"/>
                <a:gd name="connsiteY191" fmla="*/ 1738598 h 1750885"/>
                <a:gd name="connsiteX192" fmla="*/ 155829 w 7118318"/>
                <a:gd name="connsiteY192" fmla="*/ 1743932 h 1750885"/>
                <a:gd name="connsiteX193" fmla="*/ 123730 w 7118318"/>
                <a:gd name="connsiteY193" fmla="*/ 1747742 h 1750885"/>
                <a:gd name="connsiteX194" fmla="*/ 91726 w 7118318"/>
                <a:gd name="connsiteY194" fmla="*/ 1750028 h 1750885"/>
                <a:gd name="connsiteX195" fmla="*/ 59722 w 7118318"/>
                <a:gd name="connsiteY195" fmla="*/ 1750886 h 1750885"/>
                <a:gd name="connsiteX196" fmla="*/ 27813 w 7118318"/>
                <a:gd name="connsiteY196" fmla="*/ 1750123 h 1750885"/>
                <a:gd name="connsiteX197" fmla="*/ 0 w 7118318"/>
                <a:gd name="connsiteY197" fmla="*/ 1748219 h 175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118318" h="1750885">
                  <a:moveTo>
                    <a:pt x="7118319" y="0"/>
                  </a:moveTo>
                  <a:lnTo>
                    <a:pt x="7089838" y="12478"/>
                  </a:lnTo>
                  <a:lnTo>
                    <a:pt x="7048881" y="30480"/>
                  </a:lnTo>
                  <a:lnTo>
                    <a:pt x="7007828" y="48387"/>
                  </a:lnTo>
                  <a:lnTo>
                    <a:pt x="6966966" y="66199"/>
                  </a:lnTo>
                  <a:lnTo>
                    <a:pt x="6926104" y="83915"/>
                  </a:lnTo>
                  <a:lnTo>
                    <a:pt x="6885337" y="101537"/>
                  </a:lnTo>
                  <a:lnTo>
                    <a:pt x="6844570" y="119158"/>
                  </a:lnTo>
                  <a:lnTo>
                    <a:pt x="6803898" y="136684"/>
                  </a:lnTo>
                  <a:lnTo>
                    <a:pt x="6763226" y="154115"/>
                  </a:lnTo>
                  <a:lnTo>
                    <a:pt x="6722650" y="171545"/>
                  </a:lnTo>
                  <a:lnTo>
                    <a:pt x="6682073" y="188881"/>
                  </a:lnTo>
                  <a:lnTo>
                    <a:pt x="6641687" y="206121"/>
                  </a:lnTo>
                  <a:lnTo>
                    <a:pt x="6601206" y="223266"/>
                  </a:lnTo>
                  <a:lnTo>
                    <a:pt x="6560820" y="240411"/>
                  </a:lnTo>
                  <a:lnTo>
                    <a:pt x="6520530" y="257461"/>
                  </a:lnTo>
                  <a:lnTo>
                    <a:pt x="6480334" y="274415"/>
                  </a:lnTo>
                  <a:lnTo>
                    <a:pt x="6440139" y="291370"/>
                  </a:lnTo>
                  <a:lnTo>
                    <a:pt x="6399943" y="308229"/>
                  </a:lnTo>
                  <a:lnTo>
                    <a:pt x="6359843" y="324993"/>
                  </a:lnTo>
                  <a:lnTo>
                    <a:pt x="6319838" y="341757"/>
                  </a:lnTo>
                  <a:lnTo>
                    <a:pt x="6279833" y="358426"/>
                  </a:lnTo>
                  <a:lnTo>
                    <a:pt x="6239923" y="375095"/>
                  </a:lnTo>
                  <a:lnTo>
                    <a:pt x="6200013" y="391668"/>
                  </a:lnTo>
                  <a:lnTo>
                    <a:pt x="6160199" y="408242"/>
                  </a:lnTo>
                  <a:lnTo>
                    <a:pt x="6120480" y="424720"/>
                  </a:lnTo>
                  <a:lnTo>
                    <a:pt x="6080761" y="441198"/>
                  </a:lnTo>
                  <a:lnTo>
                    <a:pt x="6041041" y="457581"/>
                  </a:lnTo>
                  <a:lnTo>
                    <a:pt x="6001417" y="473964"/>
                  </a:lnTo>
                  <a:lnTo>
                    <a:pt x="5961888" y="490347"/>
                  </a:lnTo>
                  <a:lnTo>
                    <a:pt x="5922454" y="506635"/>
                  </a:lnTo>
                  <a:lnTo>
                    <a:pt x="5882926" y="522827"/>
                  </a:lnTo>
                  <a:lnTo>
                    <a:pt x="5843588" y="539115"/>
                  </a:lnTo>
                  <a:lnTo>
                    <a:pt x="5804154" y="555308"/>
                  </a:lnTo>
                  <a:lnTo>
                    <a:pt x="5764911" y="571405"/>
                  </a:lnTo>
                  <a:lnTo>
                    <a:pt x="5725668" y="587597"/>
                  </a:lnTo>
                  <a:lnTo>
                    <a:pt x="5686521" y="603695"/>
                  </a:lnTo>
                  <a:lnTo>
                    <a:pt x="5647373" y="619792"/>
                  </a:lnTo>
                  <a:lnTo>
                    <a:pt x="5608225" y="635889"/>
                  </a:lnTo>
                  <a:lnTo>
                    <a:pt x="5569268" y="651891"/>
                  </a:lnTo>
                  <a:lnTo>
                    <a:pt x="5530215" y="667988"/>
                  </a:lnTo>
                  <a:lnTo>
                    <a:pt x="5491353" y="683990"/>
                  </a:lnTo>
                  <a:lnTo>
                    <a:pt x="5452491" y="699992"/>
                  </a:lnTo>
                  <a:lnTo>
                    <a:pt x="5413629" y="716090"/>
                  </a:lnTo>
                  <a:lnTo>
                    <a:pt x="5374862" y="732092"/>
                  </a:lnTo>
                  <a:lnTo>
                    <a:pt x="5336096" y="748094"/>
                  </a:lnTo>
                  <a:lnTo>
                    <a:pt x="5297424" y="764096"/>
                  </a:lnTo>
                  <a:lnTo>
                    <a:pt x="5258848" y="780098"/>
                  </a:lnTo>
                  <a:lnTo>
                    <a:pt x="5220272" y="796195"/>
                  </a:lnTo>
                  <a:lnTo>
                    <a:pt x="5181791" y="812197"/>
                  </a:lnTo>
                  <a:lnTo>
                    <a:pt x="5143310" y="828294"/>
                  </a:lnTo>
                  <a:lnTo>
                    <a:pt x="5104829" y="844391"/>
                  </a:lnTo>
                  <a:lnTo>
                    <a:pt x="5066538" y="860488"/>
                  </a:lnTo>
                  <a:lnTo>
                    <a:pt x="5028153" y="876586"/>
                  </a:lnTo>
                  <a:lnTo>
                    <a:pt x="4989957" y="892683"/>
                  </a:lnTo>
                  <a:lnTo>
                    <a:pt x="4951667" y="908876"/>
                  </a:lnTo>
                  <a:lnTo>
                    <a:pt x="4913567" y="925163"/>
                  </a:lnTo>
                  <a:lnTo>
                    <a:pt x="4875467" y="941356"/>
                  </a:lnTo>
                  <a:lnTo>
                    <a:pt x="4837367" y="957644"/>
                  </a:lnTo>
                  <a:lnTo>
                    <a:pt x="4799362" y="974027"/>
                  </a:lnTo>
                  <a:lnTo>
                    <a:pt x="4761357" y="990410"/>
                  </a:lnTo>
                  <a:lnTo>
                    <a:pt x="4723448" y="1006793"/>
                  </a:lnTo>
                  <a:lnTo>
                    <a:pt x="4685633" y="1023271"/>
                  </a:lnTo>
                  <a:lnTo>
                    <a:pt x="4647819" y="1039844"/>
                  </a:lnTo>
                  <a:lnTo>
                    <a:pt x="4610005" y="1056418"/>
                  </a:lnTo>
                  <a:lnTo>
                    <a:pt x="4572381" y="1073087"/>
                  </a:lnTo>
                  <a:lnTo>
                    <a:pt x="4534662" y="1089851"/>
                  </a:lnTo>
                  <a:lnTo>
                    <a:pt x="4497039" y="1106615"/>
                  </a:lnTo>
                  <a:lnTo>
                    <a:pt x="4459510" y="1123474"/>
                  </a:lnTo>
                  <a:lnTo>
                    <a:pt x="4421982" y="1140428"/>
                  </a:lnTo>
                  <a:lnTo>
                    <a:pt x="4384548" y="1157383"/>
                  </a:lnTo>
                  <a:lnTo>
                    <a:pt x="4347115" y="1172718"/>
                  </a:lnTo>
                  <a:lnTo>
                    <a:pt x="4309682" y="1186148"/>
                  </a:lnTo>
                  <a:lnTo>
                    <a:pt x="4272344" y="1197674"/>
                  </a:lnTo>
                  <a:lnTo>
                    <a:pt x="4235101" y="1207484"/>
                  </a:lnTo>
                  <a:lnTo>
                    <a:pt x="4197858" y="1215581"/>
                  </a:lnTo>
                  <a:lnTo>
                    <a:pt x="4160711" y="1222058"/>
                  </a:lnTo>
                  <a:lnTo>
                    <a:pt x="4123563" y="1227011"/>
                  </a:lnTo>
                  <a:lnTo>
                    <a:pt x="4086511" y="1230440"/>
                  </a:lnTo>
                  <a:lnTo>
                    <a:pt x="4049459" y="1232440"/>
                  </a:lnTo>
                  <a:lnTo>
                    <a:pt x="4012406" y="1233107"/>
                  </a:lnTo>
                  <a:lnTo>
                    <a:pt x="3975545" y="1232440"/>
                  </a:lnTo>
                  <a:lnTo>
                    <a:pt x="3938588" y="1230630"/>
                  </a:lnTo>
                  <a:lnTo>
                    <a:pt x="3901726" y="1227582"/>
                  </a:lnTo>
                  <a:lnTo>
                    <a:pt x="3864959" y="1223486"/>
                  </a:lnTo>
                  <a:lnTo>
                    <a:pt x="3828193" y="1218343"/>
                  </a:lnTo>
                  <a:lnTo>
                    <a:pt x="3791522" y="1212152"/>
                  </a:lnTo>
                  <a:lnTo>
                    <a:pt x="3754850" y="1205198"/>
                  </a:lnTo>
                  <a:lnTo>
                    <a:pt x="3718274" y="1197293"/>
                  </a:lnTo>
                  <a:lnTo>
                    <a:pt x="3681698" y="1188530"/>
                  </a:lnTo>
                  <a:lnTo>
                    <a:pt x="3645217" y="1179100"/>
                  </a:lnTo>
                  <a:lnTo>
                    <a:pt x="3608737" y="1169003"/>
                  </a:lnTo>
                  <a:lnTo>
                    <a:pt x="3572351" y="1158240"/>
                  </a:lnTo>
                  <a:lnTo>
                    <a:pt x="3535966" y="1146905"/>
                  </a:lnTo>
                  <a:lnTo>
                    <a:pt x="3499676" y="1135094"/>
                  </a:lnTo>
                  <a:lnTo>
                    <a:pt x="3463385" y="1122712"/>
                  </a:lnTo>
                  <a:lnTo>
                    <a:pt x="3427190" y="1110044"/>
                  </a:lnTo>
                  <a:lnTo>
                    <a:pt x="3390996" y="1096899"/>
                  </a:lnTo>
                  <a:lnTo>
                    <a:pt x="3354896" y="1083469"/>
                  </a:lnTo>
                  <a:lnTo>
                    <a:pt x="3318796" y="1069753"/>
                  </a:lnTo>
                  <a:lnTo>
                    <a:pt x="3282791" y="1055846"/>
                  </a:lnTo>
                  <a:lnTo>
                    <a:pt x="3246787" y="1041654"/>
                  </a:lnTo>
                  <a:lnTo>
                    <a:pt x="3210878" y="1027462"/>
                  </a:lnTo>
                  <a:lnTo>
                    <a:pt x="3175064" y="1013079"/>
                  </a:lnTo>
                  <a:lnTo>
                    <a:pt x="3139154" y="998696"/>
                  </a:lnTo>
                  <a:lnTo>
                    <a:pt x="3103436" y="984313"/>
                  </a:lnTo>
                  <a:lnTo>
                    <a:pt x="3067622" y="969931"/>
                  </a:lnTo>
                  <a:lnTo>
                    <a:pt x="3031998" y="955643"/>
                  </a:lnTo>
                  <a:lnTo>
                    <a:pt x="2996279" y="941451"/>
                  </a:lnTo>
                  <a:lnTo>
                    <a:pt x="2960751" y="927354"/>
                  </a:lnTo>
                  <a:lnTo>
                    <a:pt x="2925128" y="913543"/>
                  </a:lnTo>
                  <a:lnTo>
                    <a:pt x="2889695" y="899922"/>
                  </a:lnTo>
                  <a:lnTo>
                    <a:pt x="2854166" y="886587"/>
                  </a:lnTo>
                  <a:lnTo>
                    <a:pt x="2818829" y="873538"/>
                  </a:lnTo>
                  <a:lnTo>
                    <a:pt x="2783396" y="860774"/>
                  </a:lnTo>
                  <a:lnTo>
                    <a:pt x="2748058" y="848392"/>
                  </a:lnTo>
                  <a:lnTo>
                    <a:pt x="2712815" y="836486"/>
                  </a:lnTo>
                  <a:lnTo>
                    <a:pt x="2677573" y="824960"/>
                  </a:lnTo>
                  <a:lnTo>
                    <a:pt x="2642426" y="813816"/>
                  </a:lnTo>
                  <a:lnTo>
                    <a:pt x="2607278" y="803243"/>
                  </a:lnTo>
                  <a:lnTo>
                    <a:pt x="2572131" y="793147"/>
                  </a:lnTo>
                  <a:lnTo>
                    <a:pt x="2537174" y="783622"/>
                  </a:lnTo>
                  <a:lnTo>
                    <a:pt x="2502122" y="774573"/>
                  </a:lnTo>
                  <a:lnTo>
                    <a:pt x="2467166" y="766191"/>
                  </a:lnTo>
                  <a:lnTo>
                    <a:pt x="2432304" y="758476"/>
                  </a:lnTo>
                  <a:lnTo>
                    <a:pt x="2397347" y="751332"/>
                  </a:lnTo>
                  <a:lnTo>
                    <a:pt x="2362581" y="744855"/>
                  </a:lnTo>
                  <a:lnTo>
                    <a:pt x="2327815" y="739140"/>
                  </a:lnTo>
                  <a:lnTo>
                    <a:pt x="2293049" y="733997"/>
                  </a:lnTo>
                  <a:lnTo>
                    <a:pt x="2258378" y="729710"/>
                  </a:lnTo>
                  <a:lnTo>
                    <a:pt x="2223707" y="726091"/>
                  </a:lnTo>
                  <a:lnTo>
                    <a:pt x="2189131" y="723233"/>
                  </a:lnTo>
                  <a:lnTo>
                    <a:pt x="2154555" y="721233"/>
                  </a:lnTo>
                  <a:lnTo>
                    <a:pt x="2119979" y="719995"/>
                  </a:lnTo>
                  <a:lnTo>
                    <a:pt x="2085594" y="719614"/>
                  </a:lnTo>
                  <a:lnTo>
                    <a:pt x="2051114" y="719995"/>
                  </a:lnTo>
                  <a:lnTo>
                    <a:pt x="2016728" y="721233"/>
                  </a:lnTo>
                  <a:lnTo>
                    <a:pt x="1982343" y="723329"/>
                  </a:lnTo>
                  <a:lnTo>
                    <a:pt x="1948053" y="726281"/>
                  </a:lnTo>
                  <a:lnTo>
                    <a:pt x="1913858" y="730187"/>
                  </a:lnTo>
                  <a:lnTo>
                    <a:pt x="1879568" y="734949"/>
                  </a:lnTo>
                  <a:lnTo>
                    <a:pt x="1845374" y="740569"/>
                  </a:lnTo>
                  <a:lnTo>
                    <a:pt x="1811274" y="747236"/>
                  </a:lnTo>
                  <a:lnTo>
                    <a:pt x="1777175" y="754666"/>
                  </a:lnTo>
                  <a:lnTo>
                    <a:pt x="1743170" y="763143"/>
                  </a:lnTo>
                  <a:lnTo>
                    <a:pt x="1709166" y="772478"/>
                  </a:lnTo>
                  <a:lnTo>
                    <a:pt x="1675162" y="782765"/>
                  </a:lnTo>
                  <a:lnTo>
                    <a:pt x="1641253" y="794004"/>
                  </a:lnTo>
                  <a:lnTo>
                    <a:pt x="1607344" y="806196"/>
                  </a:lnTo>
                  <a:lnTo>
                    <a:pt x="1573530" y="819341"/>
                  </a:lnTo>
                  <a:lnTo>
                    <a:pt x="1539716" y="833533"/>
                  </a:lnTo>
                  <a:lnTo>
                    <a:pt x="1505903" y="848582"/>
                  </a:lnTo>
                  <a:lnTo>
                    <a:pt x="1472184" y="864584"/>
                  </a:lnTo>
                  <a:lnTo>
                    <a:pt x="1438466" y="881634"/>
                  </a:lnTo>
                  <a:lnTo>
                    <a:pt x="1404842" y="899541"/>
                  </a:lnTo>
                  <a:lnTo>
                    <a:pt x="1371219" y="918401"/>
                  </a:lnTo>
                  <a:lnTo>
                    <a:pt x="1337691" y="938308"/>
                  </a:lnTo>
                  <a:lnTo>
                    <a:pt x="1304163" y="959072"/>
                  </a:lnTo>
                  <a:lnTo>
                    <a:pt x="1270635" y="980885"/>
                  </a:lnTo>
                  <a:lnTo>
                    <a:pt x="1237202" y="1003554"/>
                  </a:lnTo>
                  <a:lnTo>
                    <a:pt x="1203770" y="1027176"/>
                  </a:lnTo>
                  <a:lnTo>
                    <a:pt x="1170432" y="1051751"/>
                  </a:lnTo>
                  <a:lnTo>
                    <a:pt x="1137095" y="1077278"/>
                  </a:lnTo>
                  <a:lnTo>
                    <a:pt x="1103852" y="1103662"/>
                  </a:lnTo>
                  <a:lnTo>
                    <a:pt x="1070515" y="1130999"/>
                  </a:lnTo>
                  <a:lnTo>
                    <a:pt x="1037368" y="1159193"/>
                  </a:lnTo>
                  <a:lnTo>
                    <a:pt x="1004126" y="1188339"/>
                  </a:lnTo>
                  <a:lnTo>
                    <a:pt x="970979" y="1218343"/>
                  </a:lnTo>
                  <a:lnTo>
                    <a:pt x="937927" y="1249109"/>
                  </a:lnTo>
                  <a:lnTo>
                    <a:pt x="904875" y="1280827"/>
                  </a:lnTo>
                  <a:lnTo>
                    <a:pt x="871823" y="1313307"/>
                  </a:lnTo>
                  <a:lnTo>
                    <a:pt x="838867" y="1345121"/>
                  </a:lnTo>
                  <a:lnTo>
                    <a:pt x="805910" y="1376077"/>
                  </a:lnTo>
                  <a:lnTo>
                    <a:pt x="772954" y="1406081"/>
                  </a:lnTo>
                  <a:lnTo>
                    <a:pt x="740093" y="1435037"/>
                  </a:lnTo>
                  <a:lnTo>
                    <a:pt x="707327" y="1462945"/>
                  </a:lnTo>
                  <a:lnTo>
                    <a:pt x="674561" y="1489805"/>
                  </a:lnTo>
                  <a:lnTo>
                    <a:pt x="641795" y="1515428"/>
                  </a:lnTo>
                  <a:lnTo>
                    <a:pt x="609124" y="1540002"/>
                  </a:lnTo>
                  <a:lnTo>
                    <a:pt x="576453" y="1563243"/>
                  </a:lnTo>
                  <a:lnTo>
                    <a:pt x="543782" y="1585341"/>
                  </a:lnTo>
                  <a:lnTo>
                    <a:pt x="511207" y="1606106"/>
                  </a:lnTo>
                  <a:lnTo>
                    <a:pt x="478727" y="1625632"/>
                  </a:lnTo>
                  <a:lnTo>
                    <a:pt x="446246" y="1643729"/>
                  </a:lnTo>
                  <a:lnTo>
                    <a:pt x="413766" y="1660589"/>
                  </a:lnTo>
                  <a:lnTo>
                    <a:pt x="381381" y="1676019"/>
                  </a:lnTo>
                  <a:lnTo>
                    <a:pt x="348996" y="1690021"/>
                  </a:lnTo>
                  <a:lnTo>
                    <a:pt x="316706" y="1702594"/>
                  </a:lnTo>
                  <a:lnTo>
                    <a:pt x="284417" y="1713833"/>
                  </a:lnTo>
                  <a:lnTo>
                    <a:pt x="252222" y="1723549"/>
                  </a:lnTo>
                  <a:lnTo>
                    <a:pt x="220028" y="1731836"/>
                  </a:lnTo>
                  <a:lnTo>
                    <a:pt x="187928" y="1738598"/>
                  </a:lnTo>
                  <a:lnTo>
                    <a:pt x="155829" y="1743932"/>
                  </a:lnTo>
                  <a:lnTo>
                    <a:pt x="123730" y="1747742"/>
                  </a:lnTo>
                  <a:lnTo>
                    <a:pt x="91726" y="1750028"/>
                  </a:lnTo>
                  <a:lnTo>
                    <a:pt x="59722" y="1750886"/>
                  </a:lnTo>
                  <a:lnTo>
                    <a:pt x="27813" y="1750123"/>
                  </a:lnTo>
                  <a:lnTo>
                    <a:pt x="0" y="1748219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8" name="任意多边形: 形状 97"/>
            <p:cNvSpPr/>
            <p:nvPr/>
          </p:nvSpPr>
          <p:spPr>
            <a:xfrm>
              <a:off x="664019" y="1066346"/>
              <a:ext cx="7118318" cy="1809368"/>
            </a:xfrm>
            <a:custGeom>
              <a:avLst/>
              <a:gdLst>
                <a:gd name="connsiteX0" fmla="*/ 7118319 w 7118318"/>
                <a:gd name="connsiteY0" fmla="*/ 0 h 1809368"/>
                <a:gd name="connsiteX1" fmla="*/ 7077075 w 7118318"/>
                <a:gd name="connsiteY1" fmla="*/ 17907 h 1809368"/>
                <a:gd name="connsiteX2" fmla="*/ 7035546 w 7118318"/>
                <a:gd name="connsiteY2" fmla="*/ 35719 h 1809368"/>
                <a:gd name="connsiteX3" fmla="*/ 6994208 w 7118318"/>
                <a:gd name="connsiteY3" fmla="*/ 53531 h 1809368"/>
                <a:gd name="connsiteX4" fmla="*/ 6952870 w 7118318"/>
                <a:gd name="connsiteY4" fmla="*/ 71247 h 1809368"/>
                <a:gd name="connsiteX5" fmla="*/ 6911626 w 7118318"/>
                <a:gd name="connsiteY5" fmla="*/ 88868 h 1809368"/>
                <a:gd name="connsiteX6" fmla="*/ 6870383 w 7118318"/>
                <a:gd name="connsiteY6" fmla="*/ 106394 h 1809368"/>
                <a:gd name="connsiteX7" fmla="*/ 6829235 w 7118318"/>
                <a:gd name="connsiteY7" fmla="*/ 123825 h 1809368"/>
                <a:gd name="connsiteX8" fmla="*/ 6788182 w 7118318"/>
                <a:gd name="connsiteY8" fmla="*/ 141256 h 1809368"/>
                <a:gd name="connsiteX9" fmla="*/ 6747129 w 7118318"/>
                <a:gd name="connsiteY9" fmla="*/ 158591 h 1809368"/>
                <a:gd name="connsiteX10" fmla="*/ 6706076 w 7118318"/>
                <a:gd name="connsiteY10" fmla="*/ 175831 h 1809368"/>
                <a:gd name="connsiteX11" fmla="*/ 6665214 w 7118318"/>
                <a:gd name="connsiteY11" fmla="*/ 193072 h 1809368"/>
                <a:gd name="connsiteX12" fmla="*/ 6624352 w 7118318"/>
                <a:gd name="connsiteY12" fmla="*/ 210217 h 1809368"/>
                <a:gd name="connsiteX13" fmla="*/ 6583490 w 7118318"/>
                <a:gd name="connsiteY13" fmla="*/ 227266 h 1809368"/>
                <a:gd name="connsiteX14" fmla="*/ 6542723 w 7118318"/>
                <a:gd name="connsiteY14" fmla="*/ 244316 h 1809368"/>
                <a:gd name="connsiteX15" fmla="*/ 6502051 w 7118318"/>
                <a:gd name="connsiteY15" fmla="*/ 261271 h 1809368"/>
                <a:gd name="connsiteX16" fmla="*/ 6461379 w 7118318"/>
                <a:gd name="connsiteY16" fmla="*/ 278130 h 1809368"/>
                <a:gd name="connsiteX17" fmla="*/ 6420803 w 7118318"/>
                <a:gd name="connsiteY17" fmla="*/ 294989 h 1809368"/>
                <a:gd name="connsiteX18" fmla="*/ 6380226 w 7118318"/>
                <a:gd name="connsiteY18" fmla="*/ 311848 h 1809368"/>
                <a:gd name="connsiteX19" fmla="*/ 6339745 w 7118318"/>
                <a:gd name="connsiteY19" fmla="*/ 328517 h 1809368"/>
                <a:gd name="connsiteX20" fmla="*/ 6299359 w 7118318"/>
                <a:gd name="connsiteY20" fmla="*/ 345281 h 1809368"/>
                <a:gd name="connsiteX21" fmla="*/ 6258973 w 7118318"/>
                <a:gd name="connsiteY21" fmla="*/ 361855 h 1809368"/>
                <a:gd name="connsiteX22" fmla="*/ 6218682 w 7118318"/>
                <a:gd name="connsiteY22" fmla="*/ 378523 h 1809368"/>
                <a:gd name="connsiteX23" fmla="*/ 6178392 w 7118318"/>
                <a:gd name="connsiteY23" fmla="*/ 395097 h 1809368"/>
                <a:gd name="connsiteX24" fmla="*/ 6138196 w 7118318"/>
                <a:gd name="connsiteY24" fmla="*/ 411575 h 1809368"/>
                <a:gd name="connsiteX25" fmla="*/ 6098001 w 7118318"/>
                <a:gd name="connsiteY25" fmla="*/ 428053 h 1809368"/>
                <a:gd name="connsiteX26" fmla="*/ 6057900 w 7118318"/>
                <a:gd name="connsiteY26" fmla="*/ 444532 h 1809368"/>
                <a:gd name="connsiteX27" fmla="*/ 6017895 w 7118318"/>
                <a:gd name="connsiteY27" fmla="*/ 460915 h 1809368"/>
                <a:gd name="connsiteX28" fmla="*/ 5977890 w 7118318"/>
                <a:gd name="connsiteY28" fmla="*/ 477393 h 1809368"/>
                <a:gd name="connsiteX29" fmla="*/ 5937980 w 7118318"/>
                <a:gd name="connsiteY29" fmla="*/ 493681 h 1809368"/>
                <a:gd name="connsiteX30" fmla="*/ 5898071 w 7118318"/>
                <a:gd name="connsiteY30" fmla="*/ 510064 h 1809368"/>
                <a:gd name="connsiteX31" fmla="*/ 5858161 w 7118318"/>
                <a:gd name="connsiteY31" fmla="*/ 526352 h 1809368"/>
                <a:gd name="connsiteX32" fmla="*/ 5818442 w 7118318"/>
                <a:gd name="connsiteY32" fmla="*/ 542639 h 1809368"/>
                <a:gd name="connsiteX33" fmla="*/ 5778723 w 7118318"/>
                <a:gd name="connsiteY33" fmla="*/ 558927 h 1809368"/>
                <a:gd name="connsiteX34" fmla="*/ 5739003 w 7118318"/>
                <a:gd name="connsiteY34" fmla="*/ 575215 h 1809368"/>
                <a:gd name="connsiteX35" fmla="*/ 5699379 w 7118318"/>
                <a:gd name="connsiteY35" fmla="*/ 591407 h 1809368"/>
                <a:gd name="connsiteX36" fmla="*/ 5659851 w 7118318"/>
                <a:gd name="connsiteY36" fmla="*/ 607695 h 1809368"/>
                <a:gd name="connsiteX37" fmla="*/ 5620417 w 7118318"/>
                <a:gd name="connsiteY37" fmla="*/ 623887 h 1809368"/>
                <a:gd name="connsiteX38" fmla="*/ 5580888 w 7118318"/>
                <a:gd name="connsiteY38" fmla="*/ 640175 h 1809368"/>
                <a:gd name="connsiteX39" fmla="*/ 5541454 w 7118318"/>
                <a:gd name="connsiteY39" fmla="*/ 656368 h 1809368"/>
                <a:gd name="connsiteX40" fmla="*/ 5502117 w 7118318"/>
                <a:gd name="connsiteY40" fmla="*/ 672560 h 1809368"/>
                <a:gd name="connsiteX41" fmla="*/ 5462873 w 7118318"/>
                <a:gd name="connsiteY41" fmla="*/ 688848 h 1809368"/>
                <a:gd name="connsiteX42" fmla="*/ 5423630 w 7118318"/>
                <a:gd name="connsiteY42" fmla="*/ 705040 h 1809368"/>
                <a:gd name="connsiteX43" fmla="*/ 5384387 w 7118318"/>
                <a:gd name="connsiteY43" fmla="*/ 721328 h 1809368"/>
                <a:gd name="connsiteX44" fmla="*/ 5345240 w 7118318"/>
                <a:gd name="connsiteY44" fmla="*/ 737616 h 1809368"/>
                <a:gd name="connsiteX45" fmla="*/ 5306187 w 7118318"/>
                <a:gd name="connsiteY45" fmla="*/ 753808 h 1809368"/>
                <a:gd name="connsiteX46" fmla="*/ 5267135 w 7118318"/>
                <a:gd name="connsiteY46" fmla="*/ 770191 h 1809368"/>
                <a:gd name="connsiteX47" fmla="*/ 5228178 w 7118318"/>
                <a:gd name="connsiteY47" fmla="*/ 786479 h 1809368"/>
                <a:gd name="connsiteX48" fmla="*/ 5189220 w 7118318"/>
                <a:gd name="connsiteY48" fmla="*/ 802767 h 1809368"/>
                <a:gd name="connsiteX49" fmla="*/ 5150358 w 7118318"/>
                <a:gd name="connsiteY49" fmla="*/ 819150 h 1809368"/>
                <a:gd name="connsiteX50" fmla="*/ 5111496 w 7118318"/>
                <a:gd name="connsiteY50" fmla="*/ 835533 h 1809368"/>
                <a:gd name="connsiteX51" fmla="*/ 5072730 w 7118318"/>
                <a:gd name="connsiteY51" fmla="*/ 852011 h 1809368"/>
                <a:gd name="connsiteX52" fmla="*/ 5034058 w 7118318"/>
                <a:gd name="connsiteY52" fmla="*/ 868490 h 1809368"/>
                <a:gd name="connsiteX53" fmla="*/ 4995387 w 7118318"/>
                <a:gd name="connsiteY53" fmla="*/ 884968 h 1809368"/>
                <a:gd name="connsiteX54" fmla="*/ 4956715 w 7118318"/>
                <a:gd name="connsiteY54" fmla="*/ 901541 h 1809368"/>
                <a:gd name="connsiteX55" fmla="*/ 4918138 w 7118318"/>
                <a:gd name="connsiteY55" fmla="*/ 918115 h 1809368"/>
                <a:gd name="connsiteX56" fmla="*/ 4879658 w 7118318"/>
                <a:gd name="connsiteY56" fmla="*/ 934783 h 1809368"/>
                <a:gd name="connsiteX57" fmla="*/ 4841177 w 7118318"/>
                <a:gd name="connsiteY57" fmla="*/ 951548 h 1809368"/>
                <a:gd name="connsiteX58" fmla="*/ 4802791 w 7118318"/>
                <a:gd name="connsiteY58" fmla="*/ 968311 h 1809368"/>
                <a:gd name="connsiteX59" fmla="*/ 4764405 w 7118318"/>
                <a:gd name="connsiteY59" fmla="*/ 985076 h 1809368"/>
                <a:gd name="connsiteX60" fmla="*/ 4726115 w 7118318"/>
                <a:gd name="connsiteY60" fmla="*/ 1002030 h 1809368"/>
                <a:gd name="connsiteX61" fmla="*/ 4687824 w 7118318"/>
                <a:gd name="connsiteY61" fmla="*/ 1018985 h 1809368"/>
                <a:gd name="connsiteX62" fmla="*/ 4649629 w 7118318"/>
                <a:gd name="connsiteY62" fmla="*/ 1035939 h 1809368"/>
                <a:gd name="connsiteX63" fmla="*/ 4611434 w 7118318"/>
                <a:gd name="connsiteY63" fmla="*/ 1053084 h 1809368"/>
                <a:gd name="connsiteX64" fmla="*/ 4573334 w 7118318"/>
                <a:gd name="connsiteY64" fmla="*/ 1070229 h 1809368"/>
                <a:gd name="connsiteX65" fmla="*/ 4535329 w 7118318"/>
                <a:gd name="connsiteY65" fmla="*/ 1087469 h 1809368"/>
                <a:gd name="connsiteX66" fmla="*/ 4497229 w 7118318"/>
                <a:gd name="connsiteY66" fmla="*/ 1104900 h 1809368"/>
                <a:gd name="connsiteX67" fmla="*/ 4459319 w 7118318"/>
                <a:gd name="connsiteY67" fmla="*/ 1122331 h 1809368"/>
                <a:gd name="connsiteX68" fmla="*/ 4421410 w 7118318"/>
                <a:gd name="connsiteY68" fmla="*/ 1139857 h 1809368"/>
                <a:gd name="connsiteX69" fmla="*/ 4383500 w 7118318"/>
                <a:gd name="connsiteY69" fmla="*/ 1157287 h 1809368"/>
                <a:gd name="connsiteX70" fmla="*/ 4345686 w 7118318"/>
                <a:gd name="connsiteY70" fmla="*/ 1173194 h 1809368"/>
                <a:gd name="connsiteX71" fmla="*/ 4307967 w 7118318"/>
                <a:gd name="connsiteY71" fmla="*/ 1187291 h 1809368"/>
                <a:gd name="connsiteX72" fmla="*/ 4270248 w 7118318"/>
                <a:gd name="connsiteY72" fmla="*/ 1199483 h 1809368"/>
                <a:gd name="connsiteX73" fmla="*/ 4232625 w 7118318"/>
                <a:gd name="connsiteY73" fmla="*/ 1209866 h 1809368"/>
                <a:gd name="connsiteX74" fmla="*/ 4195001 w 7118318"/>
                <a:gd name="connsiteY74" fmla="*/ 1218629 h 1809368"/>
                <a:gd name="connsiteX75" fmla="*/ 4157377 w 7118318"/>
                <a:gd name="connsiteY75" fmla="*/ 1225772 h 1809368"/>
                <a:gd name="connsiteX76" fmla="*/ 4119848 w 7118318"/>
                <a:gd name="connsiteY76" fmla="*/ 1231392 h 1809368"/>
                <a:gd name="connsiteX77" fmla="*/ 4082415 w 7118318"/>
                <a:gd name="connsiteY77" fmla="*/ 1235488 h 1809368"/>
                <a:gd name="connsiteX78" fmla="*/ 4044982 w 7118318"/>
                <a:gd name="connsiteY78" fmla="*/ 1238155 h 1809368"/>
                <a:gd name="connsiteX79" fmla="*/ 4007644 w 7118318"/>
                <a:gd name="connsiteY79" fmla="*/ 1239488 h 1809368"/>
                <a:gd name="connsiteX80" fmla="*/ 3970306 w 7118318"/>
                <a:gd name="connsiteY80" fmla="*/ 1239583 h 1809368"/>
                <a:gd name="connsiteX81" fmla="*/ 3933063 w 7118318"/>
                <a:gd name="connsiteY81" fmla="*/ 1238441 h 1809368"/>
                <a:gd name="connsiteX82" fmla="*/ 3895821 w 7118318"/>
                <a:gd name="connsiteY82" fmla="*/ 1236059 h 1809368"/>
                <a:gd name="connsiteX83" fmla="*/ 3858673 w 7118318"/>
                <a:gd name="connsiteY83" fmla="*/ 1232726 h 1809368"/>
                <a:gd name="connsiteX84" fmla="*/ 3821525 w 7118318"/>
                <a:gd name="connsiteY84" fmla="*/ 1228249 h 1809368"/>
                <a:gd name="connsiteX85" fmla="*/ 3784473 w 7118318"/>
                <a:gd name="connsiteY85" fmla="*/ 1222915 h 1809368"/>
                <a:gd name="connsiteX86" fmla="*/ 3747421 w 7118318"/>
                <a:gd name="connsiteY86" fmla="*/ 1216628 h 1809368"/>
                <a:gd name="connsiteX87" fmla="*/ 3710464 w 7118318"/>
                <a:gd name="connsiteY87" fmla="*/ 1209485 h 1809368"/>
                <a:gd name="connsiteX88" fmla="*/ 3673507 w 7118318"/>
                <a:gd name="connsiteY88" fmla="*/ 1201483 h 1809368"/>
                <a:gd name="connsiteX89" fmla="*/ 3636645 w 7118318"/>
                <a:gd name="connsiteY89" fmla="*/ 1192816 h 1809368"/>
                <a:gd name="connsiteX90" fmla="*/ 3599783 w 7118318"/>
                <a:gd name="connsiteY90" fmla="*/ 1183481 h 1809368"/>
                <a:gd name="connsiteX91" fmla="*/ 3563017 w 7118318"/>
                <a:gd name="connsiteY91" fmla="*/ 1173480 h 1809368"/>
                <a:gd name="connsiteX92" fmla="*/ 3526346 w 7118318"/>
                <a:gd name="connsiteY92" fmla="*/ 1162907 h 1809368"/>
                <a:gd name="connsiteX93" fmla="*/ 3489579 w 7118318"/>
                <a:gd name="connsiteY93" fmla="*/ 1151858 h 1809368"/>
                <a:gd name="connsiteX94" fmla="*/ 3453003 w 7118318"/>
                <a:gd name="connsiteY94" fmla="*/ 1140333 h 1809368"/>
                <a:gd name="connsiteX95" fmla="*/ 3416427 w 7118318"/>
                <a:gd name="connsiteY95" fmla="*/ 1128332 h 1809368"/>
                <a:gd name="connsiteX96" fmla="*/ 3379851 w 7118318"/>
                <a:gd name="connsiteY96" fmla="*/ 1116044 h 1809368"/>
                <a:gd name="connsiteX97" fmla="*/ 3343371 w 7118318"/>
                <a:gd name="connsiteY97" fmla="*/ 1103376 h 1809368"/>
                <a:gd name="connsiteX98" fmla="*/ 3306985 w 7118318"/>
                <a:gd name="connsiteY98" fmla="*/ 1090422 h 1809368"/>
                <a:gd name="connsiteX99" fmla="*/ 3270599 w 7118318"/>
                <a:gd name="connsiteY99" fmla="*/ 1077278 h 1809368"/>
                <a:gd name="connsiteX100" fmla="*/ 3234214 w 7118318"/>
                <a:gd name="connsiteY100" fmla="*/ 1063943 h 1809368"/>
                <a:gd name="connsiteX101" fmla="*/ 3197924 w 7118318"/>
                <a:gd name="connsiteY101" fmla="*/ 1050512 h 1809368"/>
                <a:gd name="connsiteX102" fmla="*/ 3161729 w 7118318"/>
                <a:gd name="connsiteY102" fmla="*/ 1036987 h 1809368"/>
                <a:gd name="connsiteX103" fmla="*/ 3125534 w 7118318"/>
                <a:gd name="connsiteY103" fmla="*/ 1023366 h 1809368"/>
                <a:gd name="connsiteX104" fmla="*/ 3089339 w 7118318"/>
                <a:gd name="connsiteY104" fmla="*/ 1009745 h 1809368"/>
                <a:gd name="connsiteX105" fmla="*/ 3053239 w 7118318"/>
                <a:gd name="connsiteY105" fmla="*/ 996220 h 1809368"/>
                <a:gd name="connsiteX106" fmla="*/ 3017234 w 7118318"/>
                <a:gd name="connsiteY106" fmla="*/ 982694 h 1809368"/>
                <a:gd name="connsiteX107" fmla="*/ 2981230 w 7118318"/>
                <a:gd name="connsiteY107" fmla="*/ 969264 h 1809368"/>
                <a:gd name="connsiteX108" fmla="*/ 2945225 w 7118318"/>
                <a:gd name="connsiteY108" fmla="*/ 956024 h 1809368"/>
                <a:gd name="connsiteX109" fmla="*/ 2909316 w 7118318"/>
                <a:gd name="connsiteY109" fmla="*/ 942975 h 1809368"/>
                <a:gd name="connsiteX110" fmla="*/ 2873502 w 7118318"/>
                <a:gd name="connsiteY110" fmla="*/ 930211 h 1809368"/>
                <a:gd name="connsiteX111" fmla="*/ 2837688 w 7118318"/>
                <a:gd name="connsiteY111" fmla="*/ 917639 h 1809368"/>
                <a:gd name="connsiteX112" fmla="*/ 2801874 w 7118318"/>
                <a:gd name="connsiteY112" fmla="*/ 905351 h 1809368"/>
                <a:gd name="connsiteX113" fmla="*/ 2766251 w 7118318"/>
                <a:gd name="connsiteY113" fmla="*/ 893445 h 1809368"/>
                <a:gd name="connsiteX114" fmla="*/ 2730532 w 7118318"/>
                <a:gd name="connsiteY114" fmla="*/ 881824 h 1809368"/>
                <a:gd name="connsiteX115" fmla="*/ 2694908 w 7118318"/>
                <a:gd name="connsiteY115" fmla="*/ 870680 h 1809368"/>
                <a:gd name="connsiteX116" fmla="*/ 2659380 w 7118318"/>
                <a:gd name="connsiteY116" fmla="*/ 859917 h 1809368"/>
                <a:gd name="connsiteX117" fmla="*/ 2623757 w 7118318"/>
                <a:gd name="connsiteY117" fmla="*/ 849535 h 1809368"/>
                <a:gd name="connsiteX118" fmla="*/ 2588324 w 7118318"/>
                <a:gd name="connsiteY118" fmla="*/ 839724 h 1809368"/>
                <a:gd name="connsiteX119" fmla="*/ 2552891 w 7118318"/>
                <a:gd name="connsiteY119" fmla="*/ 830390 h 1809368"/>
                <a:gd name="connsiteX120" fmla="*/ 2517458 w 7118318"/>
                <a:gd name="connsiteY120" fmla="*/ 821627 h 1809368"/>
                <a:gd name="connsiteX121" fmla="*/ 2482120 w 7118318"/>
                <a:gd name="connsiteY121" fmla="*/ 813435 h 1809368"/>
                <a:gd name="connsiteX122" fmla="*/ 2446877 w 7118318"/>
                <a:gd name="connsiteY122" fmla="*/ 805815 h 1809368"/>
                <a:gd name="connsiteX123" fmla="*/ 2411635 w 7118318"/>
                <a:gd name="connsiteY123" fmla="*/ 798766 h 1809368"/>
                <a:gd name="connsiteX124" fmla="*/ 2376392 w 7118318"/>
                <a:gd name="connsiteY124" fmla="*/ 792385 h 1809368"/>
                <a:gd name="connsiteX125" fmla="*/ 2341245 w 7118318"/>
                <a:gd name="connsiteY125" fmla="*/ 786670 h 1809368"/>
                <a:gd name="connsiteX126" fmla="*/ 2306098 w 7118318"/>
                <a:gd name="connsiteY126" fmla="*/ 781622 h 1809368"/>
                <a:gd name="connsiteX127" fmla="*/ 2271046 w 7118318"/>
                <a:gd name="connsiteY127" fmla="*/ 777335 h 1809368"/>
                <a:gd name="connsiteX128" fmla="*/ 2235994 w 7118318"/>
                <a:gd name="connsiteY128" fmla="*/ 773716 h 1809368"/>
                <a:gd name="connsiteX129" fmla="*/ 2201037 w 7118318"/>
                <a:gd name="connsiteY129" fmla="*/ 770858 h 1809368"/>
                <a:gd name="connsiteX130" fmla="*/ 2166080 w 7118318"/>
                <a:gd name="connsiteY130" fmla="*/ 768668 h 1809368"/>
                <a:gd name="connsiteX131" fmla="*/ 2131219 w 7118318"/>
                <a:gd name="connsiteY131" fmla="*/ 767334 h 1809368"/>
                <a:gd name="connsiteX132" fmla="*/ 2096357 w 7118318"/>
                <a:gd name="connsiteY132" fmla="*/ 766858 h 1809368"/>
                <a:gd name="connsiteX133" fmla="*/ 2061496 w 7118318"/>
                <a:gd name="connsiteY133" fmla="*/ 767144 h 1809368"/>
                <a:gd name="connsiteX134" fmla="*/ 2026730 w 7118318"/>
                <a:gd name="connsiteY134" fmla="*/ 768191 h 1809368"/>
                <a:gd name="connsiteX135" fmla="*/ 1992059 w 7118318"/>
                <a:gd name="connsiteY135" fmla="*/ 770096 h 1809368"/>
                <a:gd name="connsiteX136" fmla="*/ 1957388 w 7118318"/>
                <a:gd name="connsiteY136" fmla="*/ 772954 h 1809368"/>
                <a:gd name="connsiteX137" fmla="*/ 1922717 w 7118318"/>
                <a:gd name="connsiteY137" fmla="*/ 776573 h 1809368"/>
                <a:gd name="connsiteX138" fmla="*/ 1888141 w 7118318"/>
                <a:gd name="connsiteY138" fmla="*/ 781145 h 1809368"/>
                <a:gd name="connsiteX139" fmla="*/ 1853565 w 7118318"/>
                <a:gd name="connsiteY139" fmla="*/ 786574 h 1809368"/>
                <a:gd name="connsiteX140" fmla="*/ 1819085 w 7118318"/>
                <a:gd name="connsiteY140" fmla="*/ 792861 h 1809368"/>
                <a:gd name="connsiteX141" fmla="*/ 1784604 w 7118318"/>
                <a:gd name="connsiteY141" fmla="*/ 800100 h 1809368"/>
                <a:gd name="connsiteX142" fmla="*/ 1750219 w 7118318"/>
                <a:gd name="connsiteY142" fmla="*/ 808196 h 1809368"/>
                <a:gd name="connsiteX143" fmla="*/ 1715834 w 7118318"/>
                <a:gd name="connsiteY143" fmla="*/ 817245 h 1809368"/>
                <a:gd name="connsiteX144" fmla="*/ 1681448 w 7118318"/>
                <a:gd name="connsiteY144" fmla="*/ 827246 h 1809368"/>
                <a:gd name="connsiteX145" fmla="*/ 1647158 w 7118318"/>
                <a:gd name="connsiteY145" fmla="*/ 838105 h 1809368"/>
                <a:gd name="connsiteX146" fmla="*/ 1612964 w 7118318"/>
                <a:gd name="connsiteY146" fmla="*/ 850011 h 1809368"/>
                <a:gd name="connsiteX147" fmla="*/ 1578769 w 7118318"/>
                <a:gd name="connsiteY147" fmla="*/ 862774 h 1809368"/>
                <a:gd name="connsiteX148" fmla="*/ 1544574 w 7118318"/>
                <a:gd name="connsiteY148" fmla="*/ 876490 h 1809368"/>
                <a:gd name="connsiteX149" fmla="*/ 1510475 w 7118318"/>
                <a:gd name="connsiteY149" fmla="*/ 891254 h 1809368"/>
                <a:gd name="connsiteX150" fmla="*/ 1476375 w 7118318"/>
                <a:gd name="connsiteY150" fmla="*/ 906875 h 1809368"/>
                <a:gd name="connsiteX151" fmla="*/ 1442276 w 7118318"/>
                <a:gd name="connsiteY151" fmla="*/ 923449 h 1809368"/>
                <a:gd name="connsiteX152" fmla="*/ 1408271 w 7118318"/>
                <a:gd name="connsiteY152" fmla="*/ 940975 h 1809368"/>
                <a:gd name="connsiteX153" fmla="*/ 1374362 w 7118318"/>
                <a:gd name="connsiteY153" fmla="*/ 959453 h 1809368"/>
                <a:gd name="connsiteX154" fmla="*/ 1340453 w 7118318"/>
                <a:gd name="connsiteY154" fmla="*/ 978884 h 1809368"/>
                <a:gd name="connsiteX155" fmla="*/ 1306544 w 7118318"/>
                <a:gd name="connsiteY155" fmla="*/ 999268 h 1809368"/>
                <a:gd name="connsiteX156" fmla="*/ 1272731 w 7118318"/>
                <a:gd name="connsiteY156" fmla="*/ 1020604 h 1809368"/>
                <a:gd name="connsiteX157" fmla="*/ 1238917 w 7118318"/>
                <a:gd name="connsiteY157" fmla="*/ 1042892 h 1809368"/>
                <a:gd name="connsiteX158" fmla="*/ 1205103 w 7118318"/>
                <a:gd name="connsiteY158" fmla="*/ 1066133 h 1809368"/>
                <a:gd name="connsiteX159" fmla="*/ 1171385 w 7118318"/>
                <a:gd name="connsiteY159" fmla="*/ 1090232 h 1809368"/>
                <a:gd name="connsiteX160" fmla="*/ 1137761 w 7118318"/>
                <a:gd name="connsiteY160" fmla="*/ 1115282 h 1809368"/>
                <a:gd name="connsiteX161" fmla="*/ 1104043 w 7118318"/>
                <a:gd name="connsiteY161" fmla="*/ 1141286 h 1809368"/>
                <a:gd name="connsiteX162" fmla="*/ 1070515 w 7118318"/>
                <a:gd name="connsiteY162" fmla="*/ 1168146 h 1809368"/>
                <a:gd name="connsiteX163" fmla="*/ 1036892 w 7118318"/>
                <a:gd name="connsiteY163" fmla="*/ 1195864 h 1809368"/>
                <a:gd name="connsiteX164" fmla="*/ 1003364 w 7118318"/>
                <a:gd name="connsiteY164" fmla="*/ 1224534 h 1809368"/>
                <a:gd name="connsiteX165" fmla="*/ 969931 w 7118318"/>
                <a:gd name="connsiteY165" fmla="*/ 1254062 h 1809368"/>
                <a:gd name="connsiteX166" fmla="*/ 936498 w 7118318"/>
                <a:gd name="connsiteY166" fmla="*/ 1284541 h 1809368"/>
                <a:gd name="connsiteX167" fmla="*/ 903065 w 7118318"/>
                <a:gd name="connsiteY167" fmla="*/ 1315783 h 1809368"/>
                <a:gd name="connsiteX168" fmla="*/ 869633 w 7118318"/>
                <a:gd name="connsiteY168" fmla="*/ 1347883 h 1809368"/>
                <a:gd name="connsiteX169" fmla="*/ 836390 w 7118318"/>
                <a:gd name="connsiteY169" fmla="*/ 1380744 h 1809368"/>
                <a:gd name="connsiteX170" fmla="*/ 803053 w 7118318"/>
                <a:gd name="connsiteY170" fmla="*/ 1412939 h 1809368"/>
                <a:gd name="connsiteX171" fmla="*/ 769811 w 7118318"/>
                <a:gd name="connsiteY171" fmla="*/ 1444181 h 1809368"/>
                <a:gd name="connsiteX172" fmla="*/ 736568 w 7118318"/>
                <a:gd name="connsiteY172" fmla="*/ 1474375 h 1809368"/>
                <a:gd name="connsiteX173" fmla="*/ 703421 w 7118318"/>
                <a:gd name="connsiteY173" fmla="*/ 1503521 h 1809368"/>
                <a:gd name="connsiteX174" fmla="*/ 670274 w 7118318"/>
                <a:gd name="connsiteY174" fmla="*/ 1531525 h 1809368"/>
                <a:gd name="connsiteX175" fmla="*/ 637223 w 7118318"/>
                <a:gd name="connsiteY175" fmla="*/ 1558290 h 1809368"/>
                <a:gd name="connsiteX176" fmla="*/ 604171 w 7118318"/>
                <a:gd name="connsiteY176" fmla="*/ 1584008 h 1809368"/>
                <a:gd name="connsiteX177" fmla="*/ 571214 w 7118318"/>
                <a:gd name="connsiteY177" fmla="*/ 1608391 h 1809368"/>
                <a:gd name="connsiteX178" fmla="*/ 538258 w 7118318"/>
                <a:gd name="connsiteY178" fmla="*/ 1631537 h 1809368"/>
                <a:gd name="connsiteX179" fmla="*/ 505397 w 7118318"/>
                <a:gd name="connsiteY179" fmla="*/ 1653350 h 1809368"/>
                <a:gd name="connsiteX180" fmla="*/ 472440 w 7118318"/>
                <a:gd name="connsiteY180" fmla="*/ 1673828 h 1809368"/>
                <a:gd name="connsiteX181" fmla="*/ 439674 w 7118318"/>
                <a:gd name="connsiteY181" fmla="*/ 1693069 h 1809368"/>
                <a:gd name="connsiteX182" fmla="*/ 406908 w 7118318"/>
                <a:gd name="connsiteY182" fmla="*/ 1710785 h 1809368"/>
                <a:gd name="connsiteX183" fmla="*/ 374142 w 7118318"/>
                <a:gd name="connsiteY183" fmla="*/ 1727168 h 1809368"/>
                <a:gd name="connsiteX184" fmla="*/ 341471 w 7118318"/>
                <a:gd name="connsiteY184" fmla="*/ 1742123 h 1809368"/>
                <a:gd name="connsiteX185" fmla="*/ 308801 w 7118318"/>
                <a:gd name="connsiteY185" fmla="*/ 1755553 h 1809368"/>
                <a:gd name="connsiteX186" fmla="*/ 276225 w 7118318"/>
                <a:gd name="connsiteY186" fmla="*/ 1767554 h 1809368"/>
                <a:gd name="connsiteX187" fmla="*/ 243649 w 7118318"/>
                <a:gd name="connsiteY187" fmla="*/ 1778127 h 1809368"/>
                <a:gd name="connsiteX188" fmla="*/ 211169 w 7118318"/>
                <a:gd name="connsiteY188" fmla="*/ 1787176 h 1809368"/>
                <a:gd name="connsiteX189" fmla="*/ 178689 w 7118318"/>
                <a:gd name="connsiteY189" fmla="*/ 1794700 h 1809368"/>
                <a:gd name="connsiteX190" fmla="*/ 146209 w 7118318"/>
                <a:gd name="connsiteY190" fmla="*/ 1800701 h 1809368"/>
                <a:gd name="connsiteX191" fmla="*/ 113824 w 7118318"/>
                <a:gd name="connsiteY191" fmla="*/ 1805083 h 1809368"/>
                <a:gd name="connsiteX192" fmla="*/ 81534 w 7118318"/>
                <a:gd name="connsiteY192" fmla="*/ 1808035 h 1809368"/>
                <a:gd name="connsiteX193" fmla="*/ 49244 w 7118318"/>
                <a:gd name="connsiteY193" fmla="*/ 1809369 h 1809368"/>
                <a:gd name="connsiteX194" fmla="*/ 16955 w 7118318"/>
                <a:gd name="connsiteY194" fmla="*/ 1809179 h 1809368"/>
                <a:gd name="connsiteX195" fmla="*/ 0 w 7118318"/>
                <a:gd name="connsiteY195" fmla="*/ 1808226 h 180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7118318" h="1809368">
                  <a:moveTo>
                    <a:pt x="7118319" y="0"/>
                  </a:moveTo>
                  <a:lnTo>
                    <a:pt x="7077075" y="17907"/>
                  </a:lnTo>
                  <a:lnTo>
                    <a:pt x="7035546" y="35719"/>
                  </a:lnTo>
                  <a:lnTo>
                    <a:pt x="6994208" y="53531"/>
                  </a:lnTo>
                  <a:lnTo>
                    <a:pt x="6952870" y="71247"/>
                  </a:lnTo>
                  <a:lnTo>
                    <a:pt x="6911626" y="88868"/>
                  </a:lnTo>
                  <a:lnTo>
                    <a:pt x="6870383" y="106394"/>
                  </a:lnTo>
                  <a:lnTo>
                    <a:pt x="6829235" y="123825"/>
                  </a:lnTo>
                  <a:lnTo>
                    <a:pt x="6788182" y="141256"/>
                  </a:lnTo>
                  <a:lnTo>
                    <a:pt x="6747129" y="158591"/>
                  </a:lnTo>
                  <a:lnTo>
                    <a:pt x="6706076" y="175831"/>
                  </a:lnTo>
                  <a:lnTo>
                    <a:pt x="6665214" y="193072"/>
                  </a:lnTo>
                  <a:lnTo>
                    <a:pt x="6624352" y="210217"/>
                  </a:lnTo>
                  <a:lnTo>
                    <a:pt x="6583490" y="227266"/>
                  </a:lnTo>
                  <a:lnTo>
                    <a:pt x="6542723" y="244316"/>
                  </a:lnTo>
                  <a:lnTo>
                    <a:pt x="6502051" y="261271"/>
                  </a:lnTo>
                  <a:lnTo>
                    <a:pt x="6461379" y="278130"/>
                  </a:lnTo>
                  <a:lnTo>
                    <a:pt x="6420803" y="294989"/>
                  </a:lnTo>
                  <a:lnTo>
                    <a:pt x="6380226" y="311848"/>
                  </a:lnTo>
                  <a:lnTo>
                    <a:pt x="6339745" y="328517"/>
                  </a:lnTo>
                  <a:lnTo>
                    <a:pt x="6299359" y="345281"/>
                  </a:lnTo>
                  <a:lnTo>
                    <a:pt x="6258973" y="361855"/>
                  </a:lnTo>
                  <a:lnTo>
                    <a:pt x="6218682" y="378523"/>
                  </a:lnTo>
                  <a:lnTo>
                    <a:pt x="6178392" y="395097"/>
                  </a:lnTo>
                  <a:lnTo>
                    <a:pt x="6138196" y="411575"/>
                  </a:lnTo>
                  <a:lnTo>
                    <a:pt x="6098001" y="428053"/>
                  </a:lnTo>
                  <a:lnTo>
                    <a:pt x="6057900" y="444532"/>
                  </a:lnTo>
                  <a:lnTo>
                    <a:pt x="6017895" y="460915"/>
                  </a:lnTo>
                  <a:lnTo>
                    <a:pt x="5977890" y="477393"/>
                  </a:lnTo>
                  <a:lnTo>
                    <a:pt x="5937980" y="493681"/>
                  </a:lnTo>
                  <a:lnTo>
                    <a:pt x="5898071" y="510064"/>
                  </a:lnTo>
                  <a:lnTo>
                    <a:pt x="5858161" y="526352"/>
                  </a:lnTo>
                  <a:lnTo>
                    <a:pt x="5818442" y="542639"/>
                  </a:lnTo>
                  <a:lnTo>
                    <a:pt x="5778723" y="558927"/>
                  </a:lnTo>
                  <a:lnTo>
                    <a:pt x="5739003" y="575215"/>
                  </a:lnTo>
                  <a:lnTo>
                    <a:pt x="5699379" y="591407"/>
                  </a:lnTo>
                  <a:lnTo>
                    <a:pt x="5659851" y="607695"/>
                  </a:lnTo>
                  <a:lnTo>
                    <a:pt x="5620417" y="623887"/>
                  </a:lnTo>
                  <a:lnTo>
                    <a:pt x="5580888" y="640175"/>
                  </a:lnTo>
                  <a:lnTo>
                    <a:pt x="5541454" y="656368"/>
                  </a:lnTo>
                  <a:lnTo>
                    <a:pt x="5502117" y="672560"/>
                  </a:lnTo>
                  <a:lnTo>
                    <a:pt x="5462873" y="688848"/>
                  </a:lnTo>
                  <a:lnTo>
                    <a:pt x="5423630" y="705040"/>
                  </a:lnTo>
                  <a:lnTo>
                    <a:pt x="5384387" y="721328"/>
                  </a:lnTo>
                  <a:lnTo>
                    <a:pt x="5345240" y="737616"/>
                  </a:lnTo>
                  <a:lnTo>
                    <a:pt x="5306187" y="753808"/>
                  </a:lnTo>
                  <a:lnTo>
                    <a:pt x="5267135" y="770191"/>
                  </a:lnTo>
                  <a:lnTo>
                    <a:pt x="5228178" y="786479"/>
                  </a:lnTo>
                  <a:lnTo>
                    <a:pt x="5189220" y="802767"/>
                  </a:lnTo>
                  <a:lnTo>
                    <a:pt x="5150358" y="819150"/>
                  </a:lnTo>
                  <a:lnTo>
                    <a:pt x="5111496" y="835533"/>
                  </a:lnTo>
                  <a:lnTo>
                    <a:pt x="5072730" y="852011"/>
                  </a:lnTo>
                  <a:lnTo>
                    <a:pt x="5034058" y="868490"/>
                  </a:lnTo>
                  <a:lnTo>
                    <a:pt x="4995387" y="884968"/>
                  </a:lnTo>
                  <a:lnTo>
                    <a:pt x="4956715" y="901541"/>
                  </a:lnTo>
                  <a:lnTo>
                    <a:pt x="4918138" y="918115"/>
                  </a:lnTo>
                  <a:lnTo>
                    <a:pt x="4879658" y="934783"/>
                  </a:lnTo>
                  <a:lnTo>
                    <a:pt x="4841177" y="951548"/>
                  </a:lnTo>
                  <a:lnTo>
                    <a:pt x="4802791" y="968311"/>
                  </a:lnTo>
                  <a:lnTo>
                    <a:pt x="4764405" y="985076"/>
                  </a:lnTo>
                  <a:lnTo>
                    <a:pt x="4726115" y="1002030"/>
                  </a:lnTo>
                  <a:lnTo>
                    <a:pt x="4687824" y="1018985"/>
                  </a:lnTo>
                  <a:lnTo>
                    <a:pt x="4649629" y="1035939"/>
                  </a:lnTo>
                  <a:lnTo>
                    <a:pt x="4611434" y="1053084"/>
                  </a:lnTo>
                  <a:lnTo>
                    <a:pt x="4573334" y="1070229"/>
                  </a:lnTo>
                  <a:lnTo>
                    <a:pt x="4535329" y="1087469"/>
                  </a:lnTo>
                  <a:lnTo>
                    <a:pt x="4497229" y="1104900"/>
                  </a:lnTo>
                  <a:lnTo>
                    <a:pt x="4459319" y="1122331"/>
                  </a:lnTo>
                  <a:lnTo>
                    <a:pt x="4421410" y="1139857"/>
                  </a:lnTo>
                  <a:lnTo>
                    <a:pt x="4383500" y="1157287"/>
                  </a:lnTo>
                  <a:lnTo>
                    <a:pt x="4345686" y="1173194"/>
                  </a:lnTo>
                  <a:lnTo>
                    <a:pt x="4307967" y="1187291"/>
                  </a:lnTo>
                  <a:lnTo>
                    <a:pt x="4270248" y="1199483"/>
                  </a:lnTo>
                  <a:lnTo>
                    <a:pt x="4232625" y="1209866"/>
                  </a:lnTo>
                  <a:lnTo>
                    <a:pt x="4195001" y="1218629"/>
                  </a:lnTo>
                  <a:lnTo>
                    <a:pt x="4157377" y="1225772"/>
                  </a:lnTo>
                  <a:lnTo>
                    <a:pt x="4119848" y="1231392"/>
                  </a:lnTo>
                  <a:lnTo>
                    <a:pt x="4082415" y="1235488"/>
                  </a:lnTo>
                  <a:lnTo>
                    <a:pt x="4044982" y="1238155"/>
                  </a:lnTo>
                  <a:lnTo>
                    <a:pt x="4007644" y="1239488"/>
                  </a:lnTo>
                  <a:lnTo>
                    <a:pt x="3970306" y="1239583"/>
                  </a:lnTo>
                  <a:lnTo>
                    <a:pt x="3933063" y="1238441"/>
                  </a:lnTo>
                  <a:lnTo>
                    <a:pt x="3895821" y="1236059"/>
                  </a:lnTo>
                  <a:lnTo>
                    <a:pt x="3858673" y="1232726"/>
                  </a:lnTo>
                  <a:lnTo>
                    <a:pt x="3821525" y="1228249"/>
                  </a:lnTo>
                  <a:lnTo>
                    <a:pt x="3784473" y="1222915"/>
                  </a:lnTo>
                  <a:lnTo>
                    <a:pt x="3747421" y="1216628"/>
                  </a:lnTo>
                  <a:lnTo>
                    <a:pt x="3710464" y="1209485"/>
                  </a:lnTo>
                  <a:lnTo>
                    <a:pt x="3673507" y="1201483"/>
                  </a:lnTo>
                  <a:lnTo>
                    <a:pt x="3636645" y="1192816"/>
                  </a:lnTo>
                  <a:lnTo>
                    <a:pt x="3599783" y="1183481"/>
                  </a:lnTo>
                  <a:lnTo>
                    <a:pt x="3563017" y="1173480"/>
                  </a:lnTo>
                  <a:lnTo>
                    <a:pt x="3526346" y="1162907"/>
                  </a:lnTo>
                  <a:lnTo>
                    <a:pt x="3489579" y="1151858"/>
                  </a:lnTo>
                  <a:lnTo>
                    <a:pt x="3453003" y="1140333"/>
                  </a:lnTo>
                  <a:lnTo>
                    <a:pt x="3416427" y="1128332"/>
                  </a:lnTo>
                  <a:lnTo>
                    <a:pt x="3379851" y="1116044"/>
                  </a:lnTo>
                  <a:lnTo>
                    <a:pt x="3343371" y="1103376"/>
                  </a:lnTo>
                  <a:lnTo>
                    <a:pt x="3306985" y="1090422"/>
                  </a:lnTo>
                  <a:lnTo>
                    <a:pt x="3270599" y="1077278"/>
                  </a:lnTo>
                  <a:lnTo>
                    <a:pt x="3234214" y="1063943"/>
                  </a:lnTo>
                  <a:lnTo>
                    <a:pt x="3197924" y="1050512"/>
                  </a:lnTo>
                  <a:lnTo>
                    <a:pt x="3161729" y="1036987"/>
                  </a:lnTo>
                  <a:lnTo>
                    <a:pt x="3125534" y="1023366"/>
                  </a:lnTo>
                  <a:lnTo>
                    <a:pt x="3089339" y="1009745"/>
                  </a:lnTo>
                  <a:lnTo>
                    <a:pt x="3053239" y="996220"/>
                  </a:lnTo>
                  <a:lnTo>
                    <a:pt x="3017234" y="982694"/>
                  </a:lnTo>
                  <a:lnTo>
                    <a:pt x="2981230" y="969264"/>
                  </a:lnTo>
                  <a:lnTo>
                    <a:pt x="2945225" y="956024"/>
                  </a:lnTo>
                  <a:lnTo>
                    <a:pt x="2909316" y="942975"/>
                  </a:lnTo>
                  <a:lnTo>
                    <a:pt x="2873502" y="930211"/>
                  </a:lnTo>
                  <a:lnTo>
                    <a:pt x="2837688" y="917639"/>
                  </a:lnTo>
                  <a:lnTo>
                    <a:pt x="2801874" y="905351"/>
                  </a:lnTo>
                  <a:lnTo>
                    <a:pt x="2766251" y="893445"/>
                  </a:lnTo>
                  <a:lnTo>
                    <a:pt x="2730532" y="881824"/>
                  </a:lnTo>
                  <a:lnTo>
                    <a:pt x="2694908" y="870680"/>
                  </a:lnTo>
                  <a:lnTo>
                    <a:pt x="2659380" y="859917"/>
                  </a:lnTo>
                  <a:lnTo>
                    <a:pt x="2623757" y="849535"/>
                  </a:lnTo>
                  <a:lnTo>
                    <a:pt x="2588324" y="839724"/>
                  </a:lnTo>
                  <a:lnTo>
                    <a:pt x="2552891" y="830390"/>
                  </a:lnTo>
                  <a:lnTo>
                    <a:pt x="2517458" y="821627"/>
                  </a:lnTo>
                  <a:lnTo>
                    <a:pt x="2482120" y="813435"/>
                  </a:lnTo>
                  <a:lnTo>
                    <a:pt x="2446877" y="805815"/>
                  </a:lnTo>
                  <a:lnTo>
                    <a:pt x="2411635" y="798766"/>
                  </a:lnTo>
                  <a:lnTo>
                    <a:pt x="2376392" y="792385"/>
                  </a:lnTo>
                  <a:lnTo>
                    <a:pt x="2341245" y="786670"/>
                  </a:lnTo>
                  <a:lnTo>
                    <a:pt x="2306098" y="781622"/>
                  </a:lnTo>
                  <a:lnTo>
                    <a:pt x="2271046" y="777335"/>
                  </a:lnTo>
                  <a:lnTo>
                    <a:pt x="2235994" y="773716"/>
                  </a:lnTo>
                  <a:lnTo>
                    <a:pt x="2201037" y="770858"/>
                  </a:lnTo>
                  <a:lnTo>
                    <a:pt x="2166080" y="768668"/>
                  </a:lnTo>
                  <a:lnTo>
                    <a:pt x="2131219" y="767334"/>
                  </a:lnTo>
                  <a:lnTo>
                    <a:pt x="2096357" y="766858"/>
                  </a:lnTo>
                  <a:lnTo>
                    <a:pt x="2061496" y="767144"/>
                  </a:lnTo>
                  <a:lnTo>
                    <a:pt x="2026730" y="768191"/>
                  </a:lnTo>
                  <a:lnTo>
                    <a:pt x="1992059" y="770096"/>
                  </a:lnTo>
                  <a:lnTo>
                    <a:pt x="1957388" y="772954"/>
                  </a:lnTo>
                  <a:lnTo>
                    <a:pt x="1922717" y="776573"/>
                  </a:lnTo>
                  <a:lnTo>
                    <a:pt x="1888141" y="781145"/>
                  </a:lnTo>
                  <a:lnTo>
                    <a:pt x="1853565" y="786574"/>
                  </a:lnTo>
                  <a:lnTo>
                    <a:pt x="1819085" y="792861"/>
                  </a:lnTo>
                  <a:lnTo>
                    <a:pt x="1784604" y="800100"/>
                  </a:lnTo>
                  <a:lnTo>
                    <a:pt x="1750219" y="808196"/>
                  </a:lnTo>
                  <a:lnTo>
                    <a:pt x="1715834" y="817245"/>
                  </a:lnTo>
                  <a:lnTo>
                    <a:pt x="1681448" y="827246"/>
                  </a:lnTo>
                  <a:lnTo>
                    <a:pt x="1647158" y="838105"/>
                  </a:lnTo>
                  <a:lnTo>
                    <a:pt x="1612964" y="850011"/>
                  </a:lnTo>
                  <a:lnTo>
                    <a:pt x="1578769" y="862774"/>
                  </a:lnTo>
                  <a:lnTo>
                    <a:pt x="1544574" y="876490"/>
                  </a:lnTo>
                  <a:lnTo>
                    <a:pt x="1510475" y="891254"/>
                  </a:lnTo>
                  <a:lnTo>
                    <a:pt x="1476375" y="906875"/>
                  </a:lnTo>
                  <a:lnTo>
                    <a:pt x="1442276" y="923449"/>
                  </a:lnTo>
                  <a:lnTo>
                    <a:pt x="1408271" y="940975"/>
                  </a:lnTo>
                  <a:lnTo>
                    <a:pt x="1374362" y="959453"/>
                  </a:lnTo>
                  <a:lnTo>
                    <a:pt x="1340453" y="978884"/>
                  </a:lnTo>
                  <a:lnTo>
                    <a:pt x="1306544" y="999268"/>
                  </a:lnTo>
                  <a:lnTo>
                    <a:pt x="1272731" y="1020604"/>
                  </a:lnTo>
                  <a:lnTo>
                    <a:pt x="1238917" y="1042892"/>
                  </a:lnTo>
                  <a:lnTo>
                    <a:pt x="1205103" y="1066133"/>
                  </a:lnTo>
                  <a:lnTo>
                    <a:pt x="1171385" y="1090232"/>
                  </a:lnTo>
                  <a:lnTo>
                    <a:pt x="1137761" y="1115282"/>
                  </a:lnTo>
                  <a:lnTo>
                    <a:pt x="1104043" y="1141286"/>
                  </a:lnTo>
                  <a:lnTo>
                    <a:pt x="1070515" y="1168146"/>
                  </a:lnTo>
                  <a:lnTo>
                    <a:pt x="1036892" y="1195864"/>
                  </a:lnTo>
                  <a:lnTo>
                    <a:pt x="1003364" y="1224534"/>
                  </a:lnTo>
                  <a:lnTo>
                    <a:pt x="969931" y="1254062"/>
                  </a:lnTo>
                  <a:lnTo>
                    <a:pt x="936498" y="1284541"/>
                  </a:lnTo>
                  <a:lnTo>
                    <a:pt x="903065" y="1315783"/>
                  </a:lnTo>
                  <a:lnTo>
                    <a:pt x="869633" y="1347883"/>
                  </a:lnTo>
                  <a:lnTo>
                    <a:pt x="836390" y="1380744"/>
                  </a:lnTo>
                  <a:lnTo>
                    <a:pt x="803053" y="1412939"/>
                  </a:lnTo>
                  <a:lnTo>
                    <a:pt x="769811" y="1444181"/>
                  </a:lnTo>
                  <a:lnTo>
                    <a:pt x="736568" y="1474375"/>
                  </a:lnTo>
                  <a:lnTo>
                    <a:pt x="703421" y="1503521"/>
                  </a:lnTo>
                  <a:lnTo>
                    <a:pt x="670274" y="1531525"/>
                  </a:lnTo>
                  <a:lnTo>
                    <a:pt x="637223" y="1558290"/>
                  </a:lnTo>
                  <a:lnTo>
                    <a:pt x="604171" y="1584008"/>
                  </a:lnTo>
                  <a:lnTo>
                    <a:pt x="571214" y="1608391"/>
                  </a:lnTo>
                  <a:lnTo>
                    <a:pt x="538258" y="1631537"/>
                  </a:lnTo>
                  <a:lnTo>
                    <a:pt x="505397" y="1653350"/>
                  </a:lnTo>
                  <a:lnTo>
                    <a:pt x="472440" y="1673828"/>
                  </a:lnTo>
                  <a:lnTo>
                    <a:pt x="439674" y="1693069"/>
                  </a:lnTo>
                  <a:lnTo>
                    <a:pt x="406908" y="1710785"/>
                  </a:lnTo>
                  <a:lnTo>
                    <a:pt x="374142" y="1727168"/>
                  </a:lnTo>
                  <a:lnTo>
                    <a:pt x="341471" y="1742123"/>
                  </a:lnTo>
                  <a:lnTo>
                    <a:pt x="308801" y="1755553"/>
                  </a:lnTo>
                  <a:lnTo>
                    <a:pt x="276225" y="1767554"/>
                  </a:lnTo>
                  <a:lnTo>
                    <a:pt x="243649" y="1778127"/>
                  </a:lnTo>
                  <a:lnTo>
                    <a:pt x="211169" y="1787176"/>
                  </a:lnTo>
                  <a:lnTo>
                    <a:pt x="178689" y="1794700"/>
                  </a:lnTo>
                  <a:lnTo>
                    <a:pt x="146209" y="1800701"/>
                  </a:lnTo>
                  <a:lnTo>
                    <a:pt x="113824" y="1805083"/>
                  </a:lnTo>
                  <a:lnTo>
                    <a:pt x="81534" y="1808035"/>
                  </a:lnTo>
                  <a:lnTo>
                    <a:pt x="49244" y="1809369"/>
                  </a:lnTo>
                  <a:lnTo>
                    <a:pt x="16955" y="1809179"/>
                  </a:lnTo>
                  <a:lnTo>
                    <a:pt x="0" y="1808226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任意多边形: 形状 98"/>
            <p:cNvSpPr/>
            <p:nvPr/>
          </p:nvSpPr>
          <p:spPr>
            <a:xfrm>
              <a:off x="664019" y="1067489"/>
              <a:ext cx="7118318" cy="1860803"/>
            </a:xfrm>
            <a:custGeom>
              <a:avLst/>
              <a:gdLst>
                <a:gd name="connsiteX0" fmla="*/ 7118319 w 7118318"/>
                <a:gd name="connsiteY0" fmla="*/ 0 h 1860803"/>
                <a:gd name="connsiteX1" fmla="*/ 7105841 w 7118318"/>
                <a:gd name="connsiteY1" fmla="*/ 5239 h 1860803"/>
                <a:gd name="connsiteX2" fmla="*/ 7063931 w 7118318"/>
                <a:gd name="connsiteY2" fmla="*/ 22955 h 1860803"/>
                <a:gd name="connsiteX3" fmla="*/ 7022021 w 7118318"/>
                <a:gd name="connsiteY3" fmla="*/ 40576 h 1860803"/>
                <a:gd name="connsiteX4" fmla="*/ 6980301 w 7118318"/>
                <a:gd name="connsiteY4" fmla="*/ 58198 h 1860803"/>
                <a:gd name="connsiteX5" fmla="*/ 6938487 w 7118318"/>
                <a:gd name="connsiteY5" fmla="*/ 75629 h 1860803"/>
                <a:gd name="connsiteX6" fmla="*/ 6896862 w 7118318"/>
                <a:gd name="connsiteY6" fmla="*/ 93059 h 1860803"/>
                <a:gd name="connsiteX7" fmla="*/ 6855238 w 7118318"/>
                <a:gd name="connsiteY7" fmla="*/ 110300 h 1860803"/>
                <a:gd name="connsiteX8" fmla="*/ 6813613 w 7118318"/>
                <a:gd name="connsiteY8" fmla="*/ 127540 h 1860803"/>
                <a:gd name="connsiteX9" fmla="*/ 6772085 w 7118318"/>
                <a:gd name="connsiteY9" fmla="*/ 144780 h 1860803"/>
                <a:gd name="connsiteX10" fmla="*/ 6730746 w 7118318"/>
                <a:gd name="connsiteY10" fmla="*/ 161830 h 1860803"/>
                <a:gd name="connsiteX11" fmla="*/ 6689312 w 7118318"/>
                <a:gd name="connsiteY11" fmla="*/ 178879 h 1860803"/>
                <a:gd name="connsiteX12" fmla="*/ 6647974 w 7118318"/>
                <a:gd name="connsiteY12" fmla="*/ 195929 h 1860803"/>
                <a:gd name="connsiteX13" fmla="*/ 6606635 w 7118318"/>
                <a:gd name="connsiteY13" fmla="*/ 212788 h 1860803"/>
                <a:gd name="connsiteX14" fmla="*/ 6565487 w 7118318"/>
                <a:gd name="connsiteY14" fmla="*/ 229648 h 1860803"/>
                <a:gd name="connsiteX15" fmla="*/ 6524245 w 7118318"/>
                <a:gd name="connsiteY15" fmla="*/ 246507 h 1860803"/>
                <a:gd name="connsiteX16" fmla="*/ 6483192 w 7118318"/>
                <a:gd name="connsiteY16" fmla="*/ 263271 h 1860803"/>
                <a:gd name="connsiteX17" fmla="*/ 6442044 w 7118318"/>
                <a:gd name="connsiteY17" fmla="*/ 279940 h 1860803"/>
                <a:gd name="connsiteX18" fmla="*/ 6401086 w 7118318"/>
                <a:gd name="connsiteY18" fmla="*/ 296609 h 1860803"/>
                <a:gd name="connsiteX19" fmla="*/ 6360128 w 7118318"/>
                <a:gd name="connsiteY19" fmla="*/ 313182 h 1860803"/>
                <a:gd name="connsiteX20" fmla="*/ 6319266 w 7118318"/>
                <a:gd name="connsiteY20" fmla="*/ 329755 h 1860803"/>
                <a:gd name="connsiteX21" fmla="*/ 6278404 w 7118318"/>
                <a:gd name="connsiteY21" fmla="*/ 346329 h 1860803"/>
                <a:gd name="connsiteX22" fmla="*/ 6237637 w 7118318"/>
                <a:gd name="connsiteY22" fmla="*/ 362807 h 1860803"/>
                <a:gd name="connsiteX23" fmla="*/ 6196965 w 7118318"/>
                <a:gd name="connsiteY23" fmla="*/ 379285 h 1860803"/>
                <a:gd name="connsiteX24" fmla="*/ 6156294 w 7118318"/>
                <a:gd name="connsiteY24" fmla="*/ 395668 h 1860803"/>
                <a:gd name="connsiteX25" fmla="*/ 6115622 w 7118318"/>
                <a:gd name="connsiteY25" fmla="*/ 412051 h 1860803"/>
                <a:gd name="connsiteX26" fmla="*/ 6075141 w 7118318"/>
                <a:gd name="connsiteY26" fmla="*/ 428434 h 1860803"/>
                <a:gd name="connsiteX27" fmla="*/ 6034659 w 7118318"/>
                <a:gd name="connsiteY27" fmla="*/ 444722 h 1860803"/>
                <a:gd name="connsiteX28" fmla="*/ 5994178 w 7118318"/>
                <a:gd name="connsiteY28" fmla="*/ 461105 h 1860803"/>
                <a:gd name="connsiteX29" fmla="*/ 5953792 w 7118318"/>
                <a:gd name="connsiteY29" fmla="*/ 477393 h 1860803"/>
                <a:gd name="connsiteX30" fmla="*/ 5913501 w 7118318"/>
                <a:gd name="connsiteY30" fmla="*/ 493681 h 1860803"/>
                <a:gd name="connsiteX31" fmla="*/ 5873210 w 7118318"/>
                <a:gd name="connsiteY31" fmla="*/ 509968 h 1860803"/>
                <a:gd name="connsiteX32" fmla="*/ 5833015 w 7118318"/>
                <a:gd name="connsiteY32" fmla="*/ 526256 h 1860803"/>
                <a:gd name="connsiteX33" fmla="*/ 5792819 w 7118318"/>
                <a:gd name="connsiteY33" fmla="*/ 542449 h 1860803"/>
                <a:gd name="connsiteX34" fmla="*/ 5752720 w 7118318"/>
                <a:gd name="connsiteY34" fmla="*/ 558737 h 1860803"/>
                <a:gd name="connsiteX35" fmla="*/ 5712619 w 7118318"/>
                <a:gd name="connsiteY35" fmla="*/ 575024 h 1860803"/>
                <a:gd name="connsiteX36" fmla="*/ 5672614 w 7118318"/>
                <a:gd name="connsiteY36" fmla="*/ 591217 h 1860803"/>
                <a:gd name="connsiteX37" fmla="*/ 5632704 w 7118318"/>
                <a:gd name="connsiteY37" fmla="*/ 607505 h 1860803"/>
                <a:gd name="connsiteX38" fmla="*/ 5592794 w 7118318"/>
                <a:gd name="connsiteY38" fmla="*/ 623792 h 1860803"/>
                <a:gd name="connsiteX39" fmla="*/ 5552980 w 7118318"/>
                <a:gd name="connsiteY39" fmla="*/ 640080 h 1860803"/>
                <a:gd name="connsiteX40" fmla="*/ 5513166 w 7118318"/>
                <a:gd name="connsiteY40" fmla="*/ 656368 h 1860803"/>
                <a:gd name="connsiteX41" fmla="*/ 5473446 w 7118318"/>
                <a:gd name="connsiteY41" fmla="*/ 672655 h 1860803"/>
                <a:gd name="connsiteX42" fmla="*/ 5433822 w 7118318"/>
                <a:gd name="connsiteY42" fmla="*/ 688943 h 1860803"/>
                <a:gd name="connsiteX43" fmla="*/ 5394198 w 7118318"/>
                <a:gd name="connsiteY43" fmla="*/ 705326 h 1860803"/>
                <a:gd name="connsiteX44" fmla="*/ 5354574 w 7118318"/>
                <a:gd name="connsiteY44" fmla="*/ 721709 h 1860803"/>
                <a:gd name="connsiteX45" fmla="*/ 5315141 w 7118318"/>
                <a:gd name="connsiteY45" fmla="*/ 738092 h 1860803"/>
                <a:gd name="connsiteX46" fmla="*/ 5275612 w 7118318"/>
                <a:gd name="connsiteY46" fmla="*/ 754571 h 1860803"/>
                <a:gd name="connsiteX47" fmla="*/ 5236274 w 7118318"/>
                <a:gd name="connsiteY47" fmla="*/ 771049 h 1860803"/>
                <a:gd name="connsiteX48" fmla="*/ 5196840 w 7118318"/>
                <a:gd name="connsiteY48" fmla="*/ 787527 h 1860803"/>
                <a:gd name="connsiteX49" fmla="*/ 5157597 w 7118318"/>
                <a:gd name="connsiteY49" fmla="*/ 804101 h 1860803"/>
                <a:gd name="connsiteX50" fmla="*/ 5118354 w 7118318"/>
                <a:gd name="connsiteY50" fmla="*/ 820674 h 1860803"/>
                <a:gd name="connsiteX51" fmla="*/ 5079111 w 7118318"/>
                <a:gd name="connsiteY51" fmla="*/ 837343 h 1860803"/>
                <a:gd name="connsiteX52" fmla="*/ 5039964 w 7118318"/>
                <a:gd name="connsiteY52" fmla="*/ 854107 h 1860803"/>
                <a:gd name="connsiteX53" fmla="*/ 5000911 w 7118318"/>
                <a:gd name="connsiteY53" fmla="*/ 870871 h 1860803"/>
                <a:gd name="connsiteX54" fmla="*/ 4961858 w 7118318"/>
                <a:gd name="connsiteY54" fmla="*/ 887635 h 1860803"/>
                <a:gd name="connsiteX55" fmla="*/ 4922901 w 7118318"/>
                <a:gd name="connsiteY55" fmla="*/ 904589 h 1860803"/>
                <a:gd name="connsiteX56" fmla="*/ 4883944 w 7118318"/>
                <a:gd name="connsiteY56" fmla="*/ 921544 h 1860803"/>
                <a:gd name="connsiteX57" fmla="*/ 4845082 w 7118318"/>
                <a:gd name="connsiteY57" fmla="*/ 938498 h 1860803"/>
                <a:gd name="connsiteX58" fmla="*/ 4806220 w 7118318"/>
                <a:gd name="connsiteY58" fmla="*/ 955643 h 1860803"/>
                <a:gd name="connsiteX59" fmla="*/ 4767453 w 7118318"/>
                <a:gd name="connsiteY59" fmla="*/ 972788 h 1860803"/>
                <a:gd name="connsiteX60" fmla="*/ 4728782 w 7118318"/>
                <a:gd name="connsiteY60" fmla="*/ 990029 h 1860803"/>
                <a:gd name="connsiteX61" fmla="*/ 4690110 w 7118318"/>
                <a:gd name="connsiteY61" fmla="*/ 1007364 h 1860803"/>
                <a:gd name="connsiteX62" fmla="*/ 4651439 w 7118318"/>
                <a:gd name="connsiteY62" fmla="*/ 1024795 h 1860803"/>
                <a:gd name="connsiteX63" fmla="*/ 4612863 w 7118318"/>
                <a:gd name="connsiteY63" fmla="*/ 1042321 h 1860803"/>
                <a:gd name="connsiteX64" fmla="*/ 4574382 w 7118318"/>
                <a:gd name="connsiteY64" fmla="*/ 1059942 h 1860803"/>
                <a:gd name="connsiteX65" fmla="*/ 4535900 w 7118318"/>
                <a:gd name="connsiteY65" fmla="*/ 1077659 h 1860803"/>
                <a:gd name="connsiteX66" fmla="*/ 4497515 w 7118318"/>
                <a:gd name="connsiteY66" fmla="*/ 1095470 h 1860803"/>
                <a:gd name="connsiteX67" fmla="*/ 4459129 w 7118318"/>
                <a:gd name="connsiteY67" fmla="*/ 1113473 h 1860803"/>
                <a:gd name="connsiteX68" fmla="*/ 4420839 w 7118318"/>
                <a:gd name="connsiteY68" fmla="*/ 1131475 h 1860803"/>
                <a:gd name="connsiteX69" fmla="*/ 4382548 w 7118318"/>
                <a:gd name="connsiteY69" fmla="*/ 1149477 h 1860803"/>
                <a:gd name="connsiteX70" fmla="*/ 4344353 w 7118318"/>
                <a:gd name="connsiteY70" fmla="*/ 1165955 h 1860803"/>
                <a:gd name="connsiteX71" fmla="*/ 4306158 w 7118318"/>
                <a:gd name="connsiteY71" fmla="*/ 1180529 h 1860803"/>
                <a:gd name="connsiteX72" fmla="*/ 4268058 w 7118318"/>
                <a:gd name="connsiteY72" fmla="*/ 1193292 h 1860803"/>
                <a:gd name="connsiteX73" fmla="*/ 4230053 w 7118318"/>
                <a:gd name="connsiteY73" fmla="*/ 1204341 h 1860803"/>
                <a:gd name="connsiteX74" fmla="*/ 4192048 w 7118318"/>
                <a:gd name="connsiteY74" fmla="*/ 1213676 h 1860803"/>
                <a:gd name="connsiteX75" fmla="*/ 4154043 w 7118318"/>
                <a:gd name="connsiteY75" fmla="*/ 1221391 h 1860803"/>
                <a:gd name="connsiteX76" fmla="*/ 4116134 w 7118318"/>
                <a:gd name="connsiteY76" fmla="*/ 1227582 h 1860803"/>
                <a:gd name="connsiteX77" fmla="*/ 4078319 w 7118318"/>
                <a:gd name="connsiteY77" fmla="*/ 1232249 h 1860803"/>
                <a:gd name="connsiteX78" fmla="*/ 4040505 w 7118318"/>
                <a:gd name="connsiteY78" fmla="*/ 1235583 h 1860803"/>
                <a:gd name="connsiteX79" fmla="*/ 4002691 w 7118318"/>
                <a:gd name="connsiteY79" fmla="*/ 1237583 h 1860803"/>
                <a:gd name="connsiteX80" fmla="*/ 3964972 w 7118318"/>
                <a:gd name="connsiteY80" fmla="*/ 1238345 h 1860803"/>
                <a:gd name="connsiteX81" fmla="*/ 3927348 w 7118318"/>
                <a:gd name="connsiteY81" fmla="*/ 1237869 h 1860803"/>
                <a:gd name="connsiteX82" fmla="*/ 3889724 w 7118318"/>
                <a:gd name="connsiteY82" fmla="*/ 1236250 h 1860803"/>
                <a:gd name="connsiteX83" fmla="*/ 3852196 w 7118318"/>
                <a:gd name="connsiteY83" fmla="*/ 1233488 h 1860803"/>
                <a:gd name="connsiteX84" fmla="*/ 3814667 w 7118318"/>
                <a:gd name="connsiteY84" fmla="*/ 1229773 h 1860803"/>
                <a:gd name="connsiteX85" fmla="*/ 3777234 w 7118318"/>
                <a:gd name="connsiteY85" fmla="*/ 1225106 h 1860803"/>
                <a:gd name="connsiteX86" fmla="*/ 3739801 w 7118318"/>
                <a:gd name="connsiteY86" fmla="*/ 1219486 h 1860803"/>
                <a:gd name="connsiteX87" fmla="*/ 3702463 w 7118318"/>
                <a:gd name="connsiteY87" fmla="*/ 1213104 h 1860803"/>
                <a:gd name="connsiteX88" fmla="*/ 3665125 w 7118318"/>
                <a:gd name="connsiteY88" fmla="*/ 1205865 h 1860803"/>
                <a:gd name="connsiteX89" fmla="*/ 3627882 w 7118318"/>
                <a:gd name="connsiteY89" fmla="*/ 1197864 h 1860803"/>
                <a:gd name="connsiteX90" fmla="*/ 3590639 w 7118318"/>
                <a:gd name="connsiteY90" fmla="*/ 1189292 h 1860803"/>
                <a:gd name="connsiteX91" fmla="*/ 3553492 w 7118318"/>
                <a:gd name="connsiteY91" fmla="*/ 1180052 h 1860803"/>
                <a:gd name="connsiteX92" fmla="*/ 3516440 w 7118318"/>
                <a:gd name="connsiteY92" fmla="*/ 1170242 h 1860803"/>
                <a:gd name="connsiteX93" fmla="*/ 3479388 w 7118318"/>
                <a:gd name="connsiteY93" fmla="*/ 1159955 h 1860803"/>
                <a:gd name="connsiteX94" fmla="*/ 3442335 w 7118318"/>
                <a:gd name="connsiteY94" fmla="*/ 1149096 h 1860803"/>
                <a:gd name="connsiteX95" fmla="*/ 3405378 w 7118318"/>
                <a:gd name="connsiteY95" fmla="*/ 1137952 h 1860803"/>
                <a:gd name="connsiteX96" fmla="*/ 3368516 w 7118318"/>
                <a:gd name="connsiteY96" fmla="*/ 1126331 h 1860803"/>
                <a:gd name="connsiteX97" fmla="*/ 3331655 w 7118318"/>
                <a:gd name="connsiteY97" fmla="*/ 1114520 h 1860803"/>
                <a:gd name="connsiteX98" fmla="*/ 3294793 w 7118318"/>
                <a:gd name="connsiteY98" fmla="*/ 1102328 h 1860803"/>
                <a:gd name="connsiteX99" fmla="*/ 3258122 w 7118318"/>
                <a:gd name="connsiteY99" fmla="*/ 1089946 h 1860803"/>
                <a:gd name="connsiteX100" fmla="*/ 3221355 w 7118318"/>
                <a:gd name="connsiteY100" fmla="*/ 1077468 h 1860803"/>
                <a:gd name="connsiteX101" fmla="*/ 3184684 w 7118318"/>
                <a:gd name="connsiteY101" fmla="*/ 1064800 h 1860803"/>
                <a:gd name="connsiteX102" fmla="*/ 3148108 w 7118318"/>
                <a:gd name="connsiteY102" fmla="*/ 1052036 h 1860803"/>
                <a:gd name="connsiteX103" fmla="*/ 3111532 w 7118318"/>
                <a:gd name="connsiteY103" fmla="*/ 1039177 h 1860803"/>
                <a:gd name="connsiteX104" fmla="*/ 3075051 w 7118318"/>
                <a:gd name="connsiteY104" fmla="*/ 1026414 h 1860803"/>
                <a:gd name="connsiteX105" fmla="*/ 3038571 w 7118318"/>
                <a:gd name="connsiteY105" fmla="*/ 1013555 h 1860803"/>
                <a:gd name="connsiteX106" fmla="*/ 3002185 w 7118318"/>
                <a:gd name="connsiteY106" fmla="*/ 1000887 h 1860803"/>
                <a:gd name="connsiteX107" fmla="*/ 2965799 w 7118318"/>
                <a:gd name="connsiteY107" fmla="*/ 988314 h 1860803"/>
                <a:gd name="connsiteX108" fmla="*/ 2929509 w 7118318"/>
                <a:gd name="connsiteY108" fmla="*/ 975836 h 1860803"/>
                <a:gd name="connsiteX109" fmla="*/ 2893219 w 7118318"/>
                <a:gd name="connsiteY109" fmla="*/ 963644 h 1860803"/>
                <a:gd name="connsiteX110" fmla="*/ 2857024 w 7118318"/>
                <a:gd name="connsiteY110" fmla="*/ 951547 h 1860803"/>
                <a:gd name="connsiteX111" fmla="*/ 2820829 w 7118318"/>
                <a:gd name="connsiteY111" fmla="*/ 939832 h 1860803"/>
                <a:gd name="connsiteX112" fmla="*/ 2784729 w 7118318"/>
                <a:gd name="connsiteY112" fmla="*/ 928402 h 1860803"/>
                <a:gd name="connsiteX113" fmla="*/ 2748629 w 7118318"/>
                <a:gd name="connsiteY113" fmla="*/ 917258 h 1860803"/>
                <a:gd name="connsiteX114" fmla="*/ 2712625 w 7118318"/>
                <a:gd name="connsiteY114" fmla="*/ 906399 h 1860803"/>
                <a:gd name="connsiteX115" fmla="*/ 2676621 w 7118318"/>
                <a:gd name="connsiteY115" fmla="*/ 896017 h 1860803"/>
                <a:gd name="connsiteX116" fmla="*/ 2640711 w 7118318"/>
                <a:gd name="connsiteY116" fmla="*/ 886111 h 1860803"/>
                <a:gd name="connsiteX117" fmla="*/ 2604802 w 7118318"/>
                <a:gd name="connsiteY117" fmla="*/ 876586 h 1860803"/>
                <a:gd name="connsiteX118" fmla="*/ 2568988 w 7118318"/>
                <a:gd name="connsiteY118" fmla="*/ 867537 h 1860803"/>
                <a:gd name="connsiteX119" fmla="*/ 2533174 w 7118318"/>
                <a:gd name="connsiteY119" fmla="*/ 859060 h 1860803"/>
                <a:gd name="connsiteX120" fmla="*/ 2497455 w 7118318"/>
                <a:gd name="connsiteY120" fmla="*/ 851059 h 1860803"/>
                <a:gd name="connsiteX121" fmla="*/ 2461736 w 7118318"/>
                <a:gd name="connsiteY121" fmla="*/ 843629 h 1860803"/>
                <a:gd name="connsiteX122" fmla="*/ 2426113 w 7118318"/>
                <a:gd name="connsiteY122" fmla="*/ 836771 h 1860803"/>
                <a:gd name="connsiteX123" fmla="*/ 2390489 w 7118318"/>
                <a:gd name="connsiteY123" fmla="*/ 830485 h 1860803"/>
                <a:gd name="connsiteX124" fmla="*/ 2354961 w 7118318"/>
                <a:gd name="connsiteY124" fmla="*/ 824865 h 1860803"/>
                <a:gd name="connsiteX125" fmla="*/ 2319433 w 7118318"/>
                <a:gd name="connsiteY125" fmla="*/ 819912 h 1860803"/>
                <a:gd name="connsiteX126" fmla="*/ 2284000 w 7118318"/>
                <a:gd name="connsiteY126" fmla="*/ 815721 h 1860803"/>
                <a:gd name="connsiteX127" fmla="*/ 2248567 w 7118318"/>
                <a:gd name="connsiteY127" fmla="*/ 812101 h 1860803"/>
                <a:gd name="connsiteX128" fmla="*/ 2213229 w 7118318"/>
                <a:gd name="connsiteY128" fmla="*/ 809244 h 1860803"/>
                <a:gd name="connsiteX129" fmla="*/ 2177891 w 7118318"/>
                <a:gd name="connsiteY129" fmla="*/ 807148 h 1860803"/>
                <a:gd name="connsiteX130" fmla="*/ 2142554 w 7118318"/>
                <a:gd name="connsiteY130" fmla="*/ 805815 h 1860803"/>
                <a:gd name="connsiteX131" fmla="*/ 2107311 w 7118318"/>
                <a:gd name="connsiteY131" fmla="*/ 805243 h 1860803"/>
                <a:gd name="connsiteX132" fmla="*/ 2072164 w 7118318"/>
                <a:gd name="connsiteY132" fmla="*/ 805434 h 1860803"/>
                <a:gd name="connsiteX133" fmla="*/ 2037017 w 7118318"/>
                <a:gd name="connsiteY133" fmla="*/ 806387 h 1860803"/>
                <a:gd name="connsiteX134" fmla="*/ 2001869 w 7118318"/>
                <a:gd name="connsiteY134" fmla="*/ 808196 h 1860803"/>
                <a:gd name="connsiteX135" fmla="*/ 1966817 w 7118318"/>
                <a:gd name="connsiteY135" fmla="*/ 810863 h 1860803"/>
                <a:gd name="connsiteX136" fmla="*/ 1931861 w 7118318"/>
                <a:gd name="connsiteY136" fmla="*/ 814388 h 1860803"/>
                <a:gd name="connsiteX137" fmla="*/ 1896904 w 7118318"/>
                <a:gd name="connsiteY137" fmla="*/ 818769 h 1860803"/>
                <a:gd name="connsiteX138" fmla="*/ 1861947 w 7118318"/>
                <a:gd name="connsiteY138" fmla="*/ 824008 h 1860803"/>
                <a:gd name="connsiteX139" fmla="*/ 1827086 w 7118318"/>
                <a:gd name="connsiteY139" fmla="*/ 830104 h 1860803"/>
                <a:gd name="connsiteX140" fmla="*/ 1792224 w 7118318"/>
                <a:gd name="connsiteY140" fmla="*/ 837057 h 1860803"/>
                <a:gd name="connsiteX141" fmla="*/ 1757458 w 7118318"/>
                <a:gd name="connsiteY141" fmla="*/ 844963 h 1860803"/>
                <a:gd name="connsiteX142" fmla="*/ 1722692 w 7118318"/>
                <a:gd name="connsiteY142" fmla="*/ 853821 h 1860803"/>
                <a:gd name="connsiteX143" fmla="*/ 1687925 w 7118318"/>
                <a:gd name="connsiteY143" fmla="*/ 863537 h 1860803"/>
                <a:gd name="connsiteX144" fmla="*/ 1653350 w 7118318"/>
                <a:gd name="connsiteY144" fmla="*/ 874109 h 1860803"/>
                <a:gd name="connsiteX145" fmla="*/ 1618679 w 7118318"/>
                <a:gd name="connsiteY145" fmla="*/ 885730 h 1860803"/>
                <a:gd name="connsiteX146" fmla="*/ 1584103 w 7118318"/>
                <a:gd name="connsiteY146" fmla="*/ 898208 h 1860803"/>
                <a:gd name="connsiteX147" fmla="*/ 1549527 w 7118318"/>
                <a:gd name="connsiteY147" fmla="*/ 911638 h 1860803"/>
                <a:gd name="connsiteX148" fmla="*/ 1515047 w 7118318"/>
                <a:gd name="connsiteY148" fmla="*/ 925925 h 1860803"/>
                <a:gd name="connsiteX149" fmla="*/ 1480661 w 7118318"/>
                <a:gd name="connsiteY149" fmla="*/ 941260 h 1860803"/>
                <a:gd name="connsiteX150" fmla="*/ 1446181 w 7118318"/>
                <a:gd name="connsiteY150" fmla="*/ 957548 h 1860803"/>
                <a:gd name="connsiteX151" fmla="*/ 1411796 w 7118318"/>
                <a:gd name="connsiteY151" fmla="*/ 974693 h 1860803"/>
                <a:gd name="connsiteX152" fmla="*/ 1377506 w 7118318"/>
                <a:gd name="connsiteY152" fmla="*/ 992791 h 1860803"/>
                <a:gd name="connsiteX153" fmla="*/ 1343216 w 7118318"/>
                <a:gd name="connsiteY153" fmla="*/ 1011841 h 1860803"/>
                <a:gd name="connsiteX154" fmla="*/ 1309021 w 7118318"/>
                <a:gd name="connsiteY154" fmla="*/ 1031843 h 1860803"/>
                <a:gd name="connsiteX155" fmla="*/ 1274731 w 7118318"/>
                <a:gd name="connsiteY155" fmla="*/ 1052798 h 1860803"/>
                <a:gd name="connsiteX156" fmla="*/ 1240631 w 7118318"/>
                <a:gd name="connsiteY156" fmla="*/ 1074706 h 1860803"/>
                <a:gd name="connsiteX157" fmla="*/ 1206532 w 7118318"/>
                <a:gd name="connsiteY157" fmla="*/ 1097471 h 1860803"/>
                <a:gd name="connsiteX158" fmla="*/ 1172432 w 7118318"/>
                <a:gd name="connsiteY158" fmla="*/ 1121188 h 1860803"/>
                <a:gd name="connsiteX159" fmla="*/ 1138333 w 7118318"/>
                <a:gd name="connsiteY159" fmla="*/ 1145858 h 1860803"/>
                <a:gd name="connsiteX160" fmla="*/ 1104329 w 7118318"/>
                <a:gd name="connsiteY160" fmla="*/ 1171385 h 1860803"/>
                <a:gd name="connsiteX161" fmla="*/ 1070420 w 7118318"/>
                <a:gd name="connsiteY161" fmla="*/ 1197864 h 1860803"/>
                <a:gd name="connsiteX162" fmla="*/ 1036511 w 7118318"/>
                <a:gd name="connsiteY162" fmla="*/ 1225201 h 1860803"/>
                <a:gd name="connsiteX163" fmla="*/ 1002602 w 7118318"/>
                <a:gd name="connsiteY163" fmla="*/ 1253395 h 1860803"/>
                <a:gd name="connsiteX164" fmla="*/ 968788 w 7118318"/>
                <a:gd name="connsiteY164" fmla="*/ 1282541 h 1860803"/>
                <a:gd name="connsiteX165" fmla="*/ 934974 w 7118318"/>
                <a:gd name="connsiteY165" fmla="*/ 1312545 h 1860803"/>
                <a:gd name="connsiteX166" fmla="*/ 901256 w 7118318"/>
                <a:gd name="connsiteY166" fmla="*/ 1343311 h 1860803"/>
                <a:gd name="connsiteX167" fmla="*/ 867537 w 7118318"/>
                <a:gd name="connsiteY167" fmla="*/ 1375029 h 1860803"/>
                <a:gd name="connsiteX168" fmla="*/ 833819 w 7118318"/>
                <a:gd name="connsiteY168" fmla="*/ 1407509 h 1860803"/>
                <a:gd name="connsiteX169" fmla="*/ 800195 w 7118318"/>
                <a:gd name="connsiteY169" fmla="*/ 1440752 h 1860803"/>
                <a:gd name="connsiteX170" fmla="*/ 766572 w 7118318"/>
                <a:gd name="connsiteY170" fmla="*/ 1473327 h 1860803"/>
                <a:gd name="connsiteX171" fmla="*/ 733044 w 7118318"/>
                <a:gd name="connsiteY171" fmla="*/ 1504855 h 1860803"/>
                <a:gd name="connsiteX172" fmla="*/ 699516 w 7118318"/>
                <a:gd name="connsiteY172" fmla="*/ 1535239 h 1860803"/>
                <a:gd name="connsiteX173" fmla="*/ 665988 w 7118318"/>
                <a:gd name="connsiteY173" fmla="*/ 1564481 h 1860803"/>
                <a:gd name="connsiteX174" fmla="*/ 632651 w 7118318"/>
                <a:gd name="connsiteY174" fmla="*/ 1592580 h 1860803"/>
                <a:gd name="connsiteX175" fmla="*/ 599218 w 7118318"/>
                <a:gd name="connsiteY175" fmla="*/ 1619345 h 1860803"/>
                <a:gd name="connsiteX176" fmla="*/ 565880 w 7118318"/>
                <a:gd name="connsiteY176" fmla="*/ 1644967 h 1860803"/>
                <a:gd name="connsiteX177" fmla="*/ 532543 w 7118318"/>
                <a:gd name="connsiteY177" fmla="*/ 1669256 h 1860803"/>
                <a:gd name="connsiteX178" fmla="*/ 499301 w 7118318"/>
                <a:gd name="connsiteY178" fmla="*/ 1692212 h 1860803"/>
                <a:gd name="connsiteX179" fmla="*/ 466154 w 7118318"/>
                <a:gd name="connsiteY179" fmla="*/ 1713833 h 1860803"/>
                <a:gd name="connsiteX180" fmla="*/ 433007 w 7118318"/>
                <a:gd name="connsiteY180" fmla="*/ 1734026 h 1860803"/>
                <a:gd name="connsiteX181" fmla="*/ 399860 w 7118318"/>
                <a:gd name="connsiteY181" fmla="*/ 1752886 h 1860803"/>
                <a:gd name="connsiteX182" fmla="*/ 366808 w 7118318"/>
                <a:gd name="connsiteY182" fmla="*/ 1770221 h 1860803"/>
                <a:gd name="connsiteX183" fmla="*/ 333756 w 7118318"/>
                <a:gd name="connsiteY183" fmla="*/ 1786128 h 1860803"/>
                <a:gd name="connsiteX184" fmla="*/ 300704 w 7118318"/>
                <a:gd name="connsiteY184" fmla="*/ 1800511 h 1860803"/>
                <a:gd name="connsiteX185" fmla="*/ 267843 w 7118318"/>
                <a:gd name="connsiteY185" fmla="*/ 1813465 h 1860803"/>
                <a:gd name="connsiteX186" fmla="*/ 234887 w 7118318"/>
                <a:gd name="connsiteY186" fmla="*/ 1824895 h 1860803"/>
                <a:gd name="connsiteX187" fmla="*/ 202025 w 7118318"/>
                <a:gd name="connsiteY187" fmla="*/ 1834706 h 1860803"/>
                <a:gd name="connsiteX188" fmla="*/ 169259 w 7118318"/>
                <a:gd name="connsiteY188" fmla="*/ 1842992 h 1860803"/>
                <a:gd name="connsiteX189" fmla="*/ 136493 w 7118318"/>
                <a:gd name="connsiteY189" fmla="*/ 1849755 h 1860803"/>
                <a:gd name="connsiteX190" fmla="*/ 103727 w 7118318"/>
                <a:gd name="connsiteY190" fmla="*/ 1854898 h 1860803"/>
                <a:gd name="connsiteX191" fmla="*/ 71057 w 7118318"/>
                <a:gd name="connsiteY191" fmla="*/ 1858423 h 1860803"/>
                <a:gd name="connsiteX192" fmla="*/ 38481 w 7118318"/>
                <a:gd name="connsiteY192" fmla="*/ 1860423 h 1860803"/>
                <a:gd name="connsiteX193" fmla="*/ 5906 w 7118318"/>
                <a:gd name="connsiteY193" fmla="*/ 1860804 h 1860803"/>
                <a:gd name="connsiteX194" fmla="*/ 0 w 7118318"/>
                <a:gd name="connsiteY194" fmla="*/ 1860614 h 186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7118318" h="1860803">
                  <a:moveTo>
                    <a:pt x="7118319" y="0"/>
                  </a:moveTo>
                  <a:lnTo>
                    <a:pt x="7105841" y="5239"/>
                  </a:lnTo>
                  <a:lnTo>
                    <a:pt x="7063931" y="22955"/>
                  </a:lnTo>
                  <a:lnTo>
                    <a:pt x="7022021" y="40576"/>
                  </a:lnTo>
                  <a:lnTo>
                    <a:pt x="6980301" y="58198"/>
                  </a:lnTo>
                  <a:lnTo>
                    <a:pt x="6938487" y="75629"/>
                  </a:lnTo>
                  <a:lnTo>
                    <a:pt x="6896862" y="93059"/>
                  </a:lnTo>
                  <a:lnTo>
                    <a:pt x="6855238" y="110300"/>
                  </a:lnTo>
                  <a:lnTo>
                    <a:pt x="6813613" y="127540"/>
                  </a:lnTo>
                  <a:lnTo>
                    <a:pt x="6772085" y="144780"/>
                  </a:lnTo>
                  <a:lnTo>
                    <a:pt x="6730746" y="161830"/>
                  </a:lnTo>
                  <a:lnTo>
                    <a:pt x="6689312" y="178879"/>
                  </a:lnTo>
                  <a:lnTo>
                    <a:pt x="6647974" y="195929"/>
                  </a:lnTo>
                  <a:lnTo>
                    <a:pt x="6606635" y="212788"/>
                  </a:lnTo>
                  <a:lnTo>
                    <a:pt x="6565487" y="229648"/>
                  </a:lnTo>
                  <a:lnTo>
                    <a:pt x="6524245" y="246507"/>
                  </a:lnTo>
                  <a:lnTo>
                    <a:pt x="6483192" y="263271"/>
                  </a:lnTo>
                  <a:lnTo>
                    <a:pt x="6442044" y="279940"/>
                  </a:lnTo>
                  <a:lnTo>
                    <a:pt x="6401086" y="296609"/>
                  </a:lnTo>
                  <a:lnTo>
                    <a:pt x="6360128" y="313182"/>
                  </a:lnTo>
                  <a:lnTo>
                    <a:pt x="6319266" y="329755"/>
                  </a:lnTo>
                  <a:lnTo>
                    <a:pt x="6278404" y="346329"/>
                  </a:lnTo>
                  <a:lnTo>
                    <a:pt x="6237637" y="362807"/>
                  </a:lnTo>
                  <a:lnTo>
                    <a:pt x="6196965" y="379285"/>
                  </a:lnTo>
                  <a:lnTo>
                    <a:pt x="6156294" y="395668"/>
                  </a:lnTo>
                  <a:lnTo>
                    <a:pt x="6115622" y="412051"/>
                  </a:lnTo>
                  <a:lnTo>
                    <a:pt x="6075141" y="428434"/>
                  </a:lnTo>
                  <a:lnTo>
                    <a:pt x="6034659" y="444722"/>
                  </a:lnTo>
                  <a:lnTo>
                    <a:pt x="5994178" y="461105"/>
                  </a:lnTo>
                  <a:lnTo>
                    <a:pt x="5953792" y="477393"/>
                  </a:lnTo>
                  <a:lnTo>
                    <a:pt x="5913501" y="493681"/>
                  </a:lnTo>
                  <a:lnTo>
                    <a:pt x="5873210" y="509968"/>
                  </a:lnTo>
                  <a:lnTo>
                    <a:pt x="5833015" y="526256"/>
                  </a:lnTo>
                  <a:lnTo>
                    <a:pt x="5792819" y="542449"/>
                  </a:lnTo>
                  <a:lnTo>
                    <a:pt x="5752720" y="558737"/>
                  </a:lnTo>
                  <a:lnTo>
                    <a:pt x="5712619" y="575024"/>
                  </a:lnTo>
                  <a:lnTo>
                    <a:pt x="5672614" y="591217"/>
                  </a:lnTo>
                  <a:lnTo>
                    <a:pt x="5632704" y="607505"/>
                  </a:lnTo>
                  <a:lnTo>
                    <a:pt x="5592794" y="623792"/>
                  </a:lnTo>
                  <a:lnTo>
                    <a:pt x="5552980" y="640080"/>
                  </a:lnTo>
                  <a:lnTo>
                    <a:pt x="5513166" y="656368"/>
                  </a:lnTo>
                  <a:lnTo>
                    <a:pt x="5473446" y="672655"/>
                  </a:lnTo>
                  <a:lnTo>
                    <a:pt x="5433822" y="688943"/>
                  </a:lnTo>
                  <a:lnTo>
                    <a:pt x="5394198" y="705326"/>
                  </a:lnTo>
                  <a:lnTo>
                    <a:pt x="5354574" y="721709"/>
                  </a:lnTo>
                  <a:lnTo>
                    <a:pt x="5315141" y="738092"/>
                  </a:lnTo>
                  <a:lnTo>
                    <a:pt x="5275612" y="754571"/>
                  </a:lnTo>
                  <a:lnTo>
                    <a:pt x="5236274" y="771049"/>
                  </a:lnTo>
                  <a:lnTo>
                    <a:pt x="5196840" y="787527"/>
                  </a:lnTo>
                  <a:lnTo>
                    <a:pt x="5157597" y="804101"/>
                  </a:lnTo>
                  <a:lnTo>
                    <a:pt x="5118354" y="820674"/>
                  </a:lnTo>
                  <a:lnTo>
                    <a:pt x="5079111" y="837343"/>
                  </a:lnTo>
                  <a:lnTo>
                    <a:pt x="5039964" y="854107"/>
                  </a:lnTo>
                  <a:lnTo>
                    <a:pt x="5000911" y="870871"/>
                  </a:lnTo>
                  <a:lnTo>
                    <a:pt x="4961858" y="887635"/>
                  </a:lnTo>
                  <a:lnTo>
                    <a:pt x="4922901" y="904589"/>
                  </a:lnTo>
                  <a:lnTo>
                    <a:pt x="4883944" y="921544"/>
                  </a:lnTo>
                  <a:lnTo>
                    <a:pt x="4845082" y="938498"/>
                  </a:lnTo>
                  <a:lnTo>
                    <a:pt x="4806220" y="955643"/>
                  </a:lnTo>
                  <a:lnTo>
                    <a:pt x="4767453" y="972788"/>
                  </a:lnTo>
                  <a:lnTo>
                    <a:pt x="4728782" y="990029"/>
                  </a:lnTo>
                  <a:lnTo>
                    <a:pt x="4690110" y="1007364"/>
                  </a:lnTo>
                  <a:lnTo>
                    <a:pt x="4651439" y="1024795"/>
                  </a:lnTo>
                  <a:lnTo>
                    <a:pt x="4612863" y="1042321"/>
                  </a:lnTo>
                  <a:lnTo>
                    <a:pt x="4574382" y="1059942"/>
                  </a:lnTo>
                  <a:lnTo>
                    <a:pt x="4535900" y="1077659"/>
                  </a:lnTo>
                  <a:lnTo>
                    <a:pt x="4497515" y="1095470"/>
                  </a:lnTo>
                  <a:lnTo>
                    <a:pt x="4459129" y="1113473"/>
                  </a:lnTo>
                  <a:lnTo>
                    <a:pt x="4420839" y="1131475"/>
                  </a:lnTo>
                  <a:lnTo>
                    <a:pt x="4382548" y="1149477"/>
                  </a:lnTo>
                  <a:lnTo>
                    <a:pt x="4344353" y="1165955"/>
                  </a:lnTo>
                  <a:lnTo>
                    <a:pt x="4306158" y="1180529"/>
                  </a:lnTo>
                  <a:lnTo>
                    <a:pt x="4268058" y="1193292"/>
                  </a:lnTo>
                  <a:lnTo>
                    <a:pt x="4230053" y="1204341"/>
                  </a:lnTo>
                  <a:lnTo>
                    <a:pt x="4192048" y="1213676"/>
                  </a:lnTo>
                  <a:lnTo>
                    <a:pt x="4154043" y="1221391"/>
                  </a:lnTo>
                  <a:lnTo>
                    <a:pt x="4116134" y="1227582"/>
                  </a:lnTo>
                  <a:lnTo>
                    <a:pt x="4078319" y="1232249"/>
                  </a:lnTo>
                  <a:lnTo>
                    <a:pt x="4040505" y="1235583"/>
                  </a:lnTo>
                  <a:lnTo>
                    <a:pt x="4002691" y="1237583"/>
                  </a:lnTo>
                  <a:lnTo>
                    <a:pt x="3964972" y="1238345"/>
                  </a:lnTo>
                  <a:lnTo>
                    <a:pt x="3927348" y="1237869"/>
                  </a:lnTo>
                  <a:lnTo>
                    <a:pt x="3889724" y="1236250"/>
                  </a:lnTo>
                  <a:lnTo>
                    <a:pt x="3852196" y="1233488"/>
                  </a:lnTo>
                  <a:lnTo>
                    <a:pt x="3814667" y="1229773"/>
                  </a:lnTo>
                  <a:lnTo>
                    <a:pt x="3777234" y="1225106"/>
                  </a:lnTo>
                  <a:lnTo>
                    <a:pt x="3739801" y="1219486"/>
                  </a:lnTo>
                  <a:lnTo>
                    <a:pt x="3702463" y="1213104"/>
                  </a:lnTo>
                  <a:lnTo>
                    <a:pt x="3665125" y="1205865"/>
                  </a:lnTo>
                  <a:lnTo>
                    <a:pt x="3627882" y="1197864"/>
                  </a:lnTo>
                  <a:lnTo>
                    <a:pt x="3590639" y="1189292"/>
                  </a:lnTo>
                  <a:lnTo>
                    <a:pt x="3553492" y="1180052"/>
                  </a:lnTo>
                  <a:lnTo>
                    <a:pt x="3516440" y="1170242"/>
                  </a:lnTo>
                  <a:lnTo>
                    <a:pt x="3479388" y="1159955"/>
                  </a:lnTo>
                  <a:lnTo>
                    <a:pt x="3442335" y="1149096"/>
                  </a:lnTo>
                  <a:lnTo>
                    <a:pt x="3405378" y="1137952"/>
                  </a:lnTo>
                  <a:lnTo>
                    <a:pt x="3368516" y="1126331"/>
                  </a:lnTo>
                  <a:lnTo>
                    <a:pt x="3331655" y="1114520"/>
                  </a:lnTo>
                  <a:lnTo>
                    <a:pt x="3294793" y="1102328"/>
                  </a:lnTo>
                  <a:lnTo>
                    <a:pt x="3258122" y="1089946"/>
                  </a:lnTo>
                  <a:lnTo>
                    <a:pt x="3221355" y="1077468"/>
                  </a:lnTo>
                  <a:lnTo>
                    <a:pt x="3184684" y="1064800"/>
                  </a:lnTo>
                  <a:lnTo>
                    <a:pt x="3148108" y="1052036"/>
                  </a:lnTo>
                  <a:lnTo>
                    <a:pt x="3111532" y="1039177"/>
                  </a:lnTo>
                  <a:lnTo>
                    <a:pt x="3075051" y="1026414"/>
                  </a:lnTo>
                  <a:lnTo>
                    <a:pt x="3038571" y="1013555"/>
                  </a:lnTo>
                  <a:lnTo>
                    <a:pt x="3002185" y="1000887"/>
                  </a:lnTo>
                  <a:lnTo>
                    <a:pt x="2965799" y="988314"/>
                  </a:lnTo>
                  <a:lnTo>
                    <a:pt x="2929509" y="975836"/>
                  </a:lnTo>
                  <a:lnTo>
                    <a:pt x="2893219" y="963644"/>
                  </a:lnTo>
                  <a:lnTo>
                    <a:pt x="2857024" y="951547"/>
                  </a:lnTo>
                  <a:lnTo>
                    <a:pt x="2820829" y="939832"/>
                  </a:lnTo>
                  <a:lnTo>
                    <a:pt x="2784729" y="928402"/>
                  </a:lnTo>
                  <a:lnTo>
                    <a:pt x="2748629" y="917258"/>
                  </a:lnTo>
                  <a:lnTo>
                    <a:pt x="2712625" y="906399"/>
                  </a:lnTo>
                  <a:lnTo>
                    <a:pt x="2676621" y="896017"/>
                  </a:lnTo>
                  <a:lnTo>
                    <a:pt x="2640711" y="886111"/>
                  </a:lnTo>
                  <a:lnTo>
                    <a:pt x="2604802" y="876586"/>
                  </a:lnTo>
                  <a:lnTo>
                    <a:pt x="2568988" y="867537"/>
                  </a:lnTo>
                  <a:lnTo>
                    <a:pt x="2533174" y="859060"/>
                  </a:lnTo>
                  <a:lnTo>
                    <a:pt x="2497455" y="851059"/>
                  </a:lnTo>
                  <a:lnTo>
                    <a:pt x="2461736" y="843629"/>
                  </a:lnTo>
                  <a:lnTo>
                    <a:pt x="2426113" y="836771"/>
                  </a:lnTo>
                  <a:lnTo>
                    <a:pt x="2390489" y="830485"/>
                  </a:lnTo>
                  <a:lnTo>
                    <a:pt x="2354961" y="824865"/>
                  </a:lnTo>
                  <a:lnTo>
                    <a:pt x="2319433" y="819912"/>
                  </a:lnTo>
                  <a:lnTo>
                    <a:pt x="2284000" y="815721"/>
                  </a:lnTo>
                  <a:lnTo>
                    <a:pt x="2248567" y="812101"/>
                  </a:lnTo>
                  <a:lnTo>
                    <a:pt x="2213229" y="809244"/>
                  </a:lnTo>
                  <a:lnTo>
                    <a:pt x="2177891" y="807148"/>
                  </a:lnTo>
                  <a:lnTo>
                    <a:pt x="2142554" y="805815"/>
                  </a:lnTo>
                  <a:lnTo>
                    <a:pt x="2107311" y="805243"/>
                  </a:lnTo>
                  <a:lnTo>
                    <a:pt x="2072164" y="805434"/>
                  </a:lnTo>
                  <a:lnTo>
                    <a:pt x="2037017" y="806387"/>
                  </a:lnTo>
                  <a:lnTo>
                    <a:pt x="2001869" y="808196"/>
                  </a:lnTo>
                  <a:lnTo>
                    <a:pt x="1966817" y="810863"/>
                  </a:lnTo>
                  <a:lnTo>
                    <a:pt x="1931861" y="814388"/>
                  </a:lnTo>
                  <a:lnTo>
                    <a:pt x="1896904" y="818769"/>
                  </a:lnTo>
                  <a:lnTo>
                    <a:pt x="1861947" y="824008"/>
                  </a:lnTo>
                  <a:lnTo>
                    <a:pt x="1827086" y="830104"/>
                  </a:lnTo>
                  <a:lnTo>
                    <a:pt x="1792224" y="837057"/>
                  </a:lnTo>
                  <a:lnTo>
                    <a:pt x="1757458" y="844963"/>
                  </a:lnTo>
                  <a:lnTo>
                    <a:pt x="1722692" y="853821"/>
                  </a:lnTo>
                  <a:lnTo>
                    <a:pt x="1687925" y="863537"/>
                  </a:lnTo>
                  <a:lnTo>
                    <a:pt x="1653350" y="874109"/>
                  </a:lnTo>
                  <a:lnTo>
                    <a:pt x="1618679" y="885730"/>
                  </a:lnTo>
                  <a:lnTo>
                    <a:pt x="1584103" y="898208"/>
                  </a:lnTo>
                  <a:lnTo>
                    <a:pt x="1549527" y="911638"/>
                  </a:lnTo>
                  <a:lnTo>
                    <a:pt x="1515047" y="925925"/>
                  </a:lnTo>
                  <a:lnTo>
                    <a:pt x="1480661" y="941260"/>
                  </a:lnTo>
                  <a:lnTo>
                    <a:pt x="1446181" y="957548"/>
                  </a:lnTo>
                  <a:lnTo>
                    <a:pt x="1411796" y="974693"/>
                  </a:lnTo>
                  <a:lnTo>
                    <a:pt x="1377506" y="992791"/>
                  </a:lnTo>
                  <a:lnTo>
                    <a:pt x="1343216" y="1011841"/>
                  </a:lnTo>
                  <a:lnTo>
                    <a:pt x="1309021" y="1031843"/>
                  </a:lnTo>
                  <a:lnTo>
                    <a:pt x="1274731" y="1052798"/>
                  </a:lnTo>
                  <a:lnTo>
                    <a:pt x="1240631" y="1074706"/>
                  </a:lnTo>
                  <a:lnTo>
                    <a:pt x="1206532" y="1097471"/>
                  </a:lnTo>
                  <a:lnTo>
                    <a:pt x="1172432" y="1121188"/>
                  </a:lnTo>
                  <a:lnTo>
                    <a:pt x="1138333" y="1145858"/>
                  </a:lnTo>
                  <a:lnTo>
                    <a:pt x="1104329" y="1171385"/>
                  </a:lnTo>
                  <a:lnTo>
                    <a:pt x="1070420" y="1197864"/>
                  </a:lnTo>
                  <a:lnTo>
                    <a:pt x="1036511" y="1225201"/>
                  </a:lnTo>
                  <a:lnTo>
                    <a:pt x="1002602" y="1253395"/>
                  </a:lnTo>
                  <a:lnTo>
                    <a:pt x="968788" y="1282541"/>
                  </a:lnTo>
                  <a:lnTo>
                    <a:pt x="934974" y="1312545"/>
                  </a:lnTo>
                  <a:lnTo>
                    <a:pt x="901256" y="1343311"/>
                  </a:lnTo>
                  <a:lnTo>
                    <a:pt x="867537" y="1375029"/>
                  </a:lnTo>
                  <a:lnTo>
                    <a:pt x="833819" y="1407509"/>
                  </a:lnTo>
                  <a:lnTo>
                    <a:pt x="800195" y="1440752"/>
                  </a:lnTo>
                  <a:lnTo>
                    <a:pt x="766572" y="1473327"/>
                  </a:lnTo>
                  <a:lnTo>
                    <a:pt x="733044" y="1504855"/>
                  </a:lnTo>
                  <a:lnTo>
                    <a:pt x="699516" y="1535239"/>
                  </a:lnTo>
                  <a:lnTo>
                    <a:pt x="665988" y="1564481"/>
                  </a:lnTo>
                  <a:lnTo>
                    <a:pt x="632651" y="1592580"/>
                  </a:lnTo>
                  <a:lnTo>
                    <a:pt x="599218" y="1619345"/>
                  </a:lnTo>
                  <a:lnTo>
                    <a:pt x="565880" y="1644967"/>
                  </a:lnTo>
                  <a:lnTo>
                    <a:pt x="532543" y="1669256"/>
                  </a:lnTo>
                  <a:lnTo>
                    <a:pt x="499301" y="1692212"/>
                  </a:lnTo>
                  <a:lnTo>
                    <a:pt x="466154" y="1713833"/>
                  </a:lnTo>
                  <a:lnTo>
                    <a:pt x="433007" y="1734026"/>
                  </a:lnTo>
                  <a:lnTo>
                    <a:pt x="399860" y="1752886"/>
                  </a:lnTo>
                  <a:lnTo>
                    <a:pt x="366808" y="1770221"/>
                  </a:lnTo>
                  <a:lnTo>
                    <a:pt x="333756" y="1786128"/>
                  </a:lnTo>
                  <a:lnTo>
                    <a:pt x="300704" y="1800511"/>
                  </a:lnTo>
                  <a:lnTo>
                    <a:pt x="267843" y="1813465"/>
                  </a:lnTo>
                  <a:lnTo>
                    <a:pt x="234887" y="1824895"/>
                  </a:lnTo>
                  <a:lnTo>
                    <a:pt x="202025" y="1834706"/>
                  </a:lnTo>
                  <a:lnTo>
                    <a:pt x="169259" y="1842992"/>
                  </a:lnTo>
                  <a:lnTo>
                    <a:pt x="136493" y="1849755"/>
                  </a:lnTo>
                  <a:lnTo>
                    <a:pt x="103727" y="1854898"/>
                  </a:lnTo>
                  <a:lnTo>
                    <a:pt x="71057" y="1858423"/>
                  </a:lnTo>
                  <a:lnTo>
                    <a:pt x="38481" y="1860423"/>
                  </a:lnTo>
                  <a:lnTo>
                    <a:pt x="5906" y="1860804"/>
                  </a:lnTo>
                  <a:lnTo>
                    <a:pt x="0" y="186061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0" name="任意多边形: 形状 99"/>
            <p:cNvSpPr/>
            <p:nvPr/>
          </p:nvSpPr>
          <p:spPr>
            <a:xfrm>
              <a:off x="664019" y="1075299"/>
              <a:ext cx="7118318" cy="1903856"/>
            </a:xfrm>
            <a:custGeom>
              <a:avLst/>
              <a:gdLst>
                <a:gd name="connsiteX0" fmla="*/ 7118319 w 7118318"/>
                <a:gd name="connsiteY0" fmla="*/ 0 h 1903856"/>
                <a:gd name="connsiteX1" fmla="*/ 7092887 w 7118318"/>
                <a:gd name="connsiteY1" fmla="*/ 10477 h 1903856"/>
                <a:gd name="connsiteX2" fmla="*/ 7050596 w 7118318"/>
                <a:gd name="connsiteY2" fmla="*/ 27813 h 1903856"/>
                <a:gd name="connsiteX3" fmla="*/ 7008304 w 7118318"/>
                <a:gd name="connsiteY3" fmla="*/ 45053 h 1903856"/>
                <a:gd name="connsiteX4" fmla="*/ 6966109 w 7118318"/>
                <a:gd name="connsiteY4" fmla="*/ 62294 h 1903856"/>
                <a:gd name="connsiteX5" fmla="*/ 6923913 w 7118318"/>
                <a:gd name="connsiteY5" fmla="*/ 79343 h 1903856"/>
                <a:gd name="connsiteX6" fmla="*/ 6881717 w 7118318"/>
                <a:gd name="connsiteY6" fmla="*/ 96393 h 1903856"/>
                <a:gd name="connsiteX7" fmla="*/ 6839712 w 7118318"/>
                <a:gd name="connsiteY7" fmla="*/ 113348 h 1903856"/>
                <a:gd name="connsiteX8" fmla="*/ 6797707 w 7118318"/>
                <a:gd name="connsiteY8" fmla="*/ 130302 h 1903856"/>
                <a:gd name="connsiteX9" fmla="*/ 6755797 w 7118318"/>
                <a:gd name="connsiteY9" fmla="*/ 147066 h 1903856"/>
                <a:gd name="connsiteX10" fmla="*/ 6713887 w 7118318"/>
                <a:gd name="connsiteY10" fmla="*/ 163830 h 1903856"/>
                <a:gd name="connsiteX11" fmla="*/ 6672072 w 7118318"/>
                <a:gd name="connsiteY11" fmla="*/ 180594 h 1903856"/>
                <a:gd name="connsiteX12" fmla="*/ 6630353 w 7118318"/>
                <a:gd name="connsiteY12" fmla="*/ 197167 h 1903856"/>
                <a:gd name="connsiteX13" fmla="*/ 6588633 w 7118318"/>
                <a:gd name="connsiteY13" fmla="*/ 213741 h 1903856"/>
                <a:gd name="connsiteX14" fmla="*/ 6547009 w 7118318"/>
                <a:gd name="connsiteY14" fmla="*/ 230315 h 1903856"/>
                <a:gd name="connsiteX15" fmla="*/ 6505385 w 7118318"/>
                <a:gd name="connsiteY15" fmla="*/ 246793 h 1903856"/>
                <a:gd name="connsiteX16" fmla="*/ 6463856 w 7118318"/>
                <a:gd name="connsiteY16" fmla="*/ 263176 h 1903856"/>
                <a:gd name="connsiteX17" fmla="*/ 6422422 w 7118318"/>
                <a:gd name="connsiteY17" fmla="*/ 279559 h 1903856"/>
                <a:gd name="connsiteX18" fmla="*/ 6380988 w 7118318"/>
                <a:gd name="connsiteY18" fmla="*/ 295942 h 1903856"/>
                <a:gd name="connsiteX19" fmla="*/ 6339650 w 7118318"/>
                <a:gd name="connsiteY19" fmla="*/ 312229 h 1903856"/>
                <a:gd name="connsiteX20" fmla="*/ 6298407 w 7118318"/>
                <a:gd name="connsiteY20" fmla="*/ 328422 h 1903856"/>
                <a:gd name="connsiteX21" fmla="*/ 6257163 w 7118318"/>
                <a:gd name="connsiteY21" fmla="*/ 344710 h 1903856"/>
                <a:gd name="connsiteX22" fmla="*/ 6215920 w 7118318"/>
                <a:gd name="connsiteY22" fmla="*/ 360902 h 1903856"/>
                <a:gd name="connsiteX23" fmla="*/ 6174772 w 7118318"/>
                <a:gd name="connsiteY23" fmla="*/ 377095 h 1903856"/>
                <a:gd name="connsiteX24" fmla="*/ 6133720 w 7118318"/>
                <a:gd name="connsiteY24" fmla="*/ 393192 h 1903856"/>
                <a:gd name="connsiteX25" fmla="*/ 6092762 w 7118318"/>
                <a:gd name="connsiteY25" fmla="*/ 409385 h 1903856"/>
                <a:gd name="connsiteX26" fmla="*/ 6051804 w 7118318"/>
                <a:gd name="connsiteY26" fmla="*/ 425482 h 1903856"/>
                <a:gd name="connsiteX27" fmla="*/ 6010847 w 7118318"/>
                <a:gd name="connsiteY27" fmla="*/ 441579 h 1903856"/>
                <a:gd name="connsiteX28" fmla="*/ 5970079 w 7118318"/>
                <a:gd name="connsiteY28" fmla="*/ 457676 h 1903856"/>
                <a:gd name="connsiteX29" fmla="*/ 5929217 w 7118318"/>
                <a:gd name="connsiteY29" fmla="*/ 473773 h 1903856"/>
                <a:gd name="connsiteX30" fmla="*/ 5888546 w 7118318"/>
                <a:gd name="connsiteY30" fmla="*/ 489871 h 1903856"/>
                <a:gd name="connsiteX31" fmla="*/ 5847874 w 7118318"/>
                <a:gd name="connsiteY31" fmla="*/ 505968 h 1903856"/>
                <a:gd name="connsiteX32" fmla="*/ 5807298 w 7118318"/>
                <a:gd name="connsiteY32" fmla="*/ 522065 h 1903856"/>
                <a:gd name="connsiteX33" fmla="*/ 5766721 w 7118318"/>
                <a:gd name="connsiteY33" fmla="*/ 538162 h 1903856"/>
                <a:gd name="connsiteX34" fmla="*/ 5726144 w 7118318"/>
                <a:gd name="connsiteY34" fmla="*/ 554260 h 1903856"/>
                <a:gd name="connsiteX35" fmla="*/ 5685663 w 7118318"/>
                <a:gd name="connsiteY35" fmla="*/ 570357 h 1903856"/>
                <a:gd name="connsiteX36" fmla="*/ 5645373 w 7118318"/>
                <a:gd name="connsiteY36" fmla="*/ 586549 h 1903856"/>
                <a:gd name="connsiteX37" fmla="*/ 5604987 w 7118318"/>
                <a:gd name="connsiteY37" fmla="*/ 602742 h 1903856"/>
                <a:gd name="connsiteX38" fmla="*/ 5564696 w 7118318"/>
                <a:gd name="connsiteY38" fmla="*/ 618935 h 1903856"/>
                <a:gd name="connsiteX39" fmla="*/ 5524500 w 7118318"/>
                <a:gd name="connsiteY39" fmla="*/ 635127 h 1903856"/>
                <a:gd name="connsiteX40" fmla="*/ 5484304 w 7118318"/>
                <a:gd name="connsiteY40" fmla="*/ 651320 h 1903856"/>
                <a:gd name="connsiteX41" fmla="*/ 5444205 w 7118318"/>
                <a:gd name="connsiteY41" fmla="*/ 667607 h 1903856"/>
                <a:gd name="connsiteX42" fmla="*/ 5404200 w 7118318"/>
                <a:gd name="connsiteY42" fmla="*/ 683990 h 1903856"/>
                <a:gd name="connsiteX43" fmla="*/ 5364194 w 7118318"/>
                <a:gd name="connsiteY43" fmla="*/ 700278 h 1903856"/>
                <a:gd name="connsiteX44" fmla="*/ 5324189 w 7118318"/>
                <a:gd name="connsiteY44" fmla="*/ 716756 h 1903856"/>
                <a:gd name="connsiteX45" fmla="*/ 5284279 w 7118318"/>
                <a:gd name="connsiteY45" fmla="*/ 733139 h 1903856"/>
                <a:gd name="connsiteX46" fmla="*/ 5244465 w 7118318"/>
                <a:gd name="connsiteY46" fmla="*/ 749713 h 1903856"/>
                <a:gd name="connsiteX47" fmla="*/ 5204651 w 7118318"/>
                <a:gd name="connsiteY47" fmla="*/ 766286 h 1903856"/>
                <a:gd name="connsiteX48" fmla="*/ 5164932 w 7118318"/>
                <a:gd name="connsiteY48" fmla="*/ 782860 h 1903856"/>
                <a:gd name="connsiteX49" fmla="*/ 5125307 w 7118318"/>
                <a:gd name="connsiteY49" fmla="*/ 799528 h 1903856"/>
                <a:gd name="connsiteX50" fmla="*/ 5085683 w 7118318"/>
                <a:gd name="connsiteY50" fmla="*/ 816292 h 1903856"/>
                <a:gd name="connsiteX51" fmla="*/ 5046060 w 7118318"/>
                <a:gd name="connsiteY51" fmla="*/ 833152 h 1903856"/>
                <a:gd name="connsiteX52" fmla="*/ 5006531 w 7118318"/>
                <a:gd name="connsiteY52" fmla="*/ 850011 h 1903856"/>
                <a:gd name="connsiteX53" fmla="*/ 4967097 w 7118318"/>
                <a:gd name="connsiteY53" fmla="*/ 867061 h 1903856"/>
                <a:gd name="connsiteX54" fmla="*/ 4927663 w 7118318"/>
                <a:gd name="connsiteY54" fmla="*/ 884111 h 1903856"/>
                <a:gd name="connsiteX55" fmla="*/ 4888326 w 7118318"/>
                <a:gd name="connsiteY55" fmla="*/ 901256 h 1903856"/>
                <a:gd name="connsiteX56" fmla="*/ 4849083 w 7118318"/>
                <a:gd name="connsiteY56" fmla="*/ 918496 h 1903856"/>
                <a:gd name="connsiteX57" fmla="*/ 4809840 w 7118318"/>
                <a:gd name="connsiteY57" fmla="*/ 935831 h 1903856"/>
                <a:gd name="connsiteX58" fmla="*/ 4770597 w 7118318"/>
                <a:gd name="connsiteY58" fmla="*/ 953262 h 1903856"/>
                <a:gd name="connsiteX59" fmla="*/ 4731449 w 7118318"/>
                <a:gd name="connsiteY59" fmla="*/ 970788 h 1903856"/>
                <a:gd name="connsiteX60" fmla="*/ 4692396 w 7118318"/>
                <a:gd name="connsiteY60" fmla="*/ 988409 h 1903856"/>
                <a:gd name="connsiteX61" fmla="*/ 4653344 w 7118318"/>
                <a:gd name="connsiteY61" fmla="*/ 1006126 h 1903856"/>
                <a:gd name="connsiteX62" fmla="*/ 4614386 w 7118318"/>
                <a:gd name="connsiteY62" fmla="*/ 1023937 h 1903856"/>
                <a:gd name="connsiteX63" fmla="*/ 4575429 w 7118318"/>
                <a:gd name="connsiteY63" fmla="*/ 1041940 h 1903856"/>
                <a:gd name="connsiteX64" fmla="*/ 4536567 w 7118318"/>
                <a:gd name="connsiteY64" fmla="*/ 1060037 h 1903856"/>
                <a:gd name="connsiteX65" fmla="*/ 4497705 w 7118318"/>
                <a:gd name="connsiteY65" fmla="*/ 1078230 h 1903856"/>
                <a:gd name="connsiteX66" fmla="*/ 4458939 w 7118318"/>
                <a:gd name="connsiteY66" fmla="*/ 1096613 h 1903856"/>
                <a:gd name="connsiteX67" fmla="*/ 4420267 w 7118318"/>
                <a:gd name="connsiteY67" fmla="*/ 1115092 h 1903856"/>
                <a:gd name="connsiteX68" fmla="*/ 4381596 w 7118318"/>
                <a:gd name="connsiteY68" fmla="*/ 1133570 h 1903856"/>
                <a:gd name="connsiteX69" fmla="*/ 4342924 w 7118318"/>
                <a:gd name="connsiteY69" fmla="*/ 1150525 h 1903856"/>
                <a:gd name="connsiteX70" fmla="*/ 4304348 w 7118318"/>
                <a:gd name="connsiteY70" fmla="*/ 1165574 h 1903856"/>
                <a:gd name="connsiteX71" fmla="*/ 4265867 w 7118318"/>
                <a:gd name="connsiteY71" fmla="*/ 1178814 h 1903856"/>
                <a:gd name="connsiteX72" fmla="*/ 4227386 w 7118318"/>
                <a:gd name="connsiteY72" fmla="*/ 1190339 h 1903856"/>
                <a:gd name="connsiteX73" fmla="*/ 4189000 w 7118318"/>
                <a:gd name="connsiteY73" fmla="*/ 1200245 h 1903856"/>
                <a:gd name="connsiteX74" fmla="*/ 4150614 w 7118318"/>
                <a:gd name="connsiteY74" fmla="*/ 1208437 h 1903856"/>
                <a:gd name="connsiteX75" fmla="*/ 4112324 w 7118318"/>
                <a:gd name="connsiteY75" fmla="*/ 1215200 h 1903856"/>
                <a:gd name="connsiteX76" fmla="*/ 4074033 w 7118318"/>
                <a:gd name="connsiteY76" fmla="*/ 1220533 h 1903856"/>
                <a:gd name="connsiteX77" fmla="*/ 4035838 w 7118318"/>
                <a:gd name="connsiteY77" fmla="*/ 1224439 h 1903856"/>
                <a:gd name="connsiteX78" fmla="*/ 3997738 w 7118318"/>
                <a:gd name="connsiteY78" fmla="*/ 1227011 h 1903856"/>
                <a:gd name="connsiteX79" fmla="*/ 3959542 w 7118318"/>
                <a:gd name="connsiteY79" fmla="*/ 1228344 h 1903856"/>
                <a:gd name="connsiteX80" fmla="*/ 3921538 w 7118318"/>
                <a:gd name="connsiteY80" fmla="*/ 1228439 h 1903856"/>
                <a:gd name="connsiteX81" fmla="*/ 3883533 w 7118318"/>
                <a:gd name="connsiteY81" fmla="*/ 1227487 h 1903856"/>
                <a:gd name="connsiteX82" fmla="*/ 3845624 w 7118318"/>
                <a:gd name="connsiteY82" fmla="*/ 1225391 h 1903856"/>
                <a:gd name="connsiteX83" fmla="*/ 3807714 w 7118318"/>
                <a:gd name="connsiteY83" fmla="*/ 1222248 h 1903856"/>
                <a:gd name="connsiteX84" fmla="*/ 3769805 w 7118318"/>
                <a:gd name="connsiteY84" fmla="*/ 1218248 h 1903856"/>
                <a:gd name="connsiteX85" fmla="*/ 3731990 w 7118318"/>
                <a:gd name="connsiteY85" fmla="*/ 1213295 h 1903856"/>
                <a:gd name="connsiteX86" fmla="*/ 3694271 w 7118318"/>
                <a:gd name="connsiteY86" fmla="*/ 1207579 h 1903856"/>
                <a:gd name="connsiteX87" fmla="*/ 3656552 w 7118318"/>
                <a:gd name="connsiteY87" fmla="*/ 1201007 h 1903856"/>
                <a:gd name="connsiteX88" fmla="*/ 3618929 w 7118318"/>
                <a:gd name="connsiteY88" fmla="*/ 1193768 h 1903856"/>
                <a:gd name="connsiteX89" fmla="*/ 3581400 w 7118318"/>
                <a:gd name="connsiteY89" fmla="*/ 1185862 h 1903856"/>
                <a:gd name="connsiteX90" fmla="*/ 3543776 w 7118318"/>
                <a:gd name="connsiteY90" fmla="*/ 1177290 h 1903856"/>
                <a:gd name="connsiteX91" fmla="*/ 3506343 w 7118318"/>
                <a:gd name="connsiteY91" fmla="*/ 1168241 h 1903856"/>
                <a:gd name="connsiteX92" fmla="*/ 3468910 w 7118318"/>
                <a:gd name="connsiteY92" fmla="*/ 1158621 h 1903856"/>
                <a:gd name="connsiteX93" fmla="*/ 3431477 w 7118318"/>
                <a:gd name="connsiteY93" fmla="*/ 1148620 h 1903856"/>
                <a:gd name="connsiteX94" fmla="*/ 3394139 w 7118318"/>
                <a:gd name="connsiteY94" fmla="*/ 1138142 h 1903856"/>
                <a:gd name="connsiteX95" fmla="*/ 3356896 w 7118318"/>
                <a:gd name="connsiteY95" fmla="*/ 1127284 h 1903856"/>
                <a:gd name="connsiteX96" fmla="*/ 3319653 w 7118318"/>
                <a:gd name="connsiteY96" fmla="*/ 1116140 h 1903856"/>
                <a:gd name="connsiteX97" fmla="*/ 3282410 w 7118318"/>
                <a:gd name="connsiteY97" fmla="*/ 1104805 h 1903856"/>
                <a:gd name="connsiteX98" fmla="*/ 3245358 w 7118318"/>
                <a:gd name="connsiteY98" fmla="*/ 1093184 h 1903856"/>
                <a:gd name="connsiteX99" fmla="*/ 3208211 w 7118318"/>
                <a:gd name="connsiteY99" fmla="*/ 1081373 h 1903856"/>
                <a:gd name="connsiteX100" fmla="*/ 3171254 w 7118318"/>
                <a:gd name="connsiteY100" fmla="*/ 1069467 h 1903856"/>
                <a:gd name="connsiteX101" fmla="*/ 3134201 w 7118318"/>
                <a:gd name="connsiteY101" fmla="*/ 1057466 h 1903856"/>
                <a:gd name="connsiteX102" fmla="*/ 3097340 w 7118318"/>
                <a:gd name="connsiteY102" fmla="*/ 1045464 h 1903856"/>
                <a:gd name="connsiteX103" fmla="*/ 3060383 w 7118318"/>
                <a:gd name="connsiteY103" fmla="*/ 1033462 h 1903856"/>
                <a:gd name="connsiteX104" fmla="*/ 3023616 w 7118318"/>
                <a:gd name="connsiteY104" fmla="*/ 1021461 h 1903856"/>
                <a:gd name="connsiteX105" fmla="*/ 2986754 w 7118318"/>
                <a:gd name="connsiteY105" fmla="*/ 1009555 h 1903856"/>
                <a:gd name="connsiteX106" fmla="*/ 2950083 w 7118318"/>
                <a:gd name="connsiteY106" fmla="*/ 997744 h 1903856"/>
                <a:gd name="connsiteX107" fmla="*/ 2913412 w 7118318"/>
                <a:gd name="connsiteY107" fmla="*/ 986123 h 1903856"/>
                <a:gd name="connsiteX108" fmla="*/ 2876741 w 7118318"/>
                <a:gd name="connsiteY108" fmla="*/ 974693 h 1903856"/>
                <a:gd name="connsiteX109" fmla="*/ 2840165 w 7118318"/>
                <a:gd name="connsiteY109" fmla="*/ 963454 h 1903856"/>
                <a:gd name="connsiteX110" fmla="*/ 2803589 w 7118318"/>
                <a:gd name="connsiteY110" fmla="*/ 952500 h 1903856"/>
                <a:gd name="connsiteX111" fmla="*/ 2767108 w 7118318"/>
                <a:gd name="connsiteY111" fmla="*/ 941832 h 1903856"/>
                <a:gd name="connsiteX112" fmla="*/ 2730722 w 7118318"/>
                <a:gd name="connsiteY112" fmla="*/ 931450 h 1903856"/>
                <a:gd name="connsiteX113" fmla="*/ 2694337 w 7118318"/>
                <a:gd name="connsiteY113" fmla="*/ 921544 h 1903856"/>
                <a:gd name="connsiteX114" fmla="*/ 2657951 w 7118318"/>
                <a:gd name="connsiteY114" fmla="*/ 911924 h 1903856"/>
                <a:gd name="connsiteX115" fmla="*/ 2621661 w 7118318"/>
                <a:gd name="connsiteY115" fmla="*/ 902779 h 1903856"/>
                <a:gd name="connsiteX116" fmla="*/ 2585466 w 7118318"/>
                <a:gd name="connsiteY116" fmla="*/ 894016 h 1903856"/>
                <a:gd name="connsiteX117" fmla="*/ 2549271 w 7118318"/>
                <a:gd name="connsiteY117" fmla="*/ 885825 h 1903856"/>
                <a:gd name="connsiteX118" fmla="*/ 2513076 w 7118318"/>
                <a:gd name="connsiteY118" fmla="*/ 878110 h 1903856"/>
                <a:gd name="connsiteX119" fmla="*/ 2476976 w 7118318"/>
                <a:gd name="connsiteY119" fmla="*/ 870871 h 1903856"/>
                <a:gd name="connsiteX120" fmla="*/ 2440972 w 7118318"/>
                <a:gd name="connsiteY120" fmla="*/ 864299 h 1903856"/>
                <a:gd name="connsiteX121" fmla="*/ 2404967 w 7118318"/>
                <a:gd name="connsiteY121" fmla="*/ 858203 h 1903856"/>
                <a:gd name="connsiteX122" fmla="*/ 2368963 w 7118318"/>
                <a:gd name="connsiteY122" fmla="*/ 852773 h 1903856"/>
                <a:gd name="connsiteX123" fmla="*/ 2333054 w 7118318"/>
                <a:gd name="connsiteY123" fmla="*/ 848011 h 1903856"/>
                <a:gd name="connsiteX124" fmla="*/ 2297240 w 7118318"/>
                <a:gd name="connsiteY124" fmla="*/ 843820 h 1903856"/>
                <a:gd name="connsiteX125" fmla="*/ 2261426 w 7118318"/>
                <a:gd name="connsiteY125" fmla="*/ 840391 h 1903856"/>
                <a:gd name="connsiteX126" fmla="*/ 2225612 w 7118318"/>
                <a:gd name="connsiteY126" fmla="*/ 837628 h 1903856"/>
                <a:gd name="connsiteX127" fmla="*/ 2189893 w 7118318"/>
                <a:gd name="connsiteY127" fmla="*/ 835533 h 1903856"/>
                <a:gd name="connsiteX128" fmla="*/ 2154269 w 7118318"/>
                <a:gd name="connsiteY128" fmla="*/ 834199 h 1903856"/>
                <a:gd name="connsiteX129" fmla="*/ 2118646 w 7118318"/>
                <a:gd name="connsiteY129" fmla="*/ 833628 h 1903856"/>
                <a:gd name="connsiteX130" fmla="*/ 2083022 w 7118318"/>
                <a:gd name="connsiteY130" fmla="*/ 833819 h 1903856"/>
                <a:gd name="connsiteX131" fmla="*/ 2047494 w 7118318"/>
                <a:gd name="connsiteY131" fmla="*/ 834771 h 1903856"/>
                <a:gd name="connsiteX132" fmla="*/ 2011966 w 7118318"/>
                <a:gd name="connsiteY132" fmla="*/ 836486 h 1903856"/>
                <a:gd name="connsiteX133" fmla="*/ 1976533 w 7118318"/>
                <a:gd name="connsiteY133" fmla="*/ 839057 h 1903856"/>
                <a:gd name="connsiteX134" fmla="*/ 1941195 w 7118318"/>
                <a:gd name="connsiteY134" fmla="*/ 842486 h 1903856"/>
                <a:gd name="connsiteX135" fmla="*/ 1905762 w 7118318"/>
                <a:gd name="connsiteY135" fmla="*/ 846773 h 1903856"/>
                <a:gd name="connsiteX136" fmla="*/ 1870520 w 7118318"/>
                <a:gd name="connsiteY136" fmla="*/ 851821 h 1903856"/>
                <a:gd name="connsiteX137" fmla="*/ 1835182 w 7118318"/>
                <a:gd name="connsiteY137" fmla="*/ 857821 h 1903856"/>
                <a:gd name="connsiteX138" fmla="*/ 1800035 w 7118318"/>
                <a:gd name="connsiteY138" fmla="*/ 864679 h 1903856"/>
                <a:gd name="connsiteX139" fmla="*/ 1764792 w 7118318"/>
                <a:gd name="connsiteY139" fmla="*/ 872395 h 1903856"/>
                <a:gd name="connsiteX140" fmla="*/ 1729645 w 7118318"/>
                <a:gd name="connsiteY140" fmla="*/ 880967 h 1903856"/>
                <a:gd name="connsiteX141" fmla="*/ 1694593 w 7118318"/>
                <a:gd name="connsiteY141" fmla="*/ 890492 h 1903856"/>
                <a:gd name="connsiteX142" fmla="*/ 1659541 w 7118318"/>
                <a:gd name="connsiteY142" fmla="*/ 900874 h 1903856"/>
                <a:gd name="connsiteX143" fmla="*/ 1624584 w 7118318"/>
                <a:gd name="connsiteY143" fmla="*/ 912209 h 1903856"/>
                <a:gd name="connsiteX144" fmla="*/ 1589627 w 7118318"/>
                <a:gd name="connsiteY144" fmla="*/ 924401 h 1903856"/>
                <a:gd name="connsiteX145" fmla="*/ 1554671 w 7118318"/>
                <a:gd name="connsiteY145" fmla="*/ 937641 h 1903856"/>
                <a:gd name="connsiteX146" fmla="*/ 1519809 w 7118318"/>
                <a:gd name="connsiteY146" fmla="*/ 951643 h 1903856"/>
                <a:gd name="connsiteX147" fmla="*/ 1484948 w 7118318"/>
                <a:gd name="connsiteY147" fmla="*/ 966692 h 1903856"/>
                <a:gd name="connsiteX148" fmla="*/ 1450181 w 7118318"/>
                <a:gd name="connsiteY148" fmla="*/ 982599 h 1903856"/>
                <a:gd name="connsiteX149" fmla="*/ 1415415 w 7118318"/>
                <a:gd name="connsiteY149" fmla="*/ 999458 h 1903856"/>
                <a:gd name="connsiteX150" fmla="*/ 1380744 w 7118318"/>
                <a:gd name="connsiteY150" fmla="*/ 1017270 h 1903856"/>
                <a:gd name="connsiteX151" fmla="*/ 1346073 w 7118318"/>
                <a:gd name="connsiteY151" fmla="*/ 1036034 h 1903856"/>
                <a:gd name="connsiteX152" fmla="*/ 1311497 w 7118318"/>
                <a:gd name="connsiteY152" fmla="*/ 1055656 h 1903856"/>
                <a:gd name="connsiteX153" fmla="*/ 1276922 w 7118318"/>
                <a:gd name="connsiteY153" fmla="*/ 1076230 h 1903856"/>
                <a:gd name="connsiteX154" fmla="*/ 1242346 w 7118318"/>
                <a:gd name="connsiteY154" fmla="*/ 1097756 h 1903856"/>
                <a:gd name="connsiteX155" fmla="*/ 1207865 w 7118318"/>
                <a:gd name="connsiteY155" fmla="*/ 1120235 h 1903856"/>
                <a:gd name="connsiteX156" fmla="*/ 1173480 w 7118318"/>
                <a:gd name="connsiteY156" fmla="*/ 1143571 h 1903856"/>
                <a:gd name="connsiteX157" fmla="*/ 1139000 w 7118318"/>
                <a:gd name="connsiteY157" fmla="*/ 1167765 h 1903856"/>
                <a:gd name="connsiteX158" fmla="*/ 1104710 w 7118318"/>
                <a:gd name="connsiteY158" fmla="*/ 1193006 h 1903856"/>
                <a:gd name="connsiteX159" fmla="*/ 1070324 w 7118318"/>
                <a:gd name="connsiteY159" fmla="*/ 1219010 h 1903856"/>
                <a:gd name="connsiteX160" fmla="*/ 1036034 w 7118318"/>
                <a:gd name="connsiteY160" fmla="*/ 1245965 h 1903856"/>
                <a:gd name="connsiteX161" fmla="*/ 1001840 w 7118318"/>
                <a:gd name="connsiteY161" fmla="*/ 1273778 h 1903856"/>
                <a:gd name="connsiteX162" fmla="*/ 967645 w 7118318"/>
                <a:gd name="connsiteY162" fmla="*/ 1302544 h 1903856"/>
                <a:gd name="connsiteX163" fmla="*/ 933450 w 7118318"/>
                <a:gd name="connsiteY163" fmla="*/ 1332071 h 1903856"/>
                <a:gd name="connsiteX164" fmla="*/ 899351 w 7118318"/>
                <a:gd name="connsiteY164" fmla="*/ 1362456 h 1903856"/>
                <a:gd name="connsiteX165" fmla="*/ 865251 w 7118318"/>
                <a:gd name="connsiteY165" fmla="*/ 1393793 h 1903856"/>
                <a:gd name="connsiteX166" fmla="*/ 831247 w 7118318"/>
                <a:gd name="connsiteY166" fmla="*/ 1425797 h 1903856"/>
                <a:gd name="connsiteX167" fmla="*/ 797243 w 7118318"/>
                <a:gd name="connsiteY167" fmla="*/ 1458754 h 1903856"/>
                <a:gd name="connsiteX168" fmla="*/ 763238 w 7118318"/>
                <a:gd name="connsiteY168" fmla="*/ 1492282 h 1903856"/>
                <a:gd name="connsiteX169" fmla="*/ 729329 w 7118318"/>
                <a:gd name="connsiteY169" fmla="*/ 1525238 h 1903856"/>
                <a:gd name="connsiteX170" fmla="*/ 695516 w 7118318"/>
                <a:gd name="connsiteY170" fmla="*/ 1556957 h 1903856"/>
                <a:gd name="connsiteX171" fmla="*/ 661702 w 7118318"/>
                <a:gd name="connsiteY171" fmla="*/ 1587532 h 1903856"/>
                <a:gd name="connsiteX172" fmla="*/ 627888 w 7118318"/>
                <a:gd name="connsiteY172" fmla="*/ 1616964 h 1903856"/>
                <a:gd name="connsiteX173" fmla="*/ 594170 w 7118318"/>
                <a:gd name="connsiteY173" fmla="*/ 1645063 h 1903856"/>
                <a:gd name="connsiteX174" fmla="*/ 560451 w 7118318"/>
                <a:gd name="connsiteY174" fmla="*/ 1671923 h 1903856"/>
                <a:gd name="connsiteX175" fmla="*/ 526828 w 7118318"/>
                <a:gd name="connsiteY175" fmla="*/ 1697450 h 1903856"/>
                <a:gd name="connsiteX176" fmla="*/ 493205 w 7118318"/>
                <a:gd name="connsiteY176" fmla="*/ 1721549 h 1903856"/>
                <a:gd name="connsiteX177" fmla="*/ 459677 w 7118318"/>
                <a:gd name="connsiteY177" fmla="*/ 1744313 h 1903856"/>
                <a:gd name="connsiteX178" fmla="*/ 426149 w 7118318"/>
                <a:gd name="connsiteY178" fmla="*/ 1765744 h 1903856"/>
                <a:gd name="connsiteX179" fmla="*/ 392621 w 7118318"/>
                <a:gd name="connsiteY179" fmla="*/ 1785652 h 1903856"/>
                <a:gd name="connsiteX180" fmla="*/ 359283 w 7118318"/>
                <a:gd name="connsiteY180" fmla="*/ 1804035 h 1903856"/>
                <a:gd name="connsiteX181" fmla="*/ 325850 w 7118318"/>
                <a:gd name="connsiteY181" fmla="*/ 1820990 h 1903856"/>
                <a:gd name="connsiteX182" fmla="*/ 292513 w 7118318"/>
                <a:gd name="connsiteY182" fmla="*/ 1836420 h 1903856"/>
                <a:gd name="connsiteX183" fmla="*/ 259271 w 7118318"/>
                <a:gd name="connsiteY183" fmla="*/ 1850326 h 1903856"/>
                <a:gd name="connsiteX184" fmla="*/ 226028 w 7118318"/>
                <a:gd name="connsiteY184" fmla="*/ 1862614 h 1903856"/>
                <a:gd name="connsiteX185" fmla="*/ 192786 w 7118318"/>
                <a:gd name="connsiteY185" fmla="*/ 1873377 h 1903856"/>
                <a:gd name="connsiteX186" fmla="*/ 159639 w 7118318"/>
                <a:gd name="connsiteY186" fmla="*/ 1882521 h 1903856"/>
                <a:gd name="connsiteX187" fmla="*/ 126587 w 7118318"/>
                <a:gd name="connsiteY187" fmla="*/ 1890046 h 1903856"/>
                <a:gd name="connsiteX188" fmla="*/ 93440 w 7118318"/>
                <a:gd name="connsiteY188" fmla="*/ 1895951 h 1903856"/>
                <a:gd name="connsiteX189" fmla="*/ 60484 w 7118318"/>
                <a:gd name="connsiteY189" fmla="*/ 1900333 h 1903856"/>
                <a:gd name="connsiteX190" fmla="*/ 27527 w 7118318"/>
                <a:gd name="connsiteY190" fmla="*/ 1903000 h 1903856"/>
                <a:gd name="connsiteX191" fmla="*/ 0 w 7118318"/>
                <a:gd name="connsiteY191" fmla="*/ 1903857 h 190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118318" h="1903856">
                  <a:moveTo>
                    <a:pt x="7118319" y="0"/>
                  </a:moveTo>
                  <a:lnTo>
                    <a:pt x="7092887" y="10477"/>
                  </a:lnTo>
                  <a:lnTo>
                    <a:pt x="7050596" y="27813"/>
                  </a:lnTo>
                  <a:lnTo>
                    <a:pt x="7008304" y="45053"/>
                  </a:lnTo>
                  <a:lnTo>
                    <a:pt x="6966109" y="62294"/>
                  </a:lnTo>
                  <a:lnTo>
                    <a:pt x="6923913" y="79343"/>
                  </a:lnTo>
                  <a:lnTo>
                    <a:pt x="6881717" y="96393"/>
                  </a:lnTo>
                  <a:lnTo>
                    <a:pt x="6839712" y="113348"/>
                  </a:lnTo>
                  <a:lnTo>
                    <a:pt x="6797707" y="130302"/>
                  </a:lnTo>
                  <a:lnTo>
                    <a:pt x="6755797" y="147066"/>
                  </a:lnTo>
                  <a:lnTo>
                    <a:pt x="6713887" y="163830"/>
                  </a:lnTo>
                  <a:lnTo>
                    <a:pt x="6672072" y="180594"/>
                  </a:lnTo>
                  <a:lnTo>
                    <a:pt x="6630353" y="197167"/>
                  </a:lnTo>
                  <a:lnTo>
                    <a:pt x="6588633" y="213741"/>
                  </a:lnTo>
                  <a:lnTo>
                    <a:pt x="6547009" y="230315"/>
                  </a:lnTo>
                  <a:lnTo>
                    <a:pt x="6505385" y="246793"/>
                  </a:lnTo>
                  <a:lnTo>
                    <a:pt x="6463856" y="263176"/>
                  </a:lnTo>
                  <a:lnTo>
                    <a:pt x="6422422" y="279559"/>
                  </a:lnTo>
                  <a:lnTo>
                    <a:pt x="6380988" y="295942"/>
                  </a:lnTo>
                  <a:lnTo>
                    <a:pt x="6339650" y="312229"/>
                  </a:lnTo>
                  <a:lnTo>
                    <a:pt x="6298407" y="328422"/>
                  </a:lnTo>
                  <a:lnTo>
                    <a:pt x="6257163" y="344710"/>
                  </a:lnTo>
                  <a:lnTo>
                    <a:pt x="6215920" y="360902"/>
                  </a:lnTo>
                  <a:lnTo>
                    <a:pt x="6174772" y="377095"/>
                  </a:lnTo>
                  <a:lnTo>
                    <a:pt x="6133720" y="393192"/>
                  </a:lnTo>
                  <a:lnTo>
                    <a:pt x="6092762" y="409385"/>
                  </a:lnTo>
                  <a:lnTo>
                    <a:pt x="6051804" y="425482"/>
                  </a:lnTo>
                  <a:lnTo>
                    <a:pt x="6010847" y="441579"/>
                  </a:lnTo>
                  <a:lnTo>
                    <a:pt x="5970079" y="457676"/>
                  </a:lnTo>
                  <a:lnTo>
                    <a:pt x="5929217" y="473773"/>
                  </a:lnTo>
                  <a:lnTo>
                    <a:pt x="5888546" y="489871"/>
                  </a:lnTo>
                  <a:lnTo>
                    <a:pt x="5847874" y="505968"/>
                  </a:lnTo>
                  <a:lnTo>
                    <a:pt x="5807298" y="522065"/>
                  </a:lnTo>
                  <a:lnTo>
                    <a:pt x="5766721" y="538162"/>
                  </a:lnTo>
                  <a:lnTo>
                    <a:pt x="5726144" y="554260"/>
                  </a:lnTo>
                  <a:lnTo>
                    <a:pt x="5685663" y="570357"/>
                  </a:lnTo>
                  <a:lnTo>
                    <a:pt x="5645373" y="586549"/>
                  </a:lnTo>
                  <a:lnTo>
                    <a:pt x="5604987" y="602742"/>
                  </a:lnTo>
                  <a:lnTo>
                    <a:pt x="5564696" y="618935"/>
                  </a:lnTo>
                  <a:lnTo>
                    <a:pt x="5524500" y="635127"/>
                  </a:lnTo>
                  <a:lnTo>
                    <a:pt x="5484304" y="651320"/>
                  </a:lnTo>
                  <a:lnTo>
                    <a:pt x="5444205" y="667607"/>
                  </a:lnTo>
                  <a:lnTo>
                    <a:pt x="5404200" y="683990"/>
                  </a:lnTo>
                  <a:lnTo>
                    <a:pt x="5364194" y="700278"/>
                  </a:lnTo>
                  <a:lnTo>
                    <a:pt x="5324189" y="716756"/>
                  </a:lnTo>
                  <a:lnTo>
                    <a:pt x="5284279" y="733139"/>
                  </a:lnTo>
                  <a:lnTo>
                    <a:pt x="5244465" y="749713"/>
                  </a:lnTo>
                  <a:lnTo>
                    <a:pt x="5204651" y="766286"/>
                  </a:lnTo>
                  <a:lnTo>
                    <a:pt x="5164932" y="782860"/>
                  </a:lnTo>
                  <a:lnTo>
                    <a:pt x="5125307" y="799528"/>
                  </a:lnTo>
                  <a:lnTo>
                    <a:pt x="5085683" y="816292"/>
                  </a:lnTo>
                  <a:lnTo>
                    <a:pt x="5046060" y="833152"/>
                  </a:lnTo>
                  <a:lnTo>
                    <a:pt x="5006531" y="850011"/>
                  </a:lnTo>
                  <a:lnTo>
                    <a:pt x="4967097" y="867061"/>
                  </a:lnTo>
                  <a:lnTo>
                    <a:pt x="4927663" y="884111"/>
                  </a:lnTo>
                  <a:lnTo>
                    <a:pt x="4888326" y="901256"/>
                  </a:lnTo>
                  <a:lnTo>
                    <a:pt x="4849083" y="918496"/>
                  </a:lnTo>
                  <a:lnTo>
                    <a:pt x="4809840" y="935831"/>
                  </a:lnTo>
                  <a:lnTo>
                    <a:pt x="4770597" y="953262"/>
                  </a:lnTo>
                  <a:lnTo>
                    <a:pt x="4731449" y="970788"/>
                  </a:lnTo>
                  <a:lnTo>
                    <a:pt x="4692396" y="988409"/>
                  </a:lnTo>
                  <a:lnTo>
                    <a:pt x="4653344" y="1006126"/>
                  </a:lnTo>
                  <a:lnTo>
                    <a:pt x="4614386" y="1023937"/>
                  </a:lnTo>
                  <a:lnTo>
                    <a:pt x="4575429" y="1041940"/>
                  </a:lnTo>
                  <a:lnTo>
                    <a:pt x="4536567" y="1060037"/>
                  </a:lnTo>
                  <a:lnTo>
                    <a:pt x="4497705" y="1078230"/>
                  </a:lnTo>
                  <a:lnTo>
                    <a:pt x="4458939" y="1096613"/>
                  </a:lnTo>
                  <a:lnTo>
                    <a:pt x="4420267" y="1115092"/>
                  </a:lnTo>
                  <a:lnTo>
                    <a:pt x="4381596" y="1133570"/>
                  </a:lnTo>
                  <a:lnTo>
                    <a:pt x="4342924" y="1150525"/>
                  </a:lnTo>
                  <a:lnTo>
                    <a:pt x="4304348" y="1165574"/>
                  </a:lnTo>
                  <a:lnTo>
                    <a:pt x="4265867" y="1178814"/>
                  </a:lnTo>
                  <a:lnTo>
                    <a:pt x="4227386" y="1190339"/>
                  </a:lnTo>
                  <a:lnTo>
                    <a:pt x="4189000" y="1200245"/>
                  </a:lnTo>
                  <a:lnTo>
                    <a:pt x="4150614" y="1208437"/>
                  </a:lnTo>
                  <a:lnTo>
                    <a:pt x="4112324" y="1215200"/>
                  </a:lnTo>
                  <a:lnTo>
                    <a:pt x="4074033" y="1220533"/>
                  </a:lnTo>
                  <a:lnTo>
                    <a:pt x="4035838" y="1224439"/>
                  </a:lnTo>
                  <a:lnTo>
                    <a:pt x="3997738" y="1227011"/>
                  </a:lnTo>
                  <a:lnTo>
                    <a:pt x="3959542" y="1228344"/>
                  </a:lnTo>
                  <a:lnTo>
                    <a:pt x="3921538" y="1228439"/>
                  </a:lnTo>
                  <a:lnTo>
                    <a:pt x="3883533" y="1227487"/>
                  </a:lnTo>
                  <a:lnTo>
                    <a:pt x="3845624" y="1225391"/>
                  </a:lnTo>
                  <a:lnTo>
                    <a:pt x="3807714" y="1222248"/>
                  </a:lnTo>
                  <a:lnTo>
                    <a:pt x="3769805" y="1218248"/>
                  </a:lnTo>
                  <a:lnTo>
                    <a:pt x="3731990" y="1213295"/>
                  </a:lnTo>
                  <a:lnTo>
                    <a:pt x="3694271" y="1207579"/>
                  </a:lnTo>
                  <a:lnTo>
                    <a:pt x="3656552" y="1201007"/>
                  </a:lnTo>
                  <a:lnTo>
                    <a:pt x="3618929" y="1193768"/>
                  </a:lnTo>
                  <a:lnTo>
                    <a:pt x="3581400" y="1185862"/>
                  </a:lnTo>
                  <a:lnTo>
                    <a:pt x="3543776" y="1177290"/>
                  </a:lnTo>
                  <a:lnTo>
                    <a:pt x="3506343" y="1168241"/>
                  </a:lnTo>
                  <a:lnTo>
                    <a:pt x="3468910" y="1158621"/>
                  </a:lnTo>
                  <a:lnTo>
                    <a:pt x="3431477" y="1148620"/>
                  </a:lnTo>
                  <a:lnTo>
                    <a:pt x="3394139" y="1138142"/>
                  </a:lnTo>
                  <a:lnTo>
                    <a:pt x="3356896" y="1127284"/>
                  </a:lnTo>
                  <a:lnTo>
                    <a:pt x="3319653" y="1116140"/>
                  </a:lnTo>
                  <a:lnTo>
                    <a:pt x="3282410" y="1104805"/>
                  </a:lnTo>
                  <a:lnTo>
                    <a:pt x="3245358" y="1093184"/>
                  </a:lnTo>
                  <a:lnTo>
                    <a:pt x="3208211" y="1081373"/>
                  </a:lnTo>
                  <a:lnTo>
                    <a:pt x="3171254" y="1069467"/>
                  </a:lnTo>
                  <a:lnTo>
                    <a:pt x="3134201" y="1057466"/>
                  </a:lnTo>
                  <a:lnTo>
                    <a:pt x="3097340" y="1045464"/>
                  </a:lnTo>
                  <a:lnTo>
                    <a:pt x="3060383" y="1033462"/>
                  </a:lnTo>
                  <a:lnTo>
                    <a:pt x="3023616" y="1021461"/>
                  </a:lnTo>
                  <a:lnTo>
                    <a:pt x="2986754" y="1009555"/>
                  </a:lnTo>
                  <a:lnTo>
                    <a:pt x="2950083" y="997744"/>
                  </a:lnTo>
                  <a:lnTo>
                    <a:pt x="2913412" y="986123"/>
                  </a:lnTo>
                  <a:lnTo>
                    <a:pt x="2876741" y="974693"/>
                  </a:lnTo>
                  <a:lnTo>
                    <a:pt x="2840165" y="963454"/>
                  </a:lnTo>
                  <a:lnTo>
                    <a:pt x="2803589" y="952500"/>
                  </a:lnTo>
                  <a:lnTo>
                    <a:pt x="2767108" y="941832"/>
                  </a:lnTo>
                  <a:lnTo>
                    <a:pt x="2730722" y="931450"/>
                  </a:lnTo>
                  <a:lnTo>
                    <a:pt x="2694337" y="921544"/>
                  </a:lnTo>
                  <a:lnTo>
                    <a:pt x="2657951" y="911924"/>
                  </a:lnTo>
                  <a:lnTo>
                    <a:pt x="2621661" y="902779"/>
                  </a:lnTo>
                  <a:lnTo>
                    <a:pt x="2585466" y="894016"/>
                  </a:lnTo>
                  <a:lnTo>
                    <a:pt x="2549271" y="885825"/>
                  </a:lnTo>
                  <a:lnTo>
                    <a:pt x="2513076" y="878110"/>
                  </a:lnTo>
                  <a:lnTo>
                    <a:pt x="2476976" y="870871"/>
                  </a:lnTo>
                  <a:lnTo>
                    <a:pt x="2440972" y="864299"/>
                  </a:lnTo>
                  <a:lnTo>
                    <a:pt x="2404967" y="858203"/>
                  </a:lnTo>
                  <a:lnTo>
                    <a:pt x="2368963" y="852773"/>
                  </a:lnTo>
                  <a:lnTo>
                    <a:pt x="2333054" y="848011"/>
                  </a:lnTo>
                  <a:lnTo>
                    <a:pt x="2297240" y="843820"/>
                  </a:lnTo>
                  <a:lnTo>
                    <a:pt x="2261426" y="840391"/>
                  </a:lnTo>
                  <a:lnTo>
                    <a:pt x="2225612" y="837628"/>
                  </a:lnTo>
                  <a:lnTo>
                    <a:pt x="2189893" y="835533"/>
                  </a:lnTo>
                  <a:lnTo>
                    <a:pt x="2154269" y="834199"/>
                  </a:lnTo>
                  <a:lnTo>
                    <a:pt x="2118646" y="833628"/>
                  </a:lnTo>
                  <a:lnTo>
                    <a:pt x="2083022" y="833819"/>
                  </a:lnTo>
                  <a:lnTo>
                    <a:pt x="2047494" y="834771"/>
                  </a:lnTo>
                  <a:lnTo>
                    <a:pt x="2011966" y="836486"/>
                  </a:lnTo>
                  <a:lnTo>
                    <a:pt x="1976533" y="839057"/>
                  </a:lnTo>
                  <a:lnTo>
                    <a:pt x="1941195" y="842486"/>
                  </a:lnTo>
                  <a:lnTo>
                    <a:pt x="1905762" y="846773"/>
                  </a:lnTo>
                  <a:lnTo>
                    <a:pt x="1870520" y="851821"/>
                  </a:lnTo>
                  <a:lnTo>
                    <a:pt x="1835182" y="857821"/>
                  </a:lnTo>
                  <a:lnTo>
                    <a:pt x="1800035" y="864679"/>
                  </a:lnTo>
                  <a:lnTo>
                    <a:pt x="1764792" y="872395"/>
                  </a:lnTo>
                  <a:lnTo>
                    <a:pt x="1729645" y="880967"/>
                  </a:lnTo>
                  <a:lnTo>
                    <a:pt x="1694593" y="890492"/>
                  </a:lnTo>
                  <a:lnTo>
                    <a:pt x="1659541" y="900874"/>
                  </a:lnTo>
                  <a:lnTo>
                    <a:pt x="1624584" y="912209"/>
                  </a:lnTo>
                  <a:lnTo>
                    <a:pt x="1589627" y="924401"/>
                  </a:lnTo>
                  <a:lnTo>
                    <a:pt x="1554671" y="937641"/>
                  </a:lnTo>
                  <a:lnTo>
                    <a:pt x="1519809" y="951643"/>
                  </a:lnTo>
                  <a:lnTo>
                    <a:pt x="1484948" y="966692"/>
                  </a:lnTo>
                  <a:lnTo>
                    <a:pt x="1450181" y="982599"/>
                  </a:lnTo>
                  <a:lnTo>
                    <a:pt x="1415415" y="999458"/>
                  </a:lnTo>
                  <a:lnTo>
                    <a:pt x="1380744" y="1017270"/>
                  </a:lnTo>
                  <a:lnTo>
                    <a:pt x="1346073" y="1036034"/>
                  </a:lnTo>
                  <a:lnTo>
                    <a:pt x="1311497" y="1055656"/>
                  </a:lnTo>
                  <a:lnTo>
                    <a:pt x="1276922" y="1076230"/>
                  </a:lnTo>
                  <a:lnTo>
                    <a:pt x="1242346" y="1097756"/>
                  </a:lnTo>
                  <a:lnTo>
                    <a:pt x="1207865" y="1120235"/>
                  </a:lnTo>
                  <a:lnTo>
                    <a:pt x="1173480" y="1143571"/>
                  </a:lnTo>
                  <a:lnTo>
                    <a:pt x="1139000" y="1167765"/>
                  </a:lnTo>
                  <a:lnTo>
                    <a:pt x="1104710" y="1193006"/>
                  </a:lnTo>
                  <a:lnTo>
                    <a:pt x="1070324" y="1219010"/>
                  </a:lnTo>
                  <a:lnTo>
                    <a:pt x="1036034" y="1245965"/>
                  </a:lnTo>
                  <a:lnTo>
                    <a:pt x="1001840" y="1273778"/>
                  </a:lnTo>
                  <a:lnTo>
                    <a:pt x="967645" y="1302544"/>
                  </a:lnTo>
                  <a:lnTo>
                    <a:pt x="933450" y="1332071"/>
                  </a:lnTo>
                  <a:lnTo>
                    <a:pt x="899351" y="1362456"/>
                  </a:lnTo>
                  <a:lnTo>
                    <a:pt x="865251" y="1393793"/>
                  </a:lnTo>
                  <a:lnTo>
                    <a:pt x="831247" y="1425797"/>
                  </a:lnTo>
                  <a:lnTo>
                    <a:pt x="797243" y="1458754"/>
                  </a:lnTo>
                  <a:lnTo>
                    <a:pt x="763238" y="1492282"/>
                  </a:lnTo>
                  <a:lnTo>
                    <a:pt x="729329" y="1525238"/>
                  </a:lnTo>
                  <a:lnTo>
                    <a:pt x="695516" y="1556957"/>
                  </a:lnTo>
                  <a:lnTo>
                    <a:pt x="661702" y="1587532"/>
                  </a:lnTo>
                  <a:lnTo>
                    <a:pt x="627888" y="1616964"/>
                  </a:lnTo>
                  <a:lnTo>
                    <a:pt x="594170" y="1645063"/>
                  </a:lnTo>
                  <a:lnTo>
                    <a:pt x="560451" y="1671923"/>
                  </a:lnTo>
                  <a:lnTo>
                    <a:pt x="526828" y="1697450"/>
                  </a:lnTo>
                  <a:lnTo>
                    <a:pt x="493205" y="1721549"/>
                  </a:lnTo>
                  <a:lnTo>
                    <a:pt x="459677" y="1744313"/>
                  </a:lnTo>
                  <a:lnTo>
                    <a:pt x="426149" y="1765744"/>
                  </a:lnTo>
                  <a:lnTo>
                    <a:pt x="392621" y="1785652"/>
                  </a:lnTo>
                  <a:lnTo>
                    <a:pt x="359283" y="1804035"/>
                  </a:lnTo>
                  <a:lnTo>
                    <a:pt x="325850" y="1820990"/>
                  </a:lnTo>
                  <a:lnTo>
                    <a:pt x="292513" y="1836420"/>
                  </a:lnTo>
                  <a:lnTo>
                    <a:pt x="259271" y="1850326"/>
                  </a:lnTo>
                  <a:lnTo>
                    <a:pt x="226028" y="1862614"/>
                  </a:lnTo>
                  <a:lnTo>
                    <a:pt x="192786" y="1873377"/>
                  </a:lnTo>
                  <a:lnTo>
                    <a:pt x="159639" y="1882521"/>
                  </a:lnTo>
                  <a:lnTo>
                    <a:pt x="126587" y="1890046"/>
                  </a:lnTo>
                  <a:lnTo>
                    <a:pt x="93440" y="1895951"/>
                  </a:lnTo>
                  <a:lnTo>
                    <a:pt x="60484" y="1900333"/>
                  </a:lnTo>
                  <a:lnTo>
                    <a:pt x="27527" y="1903000"/>
                  </a:lnTo>
                  <a:lnTo>
                    <a:pt x="0" y="1903857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664019" y="1090253"/>
              <a:ext cx="7118318" cy="1936527"/>
            </a:xfrm>
            <a:custGeom>
              <a:avLst/>
              <a:gdLst>
                <a:gd name="connsiteX0" fmla="*/ 7118319 w 7118318"/>
                <a:gd name="connsiteY0" fmla="*/ 0 h 1936527"/>
                <a:gd name="connsiteX1" fmla="*/ 7079742 w 7118318"/>
                <a:gd name="connsiteY1" fmla="*/ 15335 h 1936527"/>
                <a:gd name="connsiteX2" fmla="*/ 7036975 w 7118318"/>
                <a:gd name="connsiteY2" fmla="*/ 32194 h 1936527"/>
                <a:gd name="connsiteX3" fmla="*/ 6994208 w 7118318"/>
                <a:gd name="connsiteY3" fmla="*/ 48958 h 1936527"/>
                <a:gd name="connsiteX4" fmla="*/ 6951536 w 7118318"/>
                <a:gd name="connsiteY4" fmla="*/ 65722 h 1936527"/>
                <a:gd name="connsiteX5" fmla="*/ 6908959 w 7118318"/>
                <a:gd name="connsiteY5" fmla="*/ 82296 h 1936527"/>
                <a:gd name="connsiteX6" fmla="*/ 6866382 w 7118318"/>
                <a:gd name="connsiteY6" fmla="*/ 98869 h 1936527"/>
                <a:gd name="connsiteX7" fmla="*/ 6823901 w 7118318"/>
                <a:gd name="connsiteY7" fmla="*/ 115348 h 1936527"/>
                <a:gd name="connsiteX8" fmla="*/ 6781420 w 7118318"/>
                <a:gd name="connsiteY8" fmla="*/ 131731 h 1936527"/>
                <a:gd name="connsiteX9" fmla="*/ 6739128 w 7118318"/>
                <a:gd name="connsiteY9" fmla="*/ 148114 h 1936527"/>
                <a:gd name="connsiteX10" fmla="*/ 6696837 w 7118318"/>
                <a:gd name="connsiteY10" fmla="*/ 164306 h 1936527"/>
                <a:gd name="connsiteX11" fmla="*/ 6654546 w 7118318"/>
                <a:gd name="connsiteY11" fmla="*/ 180499 h 1936527"/>
                <a:gd name="connsiteX12" fmla="*/ 6612351 w 7118318"/>
                <a:gd name="connsiteY12" fmla="*/ 196691 h 1936527"/>
                <a:gd name="connsiteX13" fmla="*/ 6570250 w 7118318"/>
                <a:gd name="connsiteY13" fmla="*/ 212788 h 1936527"/>
                <a:gd name="connsiteX14" fmla="*/ 6528150 w 7118318"/>
                <a:gd name="connsiteY14" fmla="*/ 228791 h 1936527"/>
                <a:gd name="connsiteX15" fmla="*/ 6486145 w 7118318"/>
                <a:gd name="connsiteY15" fmla="*/ 244792 h 1936527"/>
                <a:gd name="connsiteX16" fmla="*/ 6444234 w 7118318"/>
                <a:gd name="connsiteY16" fmla="*/ 260794 h 1936527"/>
                <a:gd name="connsiteX17" fmla="*/ 6402324 w 7118318"/>
                <a:gd name="connsiteY17" fmla="*/ 276701 h 1936527"/>
                <a:gd name="connsiteX18" fmla="*/ 6360510 w 7118318"/>
                <a:gd name="connsiteY18" fmla="*/ 292513 h 1936527"/>
                <a:gd name="connsiteX19" fmla="*/ 6318695 w 7118318"/>
                <a:gd name="connsiteY19" fmla="*/ 308419 h 1936527"/>
                <a:gd name="connsiteX20" fmla="*/ 6276975 w 7118318"/>
                <a:gd name="connsiteY20" fmla="*/ 324231 h 1936527"/>
                <a:gd name="connsiteX21" fmla="*/ 6235351 w 7118318"/>
                <a:gd name="connsiteY21" fmla="*/ 340042 h 1936527"/>
                <a:gd name="connsiteX22" fmla="*/ 6193727 w 7118318"/>
                <a:gd name="connsiteY22" fmla="*/ 355759 h 1936527"/>
                <a:gd name="connsiteX23" fmla="*/ 6152198 w 7118318"/>
                <a:gd name="connsiteY23" fmla="*/ 371570 h 1936527"/>
                <a:gd name="connsiteX24" fmla="*/ 6110764 w 7118318"/>
                <a:gd name="connsiteY24" fmla="*/ 387287 h 1936527"/>
                <a:gd name="connsiteX25" fmla="*/ 6069330 w 7118318"/>
                <a:gd name="connsiteY25" fmla="*/ 403098 h 1936527"/>
                <a:gd name="connsiteX26" fmla="*/ 6027896 w 7118318"/>
                <a:gd name="connsiteY26" fmla="*/ 418814 h 1936527"/>
                <a:gd name="connsiteX27" fmla="*/ 5986653 w 7118318"/>
                <a:gd name="connsiteY27" fmla="*/ 434530 h 1936527"/>
                <a:gd name="connsiteX28" fmla="*/ 5945410 w 7118318"/>
                <a:gd name="connsiteY28" fmla="*/ 450247 h 1936527"/>
                <a:gd name="connsiteX29" fmla="*/ 5904262 w 7118318"/>
                <a:gd name="connsiteY29" fmla="*/ 466058 h 1936527"/>
                <a:gd name="connsiteX30" fmla="*/ 5863114 w 7118318"/>
                <a:gd name="connsiteY30" fmla="*/ 481775 h 1936527"/>
                <a:gd name="connsiteX31" fmla="*/ 5821966 w 7118318"/>
                <a:gd name="connsiteY31" fmla="*/ 497586 h 1936527"/>
                <a:gd name="connsiteX32" fmla="*/ 5781008 w 7118318"/>
                <a:gd name="connsiteY32" fmla="*/ 513302 h 1936527"/>
                <a:gd name="connsiteX33" fmla="*/ 5740051 w 7118318"/>
                <a:gd name="connsiteY33" fmla="*/ 529114 h 1936527"/>
                <a:gd name="connsiteX34" fmla="*/ 5699094 w 7118318"/>
                <a:gd name="connsiteY34" fmla="*/ 545021 h 1936527"/>
                <a:gd name="connsiteX35" fmla="*/ 5658231 w 7118318"/>
                <a:gd name="connsiteY35" fmla="*/ 560832 h 1936527"/>
                <a:gd name="connsiteX36" fmla="*/ 5617464 w 7118318"/>
                <a:gd name="connsiteY36" fmla="*/ 576739 h 1936527"/>
                <a:gd name="connsiteX37" fmla="*/ 5576697 w 7118318"/>
                <a:gd name="connsiteY37" fmla="*/ 592741 h 1936527"/>
                <a:gd name="connsiteX38" fmla="*/ 5536026 w 7118318"/>
                <a:gd name="connsiteY38" fmla="*/ 608647 h 1936527"/>
                <a:gd name="connsiteX39" fmla="*/ 5495449 w 7118318"/>
                <a:gd name="connsiteY39" fmla="*/ 624745 h 1936527"/>
                <a:gd name="connsiteX40" fmla="*/ 5454873 w 7118318"/>
                <a:gd name="connsiteY40" fmla="*/ 640842 h 1936527"/>
                <a:gd name="connsiteX41" fmla="*/ 5414391 w 7118318"/>
                <a:gd name="connsiteY41" fmla="*/ 656939 h 1936527"/>
                <a:gd name="connsiteX42" fmla="*/ 5373910 w 7118318"/>
                <a:gd name="connsiteY42" fmla="*/ 673132 h 1936527"/>
                <a:gd name="connsiteX43" fmla="*/ 5333524 w 7118318"/>
                <a:gd name="connsiteY43" fmla="*/ 689419 h 1936527"/>
                <a:gd name="connsiteX44" fmla="*/ 5293138 w 7118318"/>
                <a:gd name="connsiteY44" fmla="*/ 705707 h 1936527"/>
                <a:gd name="connsiteX45" fmla="*/ 5252942 w 7118318"/>
                <a:gd name="connsiteY45" fmla="*/ 722090 h 1936527"/>
                <a:gd name="connsiteX46" fmla="*/ 5212652 w 7118318"/>
                <a:gd name="connsiteY46" fmla="*/ 738568 h 1936527"/>
                <a:gd name="connsiteX47" fmla="*/ 5172456 w 7118318"/>
                <a:gd name="connsiteY47" fmla="*/ 755142 h 1936527"/>
                <a:gd name="connsiteX48" fmla="*/ 5132356 w 7118318"/>
                <a:gd name="connsiteY48" fmla="*/ 771811 h 1936527"/>
                <a:gd name="connsiteX49" fmla="*/ 5092351 w 7118318"/>
                <a:gd name="connsiteY49" fmla="*/ 788480 h 1936527"/>
                <a:gd name="connsiteX50" fmla="*/ 5052346 w 7118318"/>
                <a:gd name="connsiteY50" fmla="*/ 805339 h 1936527"/>
                <a:gd name="connsiteX51" fmla="*/ 5012341 w 7118318"/>
                <a:gd name="connsiteY51" fmla="*/ 822198 h 1936527"/>
                <a:gd name="connsiteX52" fmla="*/ 4972431 w 7118318"/>
                <a:gd name="connsiteY52" fmla="*/ 839248 h 1936527"/>
                <a:gd name="connsiteX53" fmla="*/ 4932617 w 7118318"/>
                <a:gd name="connsiteY53" fmla="*/ 856297 h 1936527"/>
                <a:gd name="connsiteX54" fmla="*/ 4892802 w 7118318"/>
                <a:gd name="connsiteY54" fmla="*/ 873538 h 1936527"/>
                <a:gd name="connsiteX55" fmla="*/ 4853083 w 7118318"/>
                <a:gd name="connsiteY55" fmla="*/ 890873 h 1936527"/>
                <a:gd name="connsiteX56" fmla="*/ 4813459 w 7118318"/>
                <a:gd name="connsiteY56" fmla="*/ 908304 h 1936527"/>
                <a:gd name="connsiteX57" fmla="*/ 4773835 w 7118318"/>
                <a:gd name="connsiteY57" fmla="*/ 925925 h 1936527"/>
                <a:gd name="connsiteX58" fmla="*/ 4734211 w 7118318"/>
                <a:gd name="connsiteY58" fmla="*/ 943547 h 1936527"/>
                <a:gd name="connsiteX59" fmla="*/ 4694682 w 7118318"/>
                <a:gd name="connsiteY59" fmla="*/ 961358 h 1936527"/>
                <a:gd name="connsiteX60" fmla="*/ 4655249 w 7118318"/>
                <a:gd name="connsiteY60" fmla="*/ 979360 h 1936527"/>
                <a:gd name="connsiteX61" fmla="*/ 4615815 w 7118318"/>
                <a:gd name="connsiteY61" fmla="*/ 997458 h 1936527"/>
                <a:gd name="connsiteX62" fmla="*/ 4576477 w 7118318"/>
                <a:gd name="connsiteY62" fmla="*/ 1015651 h 1936527"/>
                <a:gd name="connsiteX63" fmla="*/ 4537234 w 7118318"/>
                <a:gd name="connsiteY63" fmla="*/ 1034034 h 1936527"/>
                <a:gd name="connsiteX64" fmla="*/ 4497991 w 7118318"/>
                <a:gd name="connsiteY64" fmla="*/ 1052513 h 1936527"/>
                <a:gd name="connsiteX65" fmla="*/ 4458748 w 7118318"/>
                <a:gd name="connsiteY65" fmla="*/ 1071277 h 1936527"/>
                <a:gd name="connsiteX66" fmla="*/ 4419600 w 7118318"/>
                <a:gd name="connsiteY66" fmla="*/ 1090041 h 1936527"/>
                <a:gd name="connsiteX67" fmla="*/ 4380548 w 7118318"/>
                <a:gd name="connsiteY67" fmla="*/ 1108901 h 1936527"/>
                <a:gd name="connsiteX68" fmla="*/ 4341495 w 7118318"/>
                <a:gd name="connsiteY68" fmla="*/ 1126236 h 1936527"/>
                <a:gd name="connsiteX69" fmla="*/ 4302538 w 7118318"/>
                <a:gd name="connsiteY69" fmla="*/ 1141762 h 1936527"/>
                <a:gd name="connsiteX70" fmla="*/ 4263581 w 7118318"/>
                <a:gd name="connsiteY70" fmla="*/ 1155478 h 1936527"/>
                <a:gd name="connsiteX71" fmla="*/ 4224719 w 7118318"/>
                <a:gd name="connsiteY71" fmla="*/ 1167479 h 1936527"/>
                <a:gd name="connsiteX72" fmla="*/ 4185857 w 7118318"/>
                <a:gd name="connsiteY72" fmla="*/ 1177766 h 1936527"/>
                <a:gd name="connsiteX73" fmla="*/ 4147090 w 7118318"/>
                <a:gd name="connsiteY73" fmla="*/ 1186529 h 1936527"/>
                <a:gd name="connsiteX74" fmla="*/ 4108418 w 7118318"/>
                <a:gd name="connsiteY74" fmla="*/ 1193768 h 1936527"/>
                <a:gd name="connsiteX75" fmla="*/ 4069747 w 7118318"/>
                <a:gd name="connsiteY75" fmla="*/ 1199579 h 1936527"/>
                <a:gd name="connsiteX76" fmla="*/ 4031171 w 7118318"/>
                <a:gd name="connsiteY76" fmla="*/ 1203960 h 1936527"/>
                <a:gd name="connsiteX77" fmla="*/ 3992594 w 7118318"/>
                <a:gd name="connsiteY77" fmla="*/ 1207103 h 1936527"/>
                <a:gd name="connsiteX78" fmla="*/ 3954018 w 7118318"/>
                <a:gd name="connsiteY78" fmla="*/ 1208913 h 1936527"/>
                <a:gd name="connsiteX79" fmla="*/ 3915632 w 7118318"/>
                <a:gd name="connsiteY79" fmla="*/ 1209580 h 1936527"/>
                <a:gd name="connsiteX80" fmla="*/ 3877151 w 7118318"/>
                <a:gd name="connsiteY80" fmla="*/ 1209199 h 1936527"/>
                <a:gd name="connsiteX81" fmla="*/ 3838861 w 7118318"/>
                <a:gd name="connsiteY81" fmla="*/ 1207675 h 1936527"/>
                <a:gd name="connsiteX82" fmla="*/ 3800571 w 7118318"/>
                <a:gd name="connsiteY82" fmla="*/ 1205198 h 1936527"/>
                <a:gd name="connsiteX83" fmla="*/ 3762280 w 7118318"/>
                <a:gd name="connsiteY83" fmla="*/ 1201769 h 1936527"/>
                <a:gd name="connsiteX84" fmla="*/ 3724084 w 7118318"/>
                <a:gd name="connsiteY84" fmla="*/ 1197388 h 1936527"/>
                <a:gd name="connsiteX85" fmla="*/ 3685984 w 7118318"/>
                <a:gd name="connsiteY85" fmla="*/ 1192244 h 1936527"/>
                <a:gd name="connsiteX86" fmla="*/ 3647884 w 7118318"/>
                <a:gd name="connsiteY86" fmla="*/ 1186339 h 1936527"/>
                <a:gd name="connsiteX87" fmla="*/ 3609784 w 7118318"/>
                <a:gd name="connsiteY87" fmla="*/ 1179767 h 1936527"/>
                <a:gd name="connsiteX88" fmla="*/ 3571875 w 7118318"/>
                <a:gd name="connsiteY88" fmla="*/ 1172527 h 1936527"/>
                <a:gd name="connsiteX89" fmla="*/ 3533871 w 7118318"/>
                <a:gd name="connsiteY89" fmla="*/ 1164622 h 1936527"/>
                <a:gd name="connsiteX90" fmla="*/ 3496056 w 7118318"/>
                <a:gd name="connsiteY90" fmla="*/ 1156240 h 1936527"/>
                <a:gd name="connsiteX91" fmla="*/ 3458147 w 7118318"/>
                <a:gd name="connsiteY91" fmla="*/ 1147286 h 1936527"/>
                <a:gd name="connsiteX92" fmla="*/ 3420428 w 7118318"/>
                <a:gd name="connsiteY92" fmla="*/ 1137952 h 1936527"/>
                <a:gd name="connsiteX93" fmla="*/ 3382709 w 7118318"/>
                <a:gd name="connsiteY93" fmla="*/ 1128141 h 1936527"/>
                <a:gd name="connsiteX94" fmla="*/ 3344990 w 7118318"/>
                <a:gd name="connsiteY94" fmla="*/ 1118044 h 1936527"/>
                <a:gd name="connsiteX95" fmla="*/ 3307366 w 7118318"/>
                <a:gd name="connsiteY95" fmla="*/ 1107662 h 1936527"/>
                <a:gd name="connsiteX96" fmla="*/ 3269838 w 7118318"/>
                <a:gd name="connsiteY96" fmla="*/ 1096994 h 1936527"/>
                <a:gd name="connsiteX97" fmla="*/ 3232309 w 7118318"/>
                <a:gd name="connsiteY97" fmla="*/ 1086041 h 1936527"/>
                <a:gd name="connsiteX98" fmla="*/ 3194876 w 7118318"/>
                <a:gd name="connsiteY98" fmla="*/ 1075087 h 1936527"/>
                <a:gd name="connsiteX99" fmla="*/ 3157442 w 7118318"/>
                <a:gd name="connsiteY99" fmla="*/ 1063847 h 1936527"/>
                <a:gd name="connsiteX100" fmla="*/ 3120009 w 7118318"/>
                <a:gd name="connsiteY100" fmla="*/ 1052608 h 1936527"/>
                <a:gd name="connsiteX101" fmla="*/ 3082766 w 7118318"/>
                <a:gd name="connsiteY101" fmla="*/ 1041368 h 1936527"/>
                <a:gd name="connsiteX102" fmla="*/ 3045524 w 7118318"/>
                <a:gd name="connsiteY102" fmla="*/ 1030129 h 1936527"/>
                <a:gd name="connsiteX103" fmla="*/ 3008281 w 7118318"/>
                <a:gd name="connsiteY103" fmla="*/ 1018889 h 1936527"/>
                <a:gd name="connsiteX104" fmla="*/ 2971133 w 7118318"/>
                <a:gd name="connsiteY104" fmla="*/ 1007745 h 1936527"/>
                <a:gd name="connsiteX105" fmla="*/ 2933986 w 7118318"/>
                <a:gd name="connsiteY105" fmla="*/ 996696 h 1936527"/>
                <a:gd name="connsiteX106" fmla="*/ 2896934 w 7118318"/>
                <a:gd name="connsiteY106" fmla="*/ 985838 h 1936527"/>
                <a:gd name="connsiteX107" fmla="*/ 2859977 w 7118318"/>
                <a:gd name="connsiteY107" fmla="*/ 975169 h 1936527"/>
                <a:gd name="connsiteX108" fmla="*/ 2823020 w 7118318"/>
                <a:gd name="connsiteY108" fmla="*/ 964787 h 1936527"/>
                <a:gd name="connsiteX109" fmla="*/ 2786063 w 7118318"/>
                <a:gd name="connsiteY109" fmla="*/ 954596 h 1936527"/>
                <a:gd name="connsiteX110" fmla="*/ 2749201 w 7118318"/>
                <a:gd name="connsiteY110" fmla="*/ 944689 h 1936527"/>
                <a:gd name="connsiteX111" fmla="*/ 2712434 w 7118318"/>
                <a:gd name="connsiteY111" fmla="*/ 935164 h 1936527"/>
                <a:gd name="connsiteX112" fmla="*/ 2675668 w 7118318"/>
                <a:gd name="connsiteY112" fmla="*/ 926021 h 1936527"/>
                <a:gd name="connsiteX113" fmla="*/ 2638901 w 7118318"/>
                <a:gd name="connsiteY113" fmla="*/ 917258 h 1936527"/>
                <a:gd name="connsiteX114" fmla="*/ 2602230 w 7118318"/>
                <a:gd name="connsiteY114" fmla="*/ 908876 h 1936527"/>
                <a:gd name="connsiteX115" fmla="*/ 2565654 w 7118318"/>
                <a:gd name="connsiteY115" fmla="*/ 900970 h 1936527"/>
                <a:gd name="connsiteX116" fmla="*/ 2529078 w 7118318"/>
                <a:gd name="connsiteY116" fmla="*/ 893540 h 1936527"/>
                <a:gd name="connsiteX117" fmla="*/ 2492597 w 7118318"/>
                <a:gd name="connsiteY117" fmla="*/ 886587 h 1936527"/>
                <a:gd name="connsiteX118" fmla="*/ 2456117 w 7118318"/>
                <a:gd name="connsiteY118" fmla="*/ 880301 h 1936527"/>
                <a:gd name="connsiteX119" fmla="*/ 2419731 w 7118318"/>
                <a:gd name="connsiteY119" fmla="*/ 874395 h 1936527"/>
                <a:gd name="connsiteX120" fmla="*/ 2383346 w 7118318"/>
                <a:gd name="connsiteY120" fmla="*/ 869156 h 1936527"/>
                <a:gd name="connsiteX121" fmla="*/ 2347055 w 7118318"/>
                <a:gd name="connsiteY121" fmla="*/ 864584 h 1936527"/>
                <a:gd name="connsiteX122" fmla="*/ 2310765 w 7118318"/>
                <a:gd name="connsiteY122" fmla="*/ 860584 h 1936527"/>
                <a:gd name="connsiteX123" fmla="*/ 2274570 w 7118318"/>
                <a:gd name="connsiteY123" fmla="*/ 857250 h 1936527"/>
                <a:gd name="connsiteX124" fmla="*/ 2238375 w 7118318"/>
                <a:gd name="connsiteY124" fmla="*/ 854583 h 1936527"/>
                <a:gd name="connsiteX125" fmla="*/ 2202275 w 7118318"/>
                <a:gd name="connsiteY125" fmla="*/ 852583 h 1936527"/>
                <a:gd name="connsiteX126" fmla="*/ 2166176 w 7118318"/>
                <a:gd name="connsiteY126" fmla="*/ 851344 h 1936527"/>
                <a:gd name="connsiteX127" fmla="*/ 2130171 w 7118318"/>
                <a:gd name="connsiteY127" fmla="*/ 850773 h 1936527"/>
                <a:gd name="connsiteX128" fmla="*/ 2094167 w 7118318"/>
                <a:gd name="connsiteY128" fmla="*/ 850963 h 1936527"/>
                <a:gd name="connsiteX129" fmla="*/ 2058162 w 7118318"/>
                <a:gd name="connsiteY129" fmla="*/ 851916 h 1936527"/>
                <a:gd name="connsiteX130" fmla="*/ 2022348 w 7118318"/>
                <a:gd name="connsiteY130" fmla="*/ 853726 h 1936527"/>
                <a:gd name="connsiteX131" fmla="*/ 1986439 w 7118318"/>
                <a:gd name="connsiteY131" fmla="*/ 856297 h 1936527"/>
                <a:gd name="connsiteX132" fmla="*/ 1950625 w 7118318"/>
                <a:gd name="connsiteY132" fmla="*/ 859631 h 1936527"/>
                <a:gd name="connsiteX133" fmla="*/ 1914906 w 7118318"/>
                <a:gd name="connsiteY133" fmla="*/ 863822 h 1936527"/>
                <a:gd name="connsiteX134" fmla="*/ 1879187 w 7118318"/>
                <a:gd name="connsiteY134" fmla="*/ 868871 h 1936527"/>
                <a:gd name="connsiteX135" fmla="*/ 1843564 w 7118318"/>
                <a:gd name="connsiteY135" fmla="*/ 874681 h 1936527"/>
                <a:gd name="connsiteX136" fmla="*/ 1807940 w 7118318"/>
                <a:gd name="connsiteY136" fmla="*/ 881443 h 1936527"/>
                <a:gd name="connsiteX137" fmla="*/ 1772412 w 7118318"/>
                <a:gd name="connsiteY137" fmla="*/ 888968 h 1936527"/>
                <a:gd name="connsiteX138" fmla="*/ 1736884 w 7118318"/>
                <a:gd name="connsiteY138" fmla="*/ 897446 h 1936527"/>
                <a:gd name="connsiteX139" fmla="*/ 1701356 w 7118318"/>
                <a:gd name="connsiteY139" fmla="*/ 906780 h 1936527"/>
                <a:gd name="connsiteX140" fmla="*/ 1665923 w 7118318"/>
                <a:gd name="connsiteY140" fmla="*/ 917067 h 1936527"/>
                <a:gd name="connsiteX141" fmla="*/ 1630585 w 7118318"/>
                <a:gd name="connsiteY141" fmla="*/ 928116 h 1936527"/>
                <a:gd name="connsiteX142" fmla="*/ 1595247 w 7118318"/>
                <a:gd name="connsiteY142" fmla="*/ 940213 h 1936527"/>
                <a:gd name="connsiteX143" fmla="*/ 1559909 w 7118318"/>
                <a:gd name="connsiteY143" fmla="*/ 953167 h 1936527"/>
                <a:gd name="connsiteX144" fmla="*/ 1524667 w 7118318"/>
                <a:gd name="connsiteY144" fmla="*/ 966978 h 1936527"/>
                <a:gd name="connsiteX145" fmla="*/ 1489424 w 7118318"/>
                <a:gd name="connsiteY145" fmla="*/ 981742 h 1936527"/>
                <a:gd name="connsiteX146" fmla="*/ 1454277 w 7118318"/>
                <a:gd name="connsiteY146" fmla="*/ 997458 h 1936527"/>
                <a:gd name="connsiteX147" fmla="*/ 1419130 w 7118318"/>
                <a:gd name="connsiteY147" fmla="*/ 1014031 h 1936527"/>
                <a:gd name="connsiteX148" fmla="*/ 1384078 w 7118318"/>
                <a:gd name="connsiteY148" fmla="*/ 1031558 h 1936527"/>
                <a:gd name="connsiteX149" fmla="*/ 1349026 w 7118318"/>
                <a:gd name="connsiteY149" fmla="*/ 1049941 h 1936527"/>
                <a:gd name="connsiteX150" fmla="*/ 1314069 w 7118318"/>
                <a:gd name="connsiteY150" fmla="*/ 1069372 h 1936527"/>
                <a:gd name="connsiteX151" fmla="*/ 1279112 w 7118318"/>
                <a:gd name="connsiteY151" fmla="*/ 1089565 h 1936527"/>
                <a:gd name="connsiteX152" fmla="*/ 1244156 w 7118318"/>
                <a:gd name="connsiteY152" fmla="*/ 1110806 h 1936527"/>
                <a:gd name="connsiteX153" fmla="*/ 1209294 w 7118318"/>
                <a:gd name="connsiteY153" fmla="*/ 1132904 h 1936527"/>
                <a:gd name="connsiteX154" fmla="*/ 1174528 w 7118318"/>
                <a:gd name="connsiteY154" fmla="*/ 1155859 h 1936527"/>
                <a:gd name="connsiteX155" fmla="*/ 1139762 w 7118318"/>
                <a:gd name="connsiteY155" fmla="*/ 1179767 h 1936527"/>
                <a:gd name="connsiteX156" fmla="*/ 1104995 w 7118318"/>
                <a:gd name="connsiteY156" fmla="*/ 1204627 h 1936527"/>
                <a:gd name="connsiteX157" fmla="*/ 1070324 w 7118318"/>
                <a:gd name="connsiteY157" fmla="*/ 1230344 h 1936527"/>
                <a:gd name="connsiteX158" fmla="*/ 1035653 w 7118318"/>
                <a:gd name="connsiteY158" fmla="*/ 1256919 h 1936527"/>
                <a:gd name="connsiteX159" fmla="*/ 1000982 w 7118318"/>
                <a:gd name="connsiteY159" fmla="*/ 1284351 h 1936527"/>
                <a:gd name="connsiteX160" fmla="*/ 966406 w 7118318"/>
                <a:gd name="connsiteY160" fmla="*/ 1312640 h 1936527"/>
                <a:gd name="connsiteX161" fmla="*/ 931926 w 7118318"/>
                <a:gd name="connsiteY161" fmla="*/ 1341787 h 1936527"/>
                <a:gd name="connsiteX162" fmla="*/ 897446 w 7118318"/>
                <a:gd name="connsiteY162" fmla="*/ 1371886 h 1936527"/>
                <a:gd name="connsiteX163" fmla="*/ 862965 w 7118318"/>
                <a:gd name="connsiteY163" fmla="*/ 1402747 h 1936527"/>
                <a:gd name="connsiteX164" fmla="*/ 828580 w 7118318"/>
                <a:gd name="connsiteY164" fmla="*/ 1434370 h 1936527"/>
                <a:gd name="connsiteX165" fmla="*/ 794195 w 7118318"/>
                <a:gd name="connsiteY165" fmla="*/ 1466850 h 1936527"/>
                <a:gd name="connsiteX166" fmla="*/ 759905 w 7118318"/>
                <a:gd name="connsiteY166" fmla="*/ 1500187 h 1936527"/>
                <a:gd name="connsiteX167" fmla="*/ 725615 w 7118318"/>
                <a:gd name="connsiteY167" fmla="*/ 1534096 h 1936527"/>
                <a:gd name="connsiteX168" fmla="*/ 691420 w 7118318"/>
                <a:gd name="connsiteY168" fmla="*/ 1567243 h 1936527"/>
                <a:gd name="connsiteX169" fmla="*/ 657225 w 7118318"/>
                <a:gd name="connsiteY169" fmla="*/ 1599248 h 1936527"/>
                <a:gd name="connsiteX170" fmla="*/ 623030 w 7118318"/>
                <a:gd name="connsiteY170" fmla="*/ 1630013 h 1936527"/>
                <a:gd name="connsiteX171" fmla="*/ 588931 w 7118318"/>
                <a:gd name="connsiteY171" fmla="*/ 1659541 h 1936527"/>
                <a:gd name="connsiteX172" fmla="*/ 554927 w 7118318"/>
                <a:gd name="connsiteY172" fmla="*/ 1687735 h 1936527"/>
                <a:gd name="connsiteX173" fmla="*/ 520922 w 7118318"/>
                <a:gd name="connsiteY173" fmla="*/ 1714500 h 1936527"/>
                <a:gd name="connsiteX174" fmla="*/ 486918 w 7118318"/>
                <a:gd name="connsiteY174" fmla="*/ 1739932 h 1936527"/>
                <a:gd name="connsiteX175" fmla="*/ 453009 w 7118318"/>
                <a:gd name="connsiteY175" fmla="*/ 1764030 h 1936527"/>
                <a:gd name="connsiteX176" fmla="*/ 419195 w 7118318"/>
                <a:gd name="connsiteY176" fmla="*/ 1786509 h 1936527"/>
                <a:gd name="connsiteX177" fmla="*/ 385286 w 7118318"/>
                <a:gd name="connsiteY177" fmla="*/ 1807654 h 1936527"/>
                <a:gd name="connsiteX178" fmla="*/ 351568 w 7118318"/>
                <a:gd name="connsiteY178" fmla="*/ 1827276 h 1936527"/>
                <a:gd name="connsiteX179" fmla="*/ 317849 w 7118318"/>
                <a:gd name="connsiteY179" fmla="*/ 1845278 h 1936527"/>
                <a:gd name="connsiteX180" fmla="*/ 284131 w 7118318"/>
                <a:gd name="connsiteY180" fmla="*/ 1861757 h 1936527"/>
                <a:gd name="connsiteX181" fmla="*/ 250508 w 7118318"/>
                <a:gd name="connsiteY181" fmla="*/ 1876711 h 1936527"/>
                <a:gd name="connsiteX182" fmla="*/ 216884 w 7118318"/>
                <a:gd name="connsiteY182" fmla="*/ 1890046 h 1936527"/>
                <a:gd name="connsiteX183" fmla="*/ 183356 w 7118318"/>
                <a:gd name="connsiteY183" fmla="*/ 1901761 h 1936527"/>
                <a:gd name="connsiteX184" fmla="*/ 149828 w 7118318"/>
                <a:gd name="connsiteY184" fmla="*/ 1911858 h 1936527"/>
                <a:gd name="connsiteX185" fmla="*/ 116396 w 7118318"/>
                <a:gd name="connsiteY185" fmla="*/ 1920240 h 1936527"/>
                <a:gd name="connsiteX186" fmla="*/ 82963 w 7118318"/>
                <a:gd name="connsiteY186" fmla="*/ 1927098 h 1936527"/>
                <a:gd name="connsiteX187" fmla="*/ 49625 w 7118318"/>
                <a:gd name="connsiteY187" fmla="*/ 1932146 h 1936527"/>
                <a:gd name="connsiteX188" fmla="*/ 16288 w 7118318"/>
                <a:gd name="connsiteY188" fmla="*/ 1935670 h 1936527"/>
                <a:gd name="connsiteX189" fmla="*/ 0 w 7118318"/>
                <a:gd name="connsiteY189" fmla="*/ 1936528 h 193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7118318" h="1936527">
                  <a:moveTo>
                    <a:pt x="7118319" y="0"/>
                  </a:moveTo>
                  <a:lnTo>
                    <a:pt x="7079742" y="15335"/>
                  </a:lnTo>
                  <a:lnTo>
                    <a:pt x="7036975" y="32194"/>
                  </a:lnTo>
                  <a:lnTo>
                    <a:pt x="6994208" y="48958"/>
                  </a:lnTo>
                  <a:lnTo>
                    <a:pt x="6951536" y="65722"/>
                  </a:lnTo>
                  <a:lnTo>
                    <a:pt x="6908959" y="82296"/>
                  </a:lnTo>
                  <a:lnTo>
                    <a:pt x="6866382" y="98869"/>
                  </a:lnTo>
                  <a:lnTo>
                    <a:pt x="6823901" y="115348"/>
                  </a:lnTo>
                  <a:lnTo>
                    <a:pt x="6781420" y="131731"/>
                  </a:lnTo>
                  <a:lnTo>
                    <a:pt x="6739128" y="148114"/>
                  </a:lnTo>
                  <a:lnTo>
                    <a:pt x="6696837" y="164306"/>
                  </a:lnTo>
                  <a:lnTo>
                    <a:pt x="6654546" y="180499"/>
                  </a:lnTo>
                  <a:lnTo>
                    <a:pt x="6612351" y="196691"/>
                  </a:lnTo>
                  <a:lnTo>
                    <a:pt x="6570250" y="212788"/>
                  </a:lnTo>
                  <a:lnTo>
                    <a:pt x="6528150" y="228791"/>
                  </a:lnTo>
                  <a:lnTo>
                    <a:pt x="6486145" y="244792"/>
                  </a:lnTo>
                  <a:lnTo>
                    <a:pt x="6444234" y="260794"/>
                  </a:lnTo>
                  <a:lnTo>
                    <a:pt x="6402324" y="276701"/>
                  </a:lnTo>
                  <a:lnTo>
                    <a:pt x="6360510" y="292513"/>
                  </a:lnTo>
                  <a:lnTo>
                    <a:pt x="6318695" y="308419"/>
                  </a:lnTo>
                  <a:lnTo>
                    <a:pt x="6276975" y="324231"/>
                  </a:lnTo>
                  <a:lnTo>
                    <a:pt x="6235351" y="340042"/>
                  </a:lnTo>
                  <a:lnTo>
                    <a:pt x="6193727" y="355759"/>
                  </a:lnTo>
                  <a:lnTo>
                    <a:pt x="6152198" y="371570"/>
                  </a:lnTo>
                  <a:lnTo>
                    <a:pt x="6110764" y="387287"/>
                  </a:lnTo>
                  <a:lnTo>
                    <a:pt x="6069330" y="403098"/>
                  </a:lnTo>
                  <a:lnTo>
                    <a:pt x="6027896" y="418814"/>
                  </a:lnTo>
                  <a:lnTo>
                    <a:pt x="5986653" y="434530"/>
                  </a:lnTo>
                  <a:lnTo>
                    <a:pt x="5945410" y="450247"/>
                  </a:lnTo>
                  <a:lnTo>
                    <a:pt x="5904262" y="466058"/>
                  </a:lnTo>
                  <a:lnTo>
                    <a:pt x="5863114" y="481775"/>
                  </a:lnTo>
                  <a:lnTo>
                    <a:pt x="5821966" y="497586"/>
                  </a:lnTo>
                  <a:lnTo>
                    <a:pt x="5781008" y="513302"/>
                  </a:lnTo>
                  <a:lnTo>
                    <a:pt x="5740051" y="529114"/>
                  </a:lnTo>
                  <a:lnTo>
                    <a:pt x="5699094" y="545021"/>
                  </a:lnTo>
                  <a:lnTo>
                    <a:pt x="5658231" y="560832"/>
                  </a:lnTo>
                  <a:lnTo>
                    <a:pt x="5617464" y="576739"/>
                  </a:lnTo>
                  <a:lnTo>
                    <a:pt x="5576697" y="592741"/>
                  </a:lnTo>
                  <a:lnTo>
                    <a:pt x="5536026" y="608647"/>
                  </a:lnTo>
                  <a:lnTo>
                    <a:pt x="5495449" y="624745"/>
                  </a:lnTo>
                  <a:lnTo>
                    <a:pt x="5454873" y="640842"/>
                  </a:lnTo>
                  <a:lnTo>
                    <a:pt x="5414391" y="656939"/>
                  </a:lnTo>
                  <a:lnTo>
                    <a:pt x="5373910" y="673132"/>
                  </a:lnTo>
                  <a:lnTo>
                    <a:pt x="5333524" y="689419"/>
                  </a:lnTo>
                  <a:lnTo>
                    <a:pt x="5293138" y="705707"/>
                  </a:lnTo>
                  <a:lnTo>
                    <a:pt x="5252942" y="722090"/>
                  </a:lnTo>
                  <a:lnTo>
                    <a:pt x="5212652" y="738568"/>
                  </a:lnTo>
                  <a:lnTo>
                    <a:pt x="5172456" y="755142"/>
                  </a:lnTo>
                  <a:lnTo>
                    <a:pt x="5132356" y="771811"/>
                  </a:lnTo>
                  <a:lnTo>
                    <a:pt x="5092351" y="788480"/>
                  </a:lnTo>
                  <a:lnTo>
                    <a:pt x="5052346" y="805339"/>
                  </a:lnTo>
                  <a:lnTo>
                    <a:pt x="5012341" y="822198"/>
                  </a:lnTo>
                  <a:lnTo>
                    <a:pt x="4972431" y="839248"/>
                  </a:lnTo>
                  <a:lnTo>
                    <a:pt x="4932617" y="856297"/>
                  </a:lnTo>
                  <a:lnTo>
                    <a:pt x="4892802" y="873538"/>
                  </a:lnTo>
                  <a:lnTo>
                    <a:pt x="4853083" y="890873"/>
                  </a:lnTo>
                  <a:lnTo>
                    <a:pt x="4813459" y="908304"/>
                  </a:lnTo>
                  <a:lnTo>
                    <a:pt x="4773835" y="925925"/>
                  </a:lnTo>
                  <a:lnTo>
                    <a:pt x="4734211" y="943547"/>
                  </a:lnTo>
                  <a:lnTo>
                    <a:pt x="4694682" y="961358"/>
                  </a:lnTo>
                  <a:lnTo>
                    <a:pt x="4655249" y="979360"/>
                  </a:lnTo>
                  <a:lnTo>
                    <a:pt x="4615815" y="997458"/>
                  </a:lnTo>
                  <a:lnTo>
                    <a:pt x="4576477" y="1015651"/>
                  </a:lnTo>
                  <a:lnTo>
                    <a:pt x="4537234" y="1034034"/>
                  </a:lnTo>
                  <a:lnTo>
                    <a:pt x="4497991" y="1052513"/>
                  </a:lnTo>
                  <a:lnTo>
                    <a:pt x="4458748" y="1071277"/>
                  </a:lnTo>
                  <a:lnTo>
                    <a:pt x="4419600" y="1090041"/>
                  </a:lnTo>
                  <a:lnTo>
                    <a:pt x="4380548" y="1108901"/>
                  </a:lnTo>
                  <a:lnTo>
                    <a:pt x="4341495" y="1126236"/>
                  </a:lnTo>
                  <a:lnTo>
                    <a:pt x="4302538" y="1141762"/>
                  </a:lnTo>
                  <a:lnTo>
                    <a:pt x="4263581" y="1155478"/>
                  </a:lnTo>
                  <a:lnTo>
                    <a:pt x="4224719" y="1167479"/>
                  </a:lnTo>
                  <a:lnTo>
                    <a:pt x="4185857" y="1177766"/>
                  </a:lnTo>
                  <a:lnTo>
                    <a:pt x="4147090" y="1186529"/>
                  </a:lnTo>
                  <a:lnTo>
                    <a:pt x="4108418" y="1193768"/>
                  </a:lnTo>
                  <a:lnTo>
                    <a:pt x="4069747" y="1199579"/>
                  </a:lnTo>
                  <a:lnTo>
                    <a:pt x="4031171" y="1203960"/>
                  </a:lnTo>
                  <a:lnTo>
                    <a:pt x="3992594" y="1207103"/>
                  </a:lnTo>
                  <a:lnTo>
                    <a:pt x="3954018" y="1208913"/>
                  </a:lnTo>
                  <a:lnTo>
                    <a:pt x="3915632" y="1209580"/>
                  </a:lnTo>
                  <a:lnTo>
                    <a:pt x="3877151" y="1209199"/>
                  </a:lnTo>
                  <a:lnTo>
                    <a:pt x="3838861" y="1207675"/>
                  </a:lnTo>
                  <a:lnTo>
                    <a:pt x="3800571" y="1205198"/>
                  </a:lnTo>
                  <a:lnTo>
                    <a:pt x="3762280" y="1201769"/>
                  </a:lnTo>
                  <a:lnTo>
                    <a:pt x="3724084" y="1197388"/>
                  </a:lnTo>
                  <a:lnTo>
                    <a:pt x="3685984" y="1192244"/>
                  </a:lnTo>
                  <a:lnTo>
                    <a:pt x="3647884" y="1186339"/>
                  </a:lnTo>
                  <a:lnTo>
                    <a:pt x="3609784" y="1179767"/>
                  </a:lnTo>
                  <a:lnTo>
                    <a:pt x="3571875" y="1172527"/>
                  </a:lnTo>
                  <a:lnTo>
                    <a:pt x="3533871" y="1164622"/>
                  </a:lnTo>
                  <a:lnTo>
                    <a:pt x="3496056" y="1156240"/>
                  </a:lnTo>
                  <a:lnTo>
                    <a:pt x="3458147" y="1147286"/>
                  </a:lnTo>
                  <a:lnTo>
                    <a:pt x="3420428" y="1137952"/>
                  </a:lnTo>
                  <a:lnTo>
                    <a:pt x="3382709" y="1128141"/>
                  </a:lnTo>
                  <a:lnTo>
                    <a:pt x="3344990" y="1118044"/>
                  </a:lnTo>
                  <a:lnTo>
                    <a:pt x="3307366" y="1107662"/>
                  </a:lnTo>
                  <a:lnTo>
                    <a:pt x="3269838" y="1096994"/>
                  </a:lnTo>
                  <a:lnTo>
                    <a:pt x="3232309" y="1086041"/>
                  </a:lnTo>
                  <a:lnTo>
                    <a:pt x="3194876" y="1075087"/>
                  </a:lnTo>
                  <a:lnTo>
                    <a:pt x="3157442" y="1063847"/>
                  </a:lnTo>
                  <a:lnTo>
                    <a:pt x="3120009" y="1052608"/>
                  </a:lnTo>
                  <a:lnTo>
                    <a:pt x="3082766" y="1041368"/>
                  </a:lnTo>
                  <a:lnTo>
                    <a:pt x="3045524" y="1030129"/>
                  </a:lnTo>
                  <a:lnTo>
                    <a:pt x="3008281" y="1018889"/>
                  </a:lnTo>
                  <a:lnTo>
                    <a:pt x="2971133" y="1007745"/>
                  </a:lnTo>
                  <a:lnTo>
                    <a:pt x="2933986" y="996696"/>
                  </a:lnTo>
                  <a:lnTo>
                    <a:pt x="2896934" y="985838"/>
                  </a:lnTo>
                  <a:lnTo>
                    <a:pt x="2859977" y="975169"/>
                  </a:lnTo>
                  <a:lnTo>
                    <a:pt x="2823020" y="964787"/>
                  </a:lnTo>
                  <a:lnTo>
                    <a:pt x="2786063" y="954596"/>
                  </a:lnTo>
                  <a:lnTo>
                    <a:pt x="2749201" y="944689"/>
                  </a:lnTo>
                  <a:lnTo>
                    <a:pt x="2712434" y="935164"/>
                  </a:lnTo>
                  <a:lnTo>
                    <a:pt x="2675668" y="926021"/>
                  </a:lnTo>
                  <a:lnTo>
                    <a:pt x="2638901" y="917258"/>
                  </a:lnTo>
                  <a:lnTo>
                    <a:pt x="2602230" y="908876"/>
                  </a:lnTo>
                  <a:lnTo>
                    <a:pt x="2565654" y="900970"/>
                  </a:lnTo>
                  <a:lnTo>
                    <a:pt x="2529078" y="893540"/>
                  </a:lnTo>
                  <a:lnTo>
                    <a:pt x="2492597" y="886587"/>
                  </a:lnTo>
                  <a:lnTo>
                    <a:pt x="2456117" y="880301"/>
                  </a:lnTo>
                  <a:lnTo>
                    <a:pt x="2419731" y="874395"/>
                  </a:lnTo>
                  <a:lnTo>
                    <a:pt x="2383346" y="869156"/>
                  </a:lnTo>
                  <a:lnTo>
                    <a:pt x="2347055" y="864584"/>
                  </a:lnTo>
                  <a:lnTo>
                    <a:pt x="2310765" y="860584"/>
                  </a:lnTo>
                  <a:lnTo>
                    <a:pt x="2274570" y="857250"/>
                  </a:lnTo>
                  <a:lnTo>
                    <a:pt x="2238375" y="854583"/>
                  </a:lnTo>
                  <a:lnTo>
                    <a:pt x="2202275" y="852583"/>
                  </a:lnTo>
                  <a:lnTo>
                    <a:pt x="2166176" y="851344"/>
                  </a:lnTo>
                  <a:lnTo>
                    <a:pt x="2130171" y="850773"/>
                  </a:lnTo>
                  <a:lnTo>
                    <a:pt x="2094167" y="850963"/>
                  </a:lnTo>
                  <a:lnTo>
                    <a:pt x="2058162" y="851916"/>
                  </a:lnTo>
                  <a:lnTo>
                    <a:pt x="2022348" y="853726"/>
                  </a:lnTo>
                  <a:lnTo>
                    <a:pt x="1986439" y="856297"/>
                  </a:lnTo>
                  <a:lnTo>
                    <a:pt x="1950625" y="859631"/>
                  </a:lnTo>
                  <a:lnTo>
                    <a:pt x="1914906" y="863822"/>
                  </a:lnTo>
                  <a:lnTo>
                    <a:pt x="1879187" y="868871"/>
                  </a:lnTo>
                  <a:lnTo>
                    <a:pt x="1843564" y="874681"/>
                  </a:lnTo>
                  <a:lnTo>
                    <a:pt x="1807940" y="881443"/>
                  </a:lnTo>
                  <a:lnTo>
                    <a:pt x="1772412" y="888968"/>
                  </a:lnTo>
                  <a:lnTo>
                    <a:pt x="1736884" y="897446"/>
                  </a:lnTo>
                  <a:lnTo>
                    <a:pt x="1701356" y="906780"/>
                  </a:lnTo>
                  <a:lnTo>
                    <a:pt x="1665923" y="917067"/>
                  </a:lnTo>
                  <a:lnTo>
                    <a:pt x="1630585" y="928116"/>
                  </a:lnTo>
                  <a:lnTo>
                    <a:pt x="1595247" y="940213"/>
                  </a:lnTo>
                  <a:lnTo>
                    <a:pt x="1559909" y="953167"/>
                  </a:lnTo>
                  <a:lnTo>
                    <a:pt x="1524667" y="966978"/>
                  </a:lnTo>
                  <a:lnTo>
                    <a:pt x="1489424" y="981742"/>
                  </a:lnTo>
                  <a:lnTo>
                    <a:pt x="1454277" y="997458"/>
                  </a:lnTo>
                  <a:lnTo>
                    <a:pt x="1419130" y="1014031"/>
                  </a:lnTo>
                  <a:lnTo>
                    <a:pt x="1384078" y="1031558"/>
                  </a:lnTo>
                  <a:lnTo>
                    <a:pt x="1349026" y="1049941"/>
                  </a:lnTo>
                  <a:lnTo>
                    <a:pt x="1314069" y="1069372"/>
                  </a:lnTo>
                  <a:lnTo>
                    <a:pt x="1279112" y="1089565"/>
                  </a:lnTo>
                  <a:lnTo>
                    <a:pt x="1244156" y="1110806"/>
                  </a:lnTo>
                  <a:lnTo>
                    <a:pt x="1209294" y="1132904"/>
                  </a:lnTo>
                  <a:lnTo>
                    <a:pt x="1174528" y="1155859"/>
                  </a:lnTo>
                  <a:lnTo>
                    <a:pt x="1139762" y="1179767"/>
                  </a:lnTo>
                  <a:lnTo>
                    <a:pt x="1104995" y="1204627"/>
                  </a:lnTo>
                  <a:lnTo>
                    <a:pt x="1070324" y="1230344"/>
                  </a:lnTo>
                  <a:lnTo>
                    <a:pt x="1035653" y="1256919"/>
                  </a:lnTo>
                  <a:lnTo>
                    <a:pt x="1000982" y="1284351"/>
                  </a:lnTo>
                  <a:lnTo>
                    <a:pt x="966406" y="1312640"/>
                  </a:lnTo>
                  <a:lnTo>
                    <a:pt x="931926" y="1341787"/>
                  </a:lnTo>
                  <a:lnTo>
                    <a:pt x="897446" y="1371886"/>
                  </a:lnTo>
                  <a:lnTo>
                    <a:pt x="862965" y="1402747"/>
                  </a:lnTo>
                  <a:lnTo>
                    <a:pt x="828580" y="1434370"/>
                  </a:lnTo>
                  <a:lnTo>
                    <a:pt x="794195" y="1466850"/>
                  </a:lnTo>
                  <a:lnTo>
                    <a:pt x="759905" y="1500187"/>
                  </a:lnTo>
                  <a:lnTo>
                    <a:pt x="725615" y="1534096"/>
                  </a:lnTo>
                  <a:lnTo>
                    <a:pt x="691420" y="1567243"/>
                  </a:lnTo>
                  <a:lnTo>
                    <a:pt x="657225" y="1599248"/>
                  </a:lnTo>
                  <a:lnTo>
                    <a:pt x="623030" y="1630013"/>
                  </a:lnTo>
                  <a:lnTo>
                    <a:pt x="588931" y="1659541"/>
                  </a:lnTo>
                  <a:lnTo>
                    <a:pt x="554927" y="1687735"/>
                  </a:lnTo>
                  <a:lnTo>
                    <a:pt x="520922" y="1714500"/>
                  </a:lnTo>
                  <a:lnTo>
                    <a:pt x="486918" y="1739932"/>
                  </a:lnTo>
                  <a:lnTo>
                    <a:pt x="453009" y="1764030"/>
                  </a:lnTo>
                  <a:lnTo>
                    <a:pt x="419195" y="1786509"/>
                  </a:lnTo>
                  <a:lnTo>
                    <a:pt x="385286" y="1807654"/>
                  </a:lnTo>
                  <a:lnTo>
                    <a:pt x="351568" y="1827276"/>
                  </a:lnTo>
                  <a:lnTo>
                    <a:pt x="317849" y="1845278"/>
                  </a:lnTo>
                  <a:lnTo>
                    <a:pt x="284131" y="1861757"/>
                  </a:lnTo>
                  <a:lnTo>
                    <a:pt x="250508" y="1876711"/>
                  </a:lnTo>
                  <a:lnTo>
                    <a:pt x="216884" y="1890046"/>
                  </a:lnTo>
                  <a:lnTo>
                    <a:pt x="183356" y="1901761"/>
                  </a:lnTo>
                  <a:lnTo>
                    <a:pt x="149828" y="1911858"/>
                  </a:lnTo>
                  <a:lnTo>
                    <a:pt x="116396" y="1920240"/>
                  </a:lnTo>
                  <a:lnTo>
                    <a:pt x="82963" y="1927098"/>
                  </a:lnTo>
                  <a:lnTo>
                    <a:pt x="49625" y="1932146"/>
                  </a:lnTo>
                  <a:lnTo>
                    <a:pt x="16288" y="1935670"/>
                  </a:lnTo>
                  <a:lnTo>
                    <a:pt x="0" y="1936528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>
              <a:off x="664019" y="1112923"/>
              <a:ext cx="7118318" cy="1957292"/>
            </a:xfrm>
            <a:custGeom>
              <a:avLst/>
              <a:gdLst>
                <a:gd name="connsiteX0" fmla="*/ 7118319 w 7118318"/>
                <a:gd name="connsiteY0" fmla="*/ 0 h 1957292"/>
                <a:gd name="connsiteX1" fmla="*/ 7109651 w 7118318"/>
                <a:gd name="connsiteY1" fmla="*/ 3334 h 1957292"/>
                <a:gd name="connsiteX2" fmla="*/ 7066312 w 7118318"/>
                <a:gd name="connsiteY2" fmla="*/ 19717 h 1957292"/>
                <a:gd name="connsiteX3" fmla="*/ 7023069 w 7118318"/>
                <a:gd name="connsiteY3" fmla="*/ 35909 h 1957292"/>
                <a:gd name="connsiteX4" fmla="*/ 6979920 w 7118318"/>
                <a:gd name="connsiteY4" fmla="*/ 52102 h 1957292"/>
                <a:gd name="connsiteX5" fmla="*/ 6936772 w 7118318"/>
                <a:gd name="connsiteY5" fmla="*/ 68199 h 1957292"/>
                <a:gd name="connsiteX6" fmla="*/ 6893719 w 7118318"/>
                <a:gd name="connsiteY6" fmla="*/ 84106 h 1957292"/>
                <a:gd name="connsiteX7" fmla="*/ 6850666 w 7118318"/>
                <a:gd name="connsiteY7" fmla="*/ 100013 h 1957292"/>
                <a:gd name="connsiteX8" fmla="*/ 6807803 w 7118318"/>
                <a:gd name="connsiteY8" fmla="*/ 115824 h 1957292"/>
                <a:gd name="connsiteX9" fmla="*/ 6764941 w 7118318"/>
                <a:gd name="connsiteY9" fmla="*/ 131636 h 1957292"/>
                <a:gd name="connsiteX10" fmla="*/ 6722078 w 7118318"/>
                <a:gd name="connsiteY10" fmla="*/ 147257 h 1957292"/>
                <a:gd name="connsiteX11" fmla="*/ 6679311 w 7118318"/>
                <a:gd name="connsiteY11" fmla="*/ 162878 h 1957292"/>
                <a:gd name="connsiteX12" fmla="*/ 6636639 w 7118318"/>
                <a:gd name="connsiteY12" fmla="*/ 178403 h 1957292"/>
                <a:gd name="connsiteX13" fmla="*/ 6594062 w 7118318"/>
                <a:gd name="connsiteY13" fmla="*/ 193929 h 1957292"/>
                <a:gd name="connsiteX14" fmla="*/ 6551486 w 7118318"/>
                <a:gd name="connsiteY14" fmla="*/ 209360 h 1957292"/>
                <a:gd name="connsiteX15" fmla="*/ 6509004 w 7118318"/>
                <a:gd name="connsiteY15" fmla="*/ 224790 h 1957292"/>
                <a:gd name="connsiteX16" fmla="*/ 6466523 w 7118318"/>
                <a:gd name="connsiteY16" fmla="*/ 240125 h 1957292"/>
                <a:gd name="connsiteX17" fmla="*/ 6424137 w 7118318"/>
                <a:gd name="connsiteY17" fmla="*/ 255461 h 1957292"/>
                <a:gd name="connsiteX18" fmla="*/ 6381846 w 7118318"/>
                <a:gd name="connsiteY18" fmla="*/ 270796 h 1957292"/>
                <a:gd name="connsiteX19" fmla="*/ 6339555 w 7118318"/>
                <a:gd name="connsiteY19" fmla="*/ 286036 h 1957292"/>
                <a:gd name="connsiteX20" fmla="*/ 6297359 w 7118318"/>
                <a:gd name="connsiteY20" fmla="*/ 301276 h 1957292"/>
                <a:gd name="connsiteX21" fmla="*/ 6255258 w 7118318"/>
                <a:gd name="connsiteY21" fmla="*/ 316516 h 1957292"/>
                <a:gd name="connsiteX22" fmla="*/ 6213062 w 7118318"/>
                <a:gd name="connsiteY22" fmla="*/ 331756 h 1957292"/>
                <a:gd name="connsiteX23" fmla="*/ 6171057 w 7118318"/>
                <a:gd name="connsiteY23" fmla="*/ 346901 h 1957292"/>
                <a:gd name="connsiteX24" fmla="*/ 6129147 w 7118318"/>
                <a:gd name="connsiteY24" fmla="*/ 362141 h 1957292"/>
                <a:gd name="connsiteX25" fmla="*/ 6087237 w 7118318"/>
                <a:gd name="connsiteY25" fmla="*/ 377285 h 1957292"/>
                <a:gd name="connsiteX26" fmla="*/ 6045423 w 7118318"/>
                <a:gd name="connsiteY26" fmla="*/ 392525 h 1957292"/>
                <a:gd name="connsiteX27" fmla="*/ 6003608 w 7118318"/>
                <a:gd name="connsiteY27" fmla="*/ 407670 h 1957292"/>
                <a:gd name="connsiteX28" fmla="*/ 5961888 w 7118318"/>
                <a:gd name="connsiteY28" fmla="*/ 422910 h 1957292"/>
                <a:gd name="connsiteX29" fmla="*/ 5920264 w 7118318"/>
                <a:gd name="connsiteY29" fmla="*/ 438150 h 1957292"/>
                <a:gd name="connsiteX30" fmla="*/ 5878640 w 7118318"/>
                <a:gd name="connsiteY30" fmla="*/ 453390 h 1957292"/>
                <a:gd name="connsiteX31" fmla="*/ 5837111 w 7118318"/>
                <a:gd name="connsiteY31" fmla="*/ 468725 h 1957292"/>
                <a:gd name="connsiteX32" fmla="*/ 5795582 w 7118318"/>
                <a:gd name="connsiteY32" fmla="*/ 483965 h 1957292"/>
                <a:gd name="connsiteX33" fmla="*/ 5754148 w 7118318"/>
                <a:gd name="connsiteY33" fmla="*/ 499301 h 1957292"/>
                <a:gd name="connsiteX34" fmla="*/ 5712714 w 7118318"/>
                <a:gd name="connsiteY34" fmla="*/ 514731 h 1957292"/>
                <a:gd name="connsiteX35" fmla="*/ 5671471 w 7118318"/>
                <a:gd name="connsiteY35" fmla="*/ 530162 h 1957292"/>
                <a:gd name="connsiteX36" fmla="*/ 5630228 w 7118318"/>
                <a:gd name="connsiteY36" fmla="*/ 545592 h 1957292"/>
                <a:gd name="connsiteX37" fmla="*/ 5589079 w 7118318"/>
                <a:gd name="connsiteY37" fmla="*/ 561118 h 1957292"/>
                <a:gd name="connsiteX38" fmla="*/ 5547837 w 7118318"/>
                <a:gd name="connsiteY38" fmla="*/ 576739 h 1957292"/>
                <a:gd name="connsiteX39" fmla="*/ 5506784 w 7118318"/>
                <a:gd name="connsiteY39" fmla="*/ 592455 h 1957292"/>
                <a:gd name="connsiteX40" fmla="*/ 5465731 w 7118318"/>
                <a:gd name="connsiteY40" fmla="*/ 608171 h 1957292"/>
                <a:gd name="connsiteX41" fmla="*/ 5424773 w 7118318"/>
                <a:gd name="connsiteY41" fmla="*/ 623888 h 1957292"/>
                <a:gd name="connsiteX42" fmla="*/ 5383911 w 7118318"/>
                <a:gd name="connsiteY42" fmla="*/ 639794 h 1957292"/>
                <a:gd name="connsiteX43" fmla="*/ 5343049 w 7118318"/>
                <a:gd name="connsiteY43" fmla="*/ 655701 h 1957292"/>
                <a:gd name="connsiteX44" fmla="*/ 5302282 w 7118318"/>
                <a:gd name="connsiteY44" fmla="*/ 671798 h 1957292"/>
                <a:gd name="connsiteX45" fmla="*/ 5261515 w 7118318"/>
                <a:gd name="connsiteY45" fmla="*/ 687896 h 1957292"/>
                <a:gd name="connsiteX46" fmla="*/ 5220843 w 7118318"/>
                <a:gd name="connsiteY46" fmla="*/ 704088 h 1957292"/>
                <a:gd name="connsiteX47" fmla="*/ 5180171 w 7118318"/>
                <a:gd name="connsiteY47" fmla="*/ 720471 h 1957292"/>
                <a:gd name="connsiteX48" fmla="*/ 5139595 w 7118318"/>
                <a:gd name="connsiteY48" fmla="*/ 736854 h 1957292"/>
                <a:gd name="connsiteX49" fmla="*/ 5099113 w 7118318"/>
                <a:gd name="connsiteY49" fmla="*/ 753428 h 1957292"/>
                <a:gd name="connsiteX50" fmla="*/ 5058632 w 7118318"/>
                <a:gd name="connsiteY50" fmla="*/ 770096 h 1957292"/>
                <a:gd name="connsiteX51" fmla="*/ 5018246 w 7118318"/>
                <a:gd name="connsiteY51" fmla="*/ 786860 h 1957292"/>
                <a:gd name="connsiteX52" fmla="*/ 4977956 w 7118318"/>
                <a:gd name="connsiteY52" fmla="*/ 803720 h 1957292"/>
                <a:gd name="connsiteX53" fmla="*/ 4937665 w 7118318"/>
                <a:gd name="connsiteY53" fmla="*/ 820769 h 1957292"/>
                <a:gd name="connsiteX54" fmla="*/ 4897469 w 7118318"/>
                <a:gd name="connsiteY54" fmla="*/ 837914 h 1957292"/>
                <a:gd name="connsiteX55" fmla="*/ 4857274 w 7118318"/>
                <a:gd name="connsiteY55" fmla="*/ 855155 h 1957292"/>
                <a:gd name="connsiteX56" fmla="*/ 4817174 w 7118318"/>
                <a:gd name="connsiteY56" fmla="*/ 872681 h 1957292"/>
                <a:gd name="connsiteX57" fmla="*/ 4777074 w 7118318"/>
                <a:gd name="connsiteY57" fmla="*/ 890207 h 1957292"/>
                <a:gd name="connsiteX58" fmla="*/ 4737068 w 7118318"/>
                <a:gd name="connsiteY58" fmla="*/ 907923 h 1957292"/>
                <a:gd name="connsiteX59" fmla="*/ 4697159 w 7118318"/>
                <a:gd name="connsiteY59" fmla="*/ 925830 h 1957292"/>
                <a:gd name="connsiteX60" fmla="*/ 4657249 w 7118318"/>
                <a:gd name="connsiteY60" fmla="*/ 943928 h 1957292"/>
                <a:gd name="connsiteX61" fmla="*/ 4617434 w 7118318"/>
                <a:gd name="connsiteY61" fmla="*/ 962120 h 1957292"/>
                <a:gd name="connsiteX62" fmla="*/ 4577620 w 7118318"/>
                <a:gd name="connsiteY62" fmla="*/ 980504 h 1957292"/>
                <a:gd name="connsiteX63" fmla="*/ 4537901 w 7118318"/>
                <a:gd name="connsiteY63" fmla="*/ 999077 h 1957292"/>
                <a:gd name="connsiteX64" fmla="*/ 4498182 w 7118318"/>
                <a:gd name="connsiteY64" fmla="*/ 1017842 h 1957292"/>
                <a:gd name="connsiteX65" fmla="*/ 4458558 w 7118318"/>
                <a:gd name="connsiteY65" fmla="*/ 1036701 h 1957292"/>
                <a:gd name="connsiteX66" fmla="*/ 4419029 w 7118318"/>
                <a:gd name="connsiteY66" fmla="*/ 1055846 h 1957292"/>
                <a:gd name="connsiteX67" fmla="*/ 4379500 w 7118318"/>
                <a:gd name="connsiteY67" fmla="*/ 1074992 h 1957292"/>
                <a:gd name="connsiteX68" fmla="*/ 4340066 w 7118318"/>
                <a:gd name="connsiteY68" fmla="*/ 1092708 h 1957292"/>
                <a:gd name="connsiteX69" fmla="*/ 4300633 w 7118318"/>
                <a:gd name="connsiteY69" fmla="*/ 1108520 h 1957292"/>
                <a:gd name="connsiteX70" fmla="*/ 4261295 w 7118318"/>
                <a:gd name="connsiteY70" fmla="*/ 1122617 h 1957292"/>
                <a:gd name="connsiteX71" fmla="*/ 4221957 w 7118318"/>
                <a:gd name="connsiteY71" fmla="*/ 1134904 h 1957292"/>
                <a:gd name="connsiteX72" fmla="*/ 4182713 w 7118318"/>
                <a:gd name="connsiteY72" fmla="*/ 1145667 h 1957292"/>
                <a:gd name="connsiteX73" fmla="*/ 4143566 w 7118318"/>
                <a:gd name="connsiteY73" fmla="*/ 1154811 h 1957292"/>
                <a:gd name="connsiteX74" fmla="*/ 4104418 w 7118318"/>
                <a:gd name="connsiteY74" fmla="*/ 1162431 h 1957292"/>
                <a:gd name="connsiteX75" fmla="*/ 4065365 w 7118318"/>
                <a:gd name="connsiteY75" fmla="*/ 1168718 h 1957292"/>
                <a:gd name="connsiteX76" fmla="*/ 4026313 w 7118318"/>
                <a:gd name="connsiteY76" fmla="*/ 1173575 h 1957292"/>
                <a:gd name="connsiteX77" fmla="*/ 3987356 w 7118318"/>
                <a:gd name="connsiteY77" fmla="*/ 1177100 h 1957292"/>
                <a:gd name="connsiteX78" fmla="*/ 3948398 w 7118318"/>
                <a:gd name="connsiteY78" fmla="*/ 1179386 h 1957292"/>
                <a:gd name="connsiteX79" fmla="*/ 3909536 w 7118318"/>
                <a:gd name="connsiteY79" fmla="*/ 1180624 h 1957292"/>
                <a:gd name="connsiteX80" fmla="*/ 3870674 w 7118318"/>
                <a:gd name="connsiteY80" fmla="*/ 1180624 h 1957292"/>
                <a:gd name="connsiteX81" fmla="*/ 3831908 w 7118318"/>
                <a:gd name="connsiteY81" fmla="*/ 1179671 h 1957292"/>
                <a:gd name="connsiteX82" fmla="*/ 3793236 w 7118318"/>
                <a:gd name="connsiteY82" fmla="*/ 1177671 h 1957292"/>
                <a:gd name="connsiteX83" fmla="*/ 3754565 w 7118318"/>
                <a:gd name="connsiteY83" fmla="*/ 1174814 h 1957292"/>
                <a:gd name="connsiteX84" fmla="*/ 3715988 w 7118318"/>
                <a:gd name="connsiteY84" fmla="*/ 1171004 h 1957292"/>
                <a:gd name="connsiteX85" fmla="*/ 3677412 w 7118318"/>
                <a:gd name="connsiteY85" fmla="*/ 1166432 h 1957292"/>
                <a:gd name="connsiteX86" fmla="*/ 3638931 w 7118318"/>
                <a:gd name="connsiteY86" fmla="*/ 1161098 h 1957292"/>
                <a:gd name="connsiteX87" fmla="*/ 3600450 w 7118318"/>
                <a:gd name="connsiteY87" fmla="*/ 1155097 h 1957292"/>
                <a:gd name="connsiteX88" fmla="*/ 3562064 w 7118318"/>
                <a:gd name="connsiteY88" fmla="*/ 1148334 h 1957292"/>
                <a:gd name="connsiteX89" fmla="*/ 3523774 w 7118318"/>
                <a:gd name="connsiteY89" fmla="*/ 1141095 h 1957292"/>
                <a:gd name="connsiteX90" fmla="*/ 3485483 w 7118318"/>
                <a:gd name="connsiteY90" fmla="*/ 1133285 h 1957292"/>
                <a:gd name="connsiteX91" fmla="*/ 3447288 w 7118318"/>
                <a:gd name="connsiteY91" fmla="*/ 1124998 h 1957292"/>
                <a:gd name="connsiteX92" fmla="*/ 3409093 w 7118318"/>
                <a:gd name="connsiteY92" fmla="*/ 1116235 h 1957292"/>
                <a:gd name="connsiteX93" fmla="*/ 3370993 w 7118318"/>
                <a:gd name="connsiteY93" fmla="*/ 1107186 h 1957292"/>
                <a:gd name="connsiteX94" fmla="*/ 3332893 w 7118318"/>
                <a:gd name="connsiteY94" fmla="*/ 1097661 h 1957292"/>
                <a:gd name="connsiteX95" fmla="*/ 3294888 w 7118318"/>
                <a:gd name="connsiteY95" fmla="*/ 1087946 h 1957292"/>
                <a:gd name="connsiteX96" fmla="*/ 3256883 w 7118318"/>
                <a:gd name="connsiteY96" fmla="*/ 1077944 h 1957292"/>
                <a:gd name="connsiteX97" fmla="*/ 3218974 w 7118318"/>
                <a:gd name="connsiteY97" fmla="*/ 1067753 h 1957292"/>
                <a:gd name="connsiteX98" fmla="*/ 3181159 w 7118318"/>
                <a:gd name="connsiteY98" fmla="*/ 1057370 h 1957292"/>
                <a:gd name="connsiteX99" fmla="*/ 3143346 w 7118318"/>
                <a:gd name="connsiteY99" fmla="*/ 1046893 h 1957292"/>
                <a:gd name="connsiteX100" fmla="*/ 3105626 w 7118318"/>
                <a:gd name="connsiteY100" fmla="*/ 1036415 h 1957292"/>
                <a:gd name="connsiteX101" fmla="*/ 3067907 w 7118318"/>
                <a:gd name="connsiteY101" fmla="*/ 1025843 h 1957292"/>
                <a:gd name="connsiteX102" fmla="*/ 3030188 w 7118318"/>
                <a:gd name="connsiteY102" fmla="*/ 1015270 h 1957292"/>
                <a:gd name="connsiteX103" fmla="*/ 2992660 w 7118318"/>
                <a:gd name="connsiteY103" fmla="*/ 1004792 h 1957292"/>
                <a:gd name="connsiteX104" fmla="*/ 2955131 w 7118318"/>
                <a:gd name="connsiteY104" fmla="*/ 994410 h 1957292"/>
                <a:gd name="connsiteX105" fmla="*/ 2917603 w 7118318"/>
                <a:gd name="connsiteY105" fmla="*/ 984123 h 1957292"/>
                <a:gd name="connsiteX106" fmla="*/ 2880170 w 7118318"/>
                <a:gd name="connsiteY106" fmla="*/ 974027 h 1957292"/>
                <a:gd name="connsiteX107" fmla="*/ 2842736 w 7118318"/>
                <a:gd name="connsiteY107" fmla="*/ 964121 h 1957292"/>
                <a:gd name="connsiteX108" fmla="*/ 2805398 w 7118318"/>
                <a:gd name="connsiteY108" fmla="*/ 954405 h 1957292"/>
                <a:gd name="connsiteX109" fmla="*/ 2768156 w 7118318"/>
                <a:gd name="connsiteY109" fmla="*/ 945071 h 1957292"/>
                <a:gd name="connsiteX110" fmla="*/ 2730913 w 7118318"/>
                <a:gd name="connsiteY110" fmla="*/ 935927 h 1957292"/>
                <a:gd name="connsiteX111" fmla="*/ 2693670 w 7118318"/>
                <a:gd name="connsiteY111" fmla="*/ 927164 h 1957292"/>
                <a:gd name="connsiteX112" fmla="*/ 2656618 w 7118318"/>
                <a:gd name="connsiteY112" fmla="*/ 918782 h 1957292"/>
                <a:gd name="connsiteX113" fmla="*/ 2619471 w 7118318"/>
                <a:gd name="connsiteY113" fmla="*/ 910781 h 1957292"/>
                <a:gd name="connsiteX114" fmla="*/ 2582418 w 7118318"/>
                <a:gd name="connsiteY114" fmla="*/ 903256 h 1957292"/>
                <a:gd name="connsiteX115" fmla="*/ 2545461 w 7118318"/>
                <a:gd name="connsiteY115" fmla="*/ 896112 h 1957292"/>
                <a:gd name="connsiteX116" fmla="*/ 2508504 w 7118318"/>
                <a:gd name="connsiteY116" fmla="*/ 889540 h 1957292"/>
                <a:gd name="connsiteX117" fmla="*/ 2471642 w 7118318"/>
                <a:gd name="connsiteY117" fmla="*/ 883444 h 1957292"/>
                <a:gd name="connsiteX118" fmla="*/ 2434781 w 7118318"/>
                <a:gd name="connsiteY118" fmla="*/ 877824 h 1957292"/>
                <a:gd name="connsiteX119" fmla="*/ 2398014 w 7118318"/>
                <a:gd name="connsiteY119" fmla="*/ 872871 h 1957292"/>
                <a:gd name="connsiteX120" fmla="*/ 2361343 w 7118318"/>
                <a:gd name="connsiteY120" fmla="*/ 868394 h 1957292"/>
                <a:gd name="connsiteX121" fmla="*/ 2324576 w 7118318"/>
                <a:gd name="connsiteY121" fmla="*/ 864584 h 1957292"/>
                <a:gd name="connsiteX122" fmla="*/ 2288000 w 7118318"/>
                <a:gd name="connsiteY122" fmla="*/ 861441 h 1957292"/>
                <a:gd name="connsiteX123" fmla="*/ 2251424 w 7118318"/>
                <a:gd name="connsiteY123" fmla="*/ 858869 h 1957292"/>
                <a:gd name="connsiteX124" fmla="*/ 2214848 w 7118318"/>
                <a:gd name="connsiteY124" fmla="*/ 856964 h 1957292"/>
                <a:gd name="connsiteX125" fmla="*/ 2178368 w 7118318"/>
                <a:gd name="connsiteY125" fmla="*/ 855821 h 1957292"/>
                <a:gd name="connsiteX126" fmla="*/ 2141887 w 7118318"/>
                <a:gd name="connsiteY126" fmla="*/ 855345 h 1957292"/>
                <a:gd name="connsiteX127" fmla="*/ 2105501 w 7118318"/>
                <a:gd name="connsiteY127" fmla="*/ 855631 h 1957292"/>
                <a:gd name="connsiteX128" fmla="*/ 2069211 w 7118318"/>
                <a:gd name="connsiteY128" fmla="*/ 856679 h 1957292"/>
                <a:gd name="connsiteX129" fmla="*/ 2032826 w 7118318"/>
                <a:gd name="connsiteY129" fmla="*/ 858393 h 1957292"/>
                <a:gd name="connsiteX130" fmla="*/ 1996631 w 7118318"/>
                <a:gd name="connsiteY130" fmla="*/ 860965 h 1957292"/>
                <a:gd name="connsiteX131" fmla="*/ 1960436 w 7118318"/>
                <a:gd name="connsiteY131" fmla="*/ 864299 h 1957292"/>
                <a:gd name="connsiteX132" fmla="*/ 1924241 w 7118318"/>
                <a:gd name="connsiteY132" fmla="*/ 868490 h 1957292"/>
                <a:gd name="connsiteX133" fmla="*/ 1888141 w 7118318"/>
                <a:gd name="connsiteY133" fmla="*/ 873443 h 1957292"/>
                <a:gd name="connsiteX134" fmla="*/ 1852041 w 7118318"/>
                <a:gd name="connsiteY134" fmla="*/ 879253 h 1957292"/>
                <a:gd name="connsiteX135" fmla="*/ 1816036 w 7118318"/>
                <a:gd name="connsiteY135" fmla="*/ 885920 h 1957292"/>
                <a:gd name="connsiteX136" fmla="*/ 1780127 w 7118318"/>
                <a:gd name="connsiteY136" fmla="*/ 893350 h 1957292"/>
                <a:gd name="connsiteX137" fmla="*/ 1744218 w 7118318"/>
                <a:gd name="connsiteY137" fmla="*/ 901732 h 1957292"/>
                <a:gd name="connsiteX138" fmla="*/ 1708309 w 7118318"/>
                <a:gd name="connsiteY138" fmla="*/ 910971 h 1957292"/>
                <a:gd name="connsiteX139" fmla="*/ 1672495 w 7118318"/>
                <a:gd name="connsiteY139" fmla="*/ 921068 h 1957292"/>
                <a:gd name="connsiteX140" fmla="*/ 1636681 w 7118318"/>
                <a:gd name="connsiteY140" fmla="*/ 932021 h 1957292"/>
                <a:gd name="connsiteX141" fmla="*/ 1600962 w 7118318"/>
                <a:gd name="connsiteY141" fmla="*/ 943928 h 1957292"/>
                <a:gd name="connsiteX142" fmla="*/ 1565243 w 7118318"/>
                <a:gd name="connsiteY142" fmla="*/ 956691 h 1957292"/>
                <a:gd name="connsiteX143" fmla="*/ 1529620 w 7118318"/>
                <a:gd name="connsiteY143" fmla="*/ 970312 h 1957292"/>
                <a:gd name="connsiteX144" fmla="*/ 1493996 w 7118318"/>
                <a:gd name="connsiteY144" fmla="*/ 984885 h 1957292"/>
                <a:gd name="connsiteX145" fmla="*/ 1458468 w 7118318"/>
                <a:gd name="connsiteY145" fmla="*/ 1000316 h 1957292"/>
                <a:gd name="connsiteX146" fmla="*/ 1422940 w 7118318"/>
                <a:gd name="connsiteY146" fmla="*/ 1016699 h 1957292"/>
                <a:gd name="connsiteX147" fmla="*/ 1387507 w 7118318"/>
                <a:gd name="connsiteY147" fmla="*/ 1034034 h 1957292"/>
                <a:gd name="connsiteX148" fmla="*/ 1352074 w 7118318"/>
                <a:gd name="connsiteY148" fmla="*/ 1052227 h 1957292"/>
                <a:gd name="connsiteX149" fmla="*/ 1316641 w 7118318"/>
                <a:gd name="connsiteY149" fmla="*/ 1071277 h 1957292"/>
                <a:gd name="connsiteX150" fmla="*/ 1281303 w 7118318"/>
                <a:gd name="connsiteY150" fmla="*/ 1091279 h 1957292"/>
                <a:gd name="connsiteX151" fmla="*/ 1246061 w 7118318"/>
                <a:gd name="connsiteY151" fmla="*/ 1112234 h 1957292"/>
                <a:gd name="connsiteX152" fmla="*/ 1210818 w 7118318"/>
                <a:gd name="connsiteY152" fmla="*/ 1134047 h 1957292"/>
                <a:gd name="connsiteX153" fmla="*/ 1175576 w 7118318"/>
                <a:gd name="connsiteY153" fmla="*/ 1156716 h 1957292"/>
                <a:gd name="connsiteX154" fmla="*/ 1140428 w 7118318"/>
                <a:gd name="connsiteY154" fmla="*/ 1180338 h 1957292"/>
                <a:gd name="connsiteX155" fmla="*/ 1105281 w 7118318"/>
                <a:gd name="connsiteY155" fmla="*/ 1204817 h 1957292"/>
                <a:gd name="connsiteX156" fmla="*/ 1070229 w 7118318"/>
                <a:gd name="connsiteY156" fmla="*/ 1230154 h 1957292"/>
                <a:gd name="connsiteX157" fmla="*/ 1035177 w 7118318"/>
                <a:gd name="connsiteY157" fmla="*/ 1256348 h 1957292"/>
                <a:gd name="connsiteX158" fmla="*/ 1000220 w 7118318"/>
                <a:gd name="connsiteY158" fmla="*/ 1283494 h 1957292"/>
                <a:gd name="connsiteX159" fmla="*/ 965264 w 7118318"/>
                <a:gd name="connsiteY159" fmla="*/ 1311497 h 1957292"/>
                <a:gd name="connsiteX160" fmla="*/ 930402 w 7118318"/>
                <a:gd name="connsiteY160" fmla="*/ 1340263 h 1957292"/>
                <a:gd name="connsiteX161" fmla="*/ 895541 w 7118318"/>
                <a:gd name="connsiteY161" fmla="*/ 1369886 h 1957292"/>
                <a:gd name="connsiteX162" fmla="*/ 860679 w 7118318"/>
                <a:gd name="connsiteY162" fmla="*/ 1400366 h 1957292"/>
                <a:gd name="connsiteX163" fmla="*/ 825913 w 7118318"/>
                <a:gd name="connsiteY163" fmla="*/ 1431703 h 1957292"/>
                <a:gd name="connsiteX164" fmla="*/ 791147 w 7118318"/>
                <a:gd name="connsiteY164" fmla="*/ 1463802 h 1957292"/>
                <a:gd name="connsiteX165" fmla="*/ 756476 w 7118318"/>
                <a:gd name="connsiteY165" fmla="*/ 1496663 h 1957292"/>
                <a:gd name="connsiteX166" fmla="*/ 721805 w 7118318"/>
                <a:gd name="connsiteY166" fmla="*/ 1530287 h 1957292"/>
                <a:gd name="connsiteX167" fmla="*/ 687229 w 7118318"/>
                <a:gd name="connsiteY167" fmla="*/ 1564577 h 1957292"/>
                <a:gd name="connsiteX168" fmla="*/ 652653 w 7118318"/>
                <a:gd name="connsiteY168" fmla="*/ 1598105 h 1957292"/>
                <a:gd name="connsiteX169" fmla="*/ 618173 w 7118318"/>
                <a:gd name="connsiteY169" fmla="*/ 1630299 h 1957292"/>
                <a:gd name="connsiteX170" fmla="*/ 583692 w 7118318"/>
                <a:gd name="connsiteY170" fmla="*/ 1661160 h 1957292"/>
                <a:gd name="connsiteX171" fmla="*/ 549307 w 7118318"/>
                <a:gd name="connsiteY171" fmla="*/ 1690783 h 1957292"/>
                <a:gd name="connsiteX172" fmla="*/ 514922 w 7118318"/>
                <a:gd name="connsiteY172" fmla="*/ 1718977 h 1957292"/>
                <a:gd name="connsiteX173" fmla="*/ 480536 w 7118318"/>
                <a:gd name="connsiteY173" fmla="*/ 1745742 h 1957292"/>
                <a:gd name="connsiteX174" fmla="*/ 446246 w 7118318"/>
                <a:gd name="connsiteY174" fmla="*/ 1771079 h 1957292"/>
                <a:gd name="connsiteX175" fmla="*/ 412052 w 7118318"/>
                <a:gd name="connsiteY175" fmla="*/ 1794986 h 1957292"/>
                <a:gd name="connsiteX176" fmla="*/ 377857 w 7118318"/>
                <a:gd name="connsiteY176" fmla="*/ 1817370 h 1957292"/>
                <a:gd name="connsiteX177" fmla="*/ 343757 w 7118318"/>
                <a:gd name="connsiteY177" fmla="*/ 1838135 h 1957292"/>
                <a:gd name="connsiteX178" fmla="*/ 309658 w 7118318"/>
                <a:gd name="connsiteY178" fmla="*/ 1857375 h 1957292"/>
                <a:gd name="connsiteX179" fmla="*/ 275558 w 7118318"/>
                <a:gd name="connsiteY179" fmla="*/ 1875092 h 1957292"/>
                <a:gd name="connsiteX180" fmla="*/ 241554 w 7118318"/>
                <a:gd name="connsiteY180" fmla="*/ 1891094 h 1957292"/>
                <a:gd name="connsiteX181" fmla="*/ 207645 w 7118318"/>
                <a:gd name="connsiteY181" fmla="*/ 1905572 h 1957292"/>
                <a:gd name="connsiteX182" fmla="*/ 173736 w 7118318"/>
                <a:gd name="connsiteY182" fmla="*/ 1918335 h 1957292"/>
                <a:gd name="connsiteX183" fmla="*/ 139827 w 7118318"/>
                <a:gd name="connsiteY183" fmla="*/ 1929384 h 1957292"/>
                <a:gd name="connsiteX184" fmla="*/ 106013 w 7118318"/>
                <a:gd name="connsiteY184" fmla="*/ 1938814 h 1957292"/>
                <a:gd name="connsiteX185" fmla="*/ 72295 w 7118318"/>
                <a:gd name="connsiteY185" fmla="*/ 1946529 h 1957292"/>
                <a:gd name="connsiteX186" fmla="*/ 38576 w 7118318"/>
                <a:gd name="connsiteY186" fmla="*/ 1952625 h 1957292"/>
                <a:gd name="connsiteX187" fmla="*/ 4858 w 7118318"/>
                <a:gd name="connsiteY187" fmla="*/ 1956911 h 1957292"/>
                <a:gd name="connsiteX188" fmla="*/ 0 w 7118318"/>
                <a:gd name="connsiteY188" fmla="*/ 1957293 h 195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7118318" h="1957292">
                  <a:moveTo>
                    <a:pt x="7118319" y="0"/>
                  </a:moveTo>
                  <a:lnTo>
                    <a:pt x="7109651" y="3334"/>
                  </a:lnTo>
                  <a:lnTo>
                    <a:pt x="7066312" y="19717"/>
                  </a:lnTo>
                  <a:lnTo>
                    <a:pt x="7023069" y="35909"/>
                  </a:lnTo>
                  <a:lnTo>
                    <a:pt x="6979920" y="52102"/>
                  </a:lnTo>
                  <a:lnTo>
                    <a:pt x="6936772" y="68199"/>
                  </a:lnTo>
                  <a:lnTo>
                    <a:pt x="6893719" y="84106"/>
                  </a:lnTo>
                  <a:lnTo>
                    <a:pt x="6850666" y="100013"/>
                  </a:lnTo>
                  <a:lnTo>
                    <a:pt x="6807803" y="115824"/>
                  </a:lnTo>
                  <a:lnTo>
                    <a:pt x="6764941" y="131636"/>
                  </a:lnTo>
                  <a:lnTo>
                    <a:pt x="6722078" y="147257"/>
                  </a:lnTo>
                  <a:lnTo>
                    <a:pt x="6679311" y="162878"/>
                  </a:lnTo>
                  <a:lnTo>
                    <a:pt x="6636639" y="178403"/>
                  </a:lnTo>
                  <a:lnTo>
                    <a:pt x="6594062" y="193929"/>
                  </a:lnTo>
                  <a:lnTo>
                    <a:pt x="6551486" y="209360"/>
                  </a:lnTo>
                  <a:lnTo>
                    <a:pt x="6509004" y="224790"/>
                  </a:lnTo>
                  <a:lnTo>
                    <a:pt x="6466523" y="240125"/>
                  </a:lnTo>
                  <a:lnTo>
                    <a:pt x="6424137" y="255461"/>
                  </a:lnTo>
                  <a:lnTo>
                    <a:pt x="6381846" y="270796"/>
                  </a:lnTo>
                  <a:lnTo>
                    <a:pt x="6339555" y="286036"/>
                  </a:lnTo>
                  <a:lnTo>
                    <a:pt x="6297359" y="301276"/>
                  </a:lnTo>
                  <a:lnTo>
                    <a:pt x="6255258" y="316516"/>
                  </a:lnTo>
                  <a:lnTo>
                    <a:pt x="6213062" y="331756"/>
                  </a:lnTo>
                  <a:lnTo>
                    <a:pt x="6171057" y="346901"/>
                  </a:lnTo>
                  <a:lnTo>
                    <a:pt x="6129147" y="362141"/>
                  </a:lnTo>
                  <a:lnTo>
                    <a:pt x="6087237" y="377285"/>
                  </a:lnTo>
                  <a:lnTo>
                    <a:pt x="6045423" y="392525"/>
                  </a:lnTo>
                  <a:lnTo>
                    <a:pt x="6003608" y="407670"/>
                  </a:lnTo>
                  <a:lnTo>
                    <a:pt x="5961888" y="422910"/>
                  </a:lnTo>
                  <a:lnTo>
                    <a:pt x="5920264" y="438150"/>
                  </a:lnTo>
                  <a:lnTo>
                    <a:pt x="5878640" y="453390"/>
                  </a:lnTo>
                  <a:lnTo>
                    <a:pt x="5837111" y="468725"/>
                  </a:lnTo>
                  <a:lnTo>
                    <a:pt x="5795582" y="483965"/>
                  </a:lnTo>
                  <a:lnTo>
                    <a:pt x="5754148" y="499301"/>
                  </a:lnTo>
                  <a:lnTo>
                    <a:pt x="5712714" y="514731"/>
                  </a:lnTo>
                  <a:lnTo>
                    <a:pt x="5671471" y="530162"/>
                  </a:lnTo>
                  <a:lnTo>
                    <a:pt x="5630228" y="545592"/>
                  </a:lnTo>
                  <a:lnTo>
                    <a:pt x="5589079" y="561118"/>
                  </a:lnTo>
                  <a:lnTo>
                    <a:pt x="5547837" y="576739"/>
                  </a:lnTo>
                  <a:lnTo>
                    <a:pt x="5506784" y="592455"/>
                  </a:lnTo>
                  <a:lnTo>
                    <a:pt x="5465731" y="608171"/>
                  </a:lnTo>
                  <a:lnTo>
                    <a:pt x="5424773" y="623888"/>
                  </a:lnTo>
                  <a:lnTo>
                    <a:pt x="5383911" y="639794"/>
                  </a:lnTo>
                  <a:lnTo>
                    <a:pt x="5343049" y="655701"/>
                  </a:lnTo>
                  <a:lnTo>
                    <a:pt x="5302282" y="671798"/>
                  </a:lnTo>
                  <a:lnTo>
                    <a:pt x="5261515" y="687896"/>
                  </a:lnTo>
                  <a:lnTo>
                    <a:pt x="5220843" y="704088"/>
                  </a:lnTo>
                  <a:lnTo>
                    <a:pt x="5180171" y="720471"/>
                  </a:lnTo>
                  <a:lnTo>
                    <a:pt x="5139595" y="736854"/>
                  </a:lnTo>
                  <a:lnTo>
                    <a:pt x="5099113" y="753428"/>
                  </a:lnTo>
                  <a:lnTo>
                    <a:pt x="5058632" y="770096"/>
                  </a:lnTo>
                  <a:lnTo>
                    <a:pt x="5018246" y="786860"/>
                  </a:lnTo>
                  <a:lnTo>
                    <a:pt x="4977956" y="803720"/>
                  </a:lnTo>
                  <a:lnTo>
                    <a:pt x="4937665" y="820769"/>
                  </a:lnTo>
                  <a:lnTo>
                    <a:pt x="4897469" y="837914"/>
                  </a:lnTo>
                  <a:lnTo>
                    <a:pt x="4857274" y="855155"/>
                  </a:lnTo>
                  <a:lnTo>
                    <a:pt x="4817174" y="872681"/>
                  </a:lnTo>
                  <a:lnTo>
                    <a:pt x="4777074" y="890207"/>
                  </a:lnTo>
                  <a:lnTo>
                    <a:pt x="4737068" y="907923"/>
                  </a:lnTo>
                  <a:lnTo>
                    <a:pt x="4697159" y="925830"/>
                  </a:lnTo>
                  <a:lnTo>
                    <a:pt x="4657249" y="943928"/>
                  </a:lnTo>
                  <a:lnTo>
                    <a:pt x="4617434" y="962120"/>
                  </a:lnTo>
                  <a:lnTo>
                    <a:pt x="4577620" y="980504"/>
                  </a:lnTo>
                  <a:lnTo>
                    <a:pt x="4537901" y="999077"/>
                  </a:lnTo>
                  <a:lnTo>
                    <a:pt x="4498182" y="1017842"/>
                  </a:lnTo>
                  <a:lnTo>
                    <a:pt x="4458558" y="1036701"/>
                  </a:lnTo>
                  <a:lnTo>
                    <a:pt x="4419029" y="1055846"/>
                  </a:lnTo>
                  <a:lnTo>
                    <a:pt x="4379500" y="1074992"/>
                  </a:lnTo>
                  <a:lnTo>
                    <a:pt x="4340066" y="1092708"/>
                  </a:lnTo>
                  <a:lnTo>
                    <a:pt x="4300633" y="1108520"/>
                  </a:lnTo>
                  <a:lnTo>
                    <a:pt x="4261295" y="1122617"/>
                  </a:lnTo>
                  <a:lnTo>
                    <a:pt x="4221957" y="1134904"/>
                  </a:lnTo>
                  <a:lnTo>
                    <a:pt x="4182713" y="1145667"/>
                  </a:lnTo>
                  <a:lnTo>
                    <a:pt x="4143566" y="1154811"/>
                  </a:lnTo>
                  <a:lnTo>
                    <a:pt x="4104418" y="1162431"/>
                  </a:lnTo>
                  <a:lnTo>
                    <a:pt x="4065365" y="1168718"/>
                  </a:lnTo>
                  <a:lnTo>
                    <a:pt x="4026313" y="1173575"/>
                  </a:lnTo>
                  <a:lnTo>
                    <a:pt x="3987356" y="1177100"/>
                  </a:lnTo>
                  <a:lnTo>
                    <a:pt x="3948398" y="1179386"/>
                  </a:lnTo>
                  <a:lnTo>
                    <a:pt x="3909536" y="1180624"/>
                  </a:lnTo>
                  <a:lnTo>
                    <a:pt x="3870674" y="1180624"/>
                  </a:lnTo>
                  <a:lnTo>
                    <a:pt x="3831908" y="1179671"/>
                  </a:lnTo>
                  <a:lnTo>
                    <a:pt x="3793236" y="1177671"/>
                  </a:lnTo>
                  <a:lnTo>
                    <a:pt x="3754565" y="1174814"/>
                  </a:lnTo>
                  <a:lnTo>
                    <a:pt x="3715988" y="1171004"/>
                  </a:lnTo>
                  <a:lnTo>
                    <a:pt x="3677412" y="1166432"/>
                  </a:lnTo>
                  <a:lnTo>
                    <a:pt x="3638931" y="1161098"/>
                  </a:lnTo>
                  <a:lnTo>
                    <a:pt x="3600450" y="1155097"/>
                  </a:lnTo>
                  <a:lnTo>
                    <a:pt x="3562064" y="1148334"/>
                  </a:lnTo>
                  <a:lnTo>
                    <a:pt x="3523774" y="1141095"/>
                  </a:lnTo>
                  <a:lnTo>
                    <a:pt x="3485483" y="1133285"/>
                  </a:lnTo>
                  <a:lnTo>
                    <a:pt x="3447288" y="1124998"/>
                  </a:lnTo>
                  <a:lnTo>
                    <a:pt x="3409093" y="1116235"/>
                  </a:lnTo>
                  <a:lnTo>
                    <a:pt x="3370993" y="1107186"/>
                  </a:lnTo>
                  <a:lnTo>
                    <a:pt x="3332893" y="1097661"/>
                  </a:lnTo>
                  <a:lnTo>
                    <a:pt x="3294888" y="1087946"/>
                  </a:lnTo>
                  <a:lnTo>
                    <a:pt x="3256883" y="1077944"/>
                  </a:lnTo>
                  <a:lnTo>
                    <a:pt x="3218974" y="1067753"/>
                  </a:lnTo>
                  <a:lnTo>
                    <a:pt x="3181159" y="1057370"/>
                  </a:lnTo>
                  <a:lnTo>
                    <a:pt x="3143346" y="1046893"/>
                  </a:lnTo>
                  <a:lnTo>
                    <a:pt x="3105626" y="1036415"/>
                  </a:lnTo>
                  <a:lnTo>
                    <a:pt x="3067907" y="1025843"/>
                  </a:lnTo>
                  <a:lnTo>
                    <a:pt x="3030188" y="1015270"/>
                  </a:lnTo>
                  <a:lnTo>
                    <a:pt x="2992660" y="1004792"/>
                  </a:lnTo>
                  <a:lnTo>
                    <a:pt x="2955131" y="994410"/>
                  </a:lnTo>
                  <a:lnTo>
                    <a:pt x="2917603" y="984123"/>
                  </a:lnTo>
                  <a:lnTo>
                    <a:pt x="2880170" y="974027"/>
                  </a:lnTo>
                  <a:lnTo>
                    <a:pt x="2842736" y="964121"/>
                  </a:lnTo>
                  <a:lnTo>
                    <a:pt x="2805398" y="954405"/>
                  </a:lnTo>
                  <a:lnTo>
                    <a:pt x="2768156" y="945071"/>
                  </a:lnTo>
                  <a:lnTo>
                    <a:pt x="2730913" y="935927"/>
                  </a:lnTo>
                  <a:lnTo>
                    <a:pt x="2693670" y="927164"/>
                  </a:lnTo>
                  <a:lnTo>
                    <a:pt x="2656618" y="918782"/>
                  </a:lnTo>
                  <a:lnTo>
                    <a:pt x="2619471" y="910781"/>
                  </a:lnTo>
                  <a:lnTo>
                    <a:pt x="2582418" y="903256"/>
                  </a:lnTo>
                  <a:lnTo>
                    <a:pt x="2545461" y="896112"/>
                  </a:lnTo>
                  <a:lnTo>
                    <a:pt x="2508504" y="889540"/>
                  </a:lnTo>
                  <a:lnTo>
                    <a:pt x="2471642" y="883444"/>
                  </a:lnTo>
                  <a:lnTo>
                    <a:pt x="2434781" y="877824"/>
                  </a:lnTo>
                  <a:lnTo>
                    <a:pt x="2398014" y="872871"/>
                  </a:lnTo>
                  <a:lnTo>
                    <a:pt x="2361343" y="868394"/>
                  </a:lnTo>
                  <a:lnTo>
                    <a:pt x="2324576" y="864584"/>
                  </a:lnTo>
                  <a:lnTo>
                    <a:pt x="2288000" y="861441"/>
                  </a:lnTo>
                  <a:lnTo>
                    <a:pt x="2251424" y="858869"/>
                  </a:lnTo>
                  <a:lnTo>
                    <a:pt x="2214848" y="856964"/>
                  </a:lnTo>
                  <a:lnTo>
                    <a:pt x="2178368" y="855821"/>
                  </a:lnTo>
                  <a:lnTo>
                    <a:pt x="2141887" y="855345"/>
                  </a:lnTo>
                  <a:lnTo>
                    <a:pt x="2105501" y="855631"/>
                  </a:lnTo>
                  <a:lnTo>
                    <a:pt x="2069211" y="856679"/>
                  </a:lnTo>
                  <a:lnTo>
                    <a:pt x="2032826" y="858393"/>
                  </a:lnTo>
                  <a:lnTo>
                    <a:pt x="1996631" y="860965"/>
                  </a:lnTo>
                  <a:lnTo>
                    <a:pt x="1960436" y="864299"/>
                  </a:lnTo>
                  <a:lnTo>
                    <a:pt x="1924241" y="868490"/>
                  </a:lnTo>
                  <a:lnTo>
                    <a:pt x="1888141" y="873443"/>
                  </a:lnTo>
                  <a:lnTo>
                    <a:pt x="1852041" y="879253"/>
                  </a:lnTo>
                  <a:lnTo>
                    <a:pt x="1816036" y="885920"/>
                  </a:lnTo>
                  <a:lnTo>
                    <a:pt x="1780127" y="893350"/>
                  </a:lnTo>
                  <a:lnTo>
                    <a:pt x="1744218" y="901732"/>
                  </a:lnTo>
                  <a:lnTo>
                    <a:pt x="1708309" y="910971"/>
                  </a:lnTo>
                  <a:lnTo>
                    <a:pt x="1672495" y="921068"/>
                  </a:lnTo>
                  <a:lnTo>
                    <a:pt x="1636681" y="932021"/>
                  </a:lnTo>
                  <a:lnTo>
                    <a:pt x="1600962" y="943928"/>
                  </a:lnTo>
                  <a:lnTo>
                    <a:pt x="1565243" y="956691"/>
                  </a:lnTo>
                  <a:lnTo>
                    <a:pt x="1529620" y="970312"/>
                  </a:lnTo>
                  <a:lnTo>
                    <a:pt x="1493996" y="984885"/>
                  </a:lnTo>
                  <a:lnTo>
                    <a:pt x="1458468" y="1000316"/>
                  </a:lnTo>
                  <a:lnTo>
                    <a:pt x="1422940" y="1016699"/>
                  </a:lnTo>
                  <a:lnTo>
                    <a:pt x="1387507" y="1034034"/>
                  </a:lnTo>
                  <a:lnTo>
                    <a:pt x="1352074" y="1052227"/>
                  </a:lnTo>
                  <a:lnTo>
                    <a:pt x="1316641" y="1071277"/>
                  </a:lnTo>
                  <a:lnTo>
                    <a:pt x="1281303" y="1091279"/>
                  </a:lnTo>
                  <a:lnTo>
                    <a:pt x="1246061" y="1112234"/>
                  </a:lnTo>
                  <a:lnTo>
                    <a:pt x="1210818" y="1134047"/>
                  </a:lnTo>
                  <a:lnTo>
                    <a:pt x="1175576" y="1156716"/>
                  </a:lnTo>
                  <a:lnTo>
                    <a:pt x="1140428" y="1180338"/>
                  </a:lnTo>
                  <a:lnTo>
                    <a:pt x="1105281" y="1204817"/>
                  </a:lnTo>
                  <a:lnTo>
                    <a:pt x="1070229" y="1230154"/>
                  </a:lnTo>
                  <a:lnTo>
                    <a:pt x="1035177" y="1256348"/>
                  </a:lnTo>
                  <a:lnTo>
                    <a:pt x="1000220" y="1283494"/>
                  </a:lnTo>
                  <a:lnTo>
                    <a:pt x="965264" y="1311497"/>
                  </a:lnTo>
                  <a:lnTo>
                    <a:pt x="930402" y="1340263"/>
                  </a:lnTo>
                  <a:lnTo>
                    <a:pt x="895541" y="1369886"/>
                  </a:lnTo>
                  <a:lnTo>
                    <a:pt x="860679" y="1400366"/>
                  </a:lnTo>
                  <a:lnTo>
                    <a:pt x="825913" y="1431703"/>
                  </a:lnTo>
                  <a:lnTo>
                    <a:pt x="791147" y="1463802"/>
                  </a:lnTo>
                  <a:lnTo>
                    <a:pt x="756476" y="1496663"/>
                  </a:lnTo>
                  <a:lnTo>
                    <a:pt x="721805" y="1530287"/>
                  </a:lnTo>
                  <a:lnTo>
                    <a:pt x="687229" y="1564577"/>
                  </a:lnTo>
                  <a:lnTo>
                    <a:pt x="652653" y="1598105"/>
                  </a:lnTo>
                  <a:lnTo>
                    <a:pt x="618173" y="1630299"/>
                  </a:lnTo>
                  <a:lnTo>
                    <a:pt x="583692" y="1661160"/>
                  </a:lnTo>
                  <a:lnTo>
                    <a:pt x="549307" y="1690783"/>
                  </a:lnTo>
                  <a:lnTo>
                    <a:pt x="514922" y="1718977"/>
                  </a:lnTo>
                  <a:lnTo>
                    <a:pt x="480536" y="1745742"/>
                  </a:lnTo>
                  <a:lnTo>
                    <a:pt x="446246" y="1771079"/>
                  </a:lnTo>
                  <a:lnTo>
                    <a:pt x="412052" y="1794986"/>
                  </a:lnTo>
                  <a:lnTo>
                    <a:pt x="377857" y="1817370"/>
                  </a:lnTo>
                  <a:lnTo>
                    <a:pt x="343757" y="1838135"/>
                  </a:lnTo>
                  <a:lnTo>
                    <a:pt x="309658" y="1857375"/>
                  </a:lnTo>
                  <a:lnTo>
                    <a:pt x="275558" y="1875092"/>
                  </a:lnTo>
                  <a:lnTo>
                    <a:pt x="241554" y="1891094"/>
                  </a:lnTo>
                  <a:lnTo>
                    <a:pt x="207645" y="1905572"/>
                  </a:lnTo>
                  <a:lnTo>
                    <a:pt x="173736" y="1918335"/>
                  </a:lnTo>
                  <a:lnTo>
                    <a:pt x="139827" y="1929384"/>
                  </a:lnTo>
                  <a:lnTo>
                    <a:pt x="106013" y="1938814"/>
                  </a:lnTo>
                  <a:lnTo>
                    <a:pt x="72295" y="1946529"/>
                  </a:lnTo>
                  <a:lnTo>
                    <a:pt x="38576" y="1952625"/>
                  </a:lnTo>
                  <a:lnTo>
                    <a:pt x="4858" y="1956911"/>
                  </a:lnTo>
                  <a:lnTo>
                    <a:pt x="0" y="1957293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3" name="任意多边形: 形状 102"/>
            <p:cNvSpPr/>
            <p:nvPr/>
          </p:nvSpPr>
          <p:spPr>
            <a:xfrm>
              <a:off x="664019" y="1142831"/>
              <a:ext cx="7118318" cy="1965578"/>
            </a:xfrm>
            <a:custGeom>
              <a:avLst/>
              <a:gdLst>
                <a:gd name="connsiteX0" fmla="*/ 7118319 w 7118318"/>
                <a:gd name="connsiteY0" fmla="*/ 0 h 1965578"/>
                <a:gd name="connsiteX1" fmla="*/ 7096411 w 7118318"/>
                <a:gd name="connsiteY1" fmla="*/ 7906 h 1965578"/>
                <a:gd name="connsiteX2" fmla="*/ 7052596 w 7118318"/>
                <a:gd name="connsiteY2" fmla="*/ 23431 h 1965578"/>
                <a:gd name="connsiteX3" fmla="*/ 7008876 w 7118318"/>
                <a:gd name="connsiteY3" fmla="*/ 38862 h 1965578"/>
                <a:gd name="connsiteX4" fmla="*/ 6965252 w 7118318"/>
                <a:gd name="connsiteY4" fmla="*/ 54197 h 1965578"/>
                <a:gd name="connsiteX5" fmla="*/ 6921627 w 7118318"/>
                <a:gd name="connsiteY5" fmla="*/ 69437 h 1965578"/>
                <a:gd name="connsiteX6" fmla="*/ 6878098 w 7118318"/>
                <a:gd name="connsiteY6" fmla="*/ 84677 h 1965578"/>
                <a:gd name="connsiteX7" fmla="*/ 6834759 w 7118318"/>
                <a:gd name="connsiteY7" fmla="*/ 99727 h 1965578"/>
                <a:gd name="connsiteX8" fmla="*/ 6791325 w 7118318"/>
                <a:gd name="connsiteY8" fmla="*/ 114681 h 1965578"/>
                <a:gd name="connsiteX9" fmla="*/ 6747987 w 7118318"/>
                <a:gd name="connsiteY9" fmla="*/ 129635 h 1965578"/>
                <a:gd name="connsiteX10" fmla="*/ 6704743 w 7118318"/>
                <a:gd name="connsiteY10" fmla="*/ 144494 h 1965578"/>
                <a:gd name="connsiteX11" fmla="*/ 6661500 w 7118318"/>
                <a:gd name="connsiteY11" fmla="*/ 159258 h 1965578"/>
                <a:gd name="connsiteX12" fmla="*/ 6618351 w 7118318"/>
                <a:gd name="connsiteY12" fmla="*/ 174022 h 1965578"/>
                <a:gd name="connsiteX13" fmla="*/ 6575298 w 7118318"/>
                <a:gd name="connsiteY13" fmla="*/ 188690 h 1965578"/>
                <a:gd name="connsiteX14" fmla="*/ 6532245 w 7118318"/>
                <a:gd name="connsiteY14" fmla="*/ 203359 h 1965578"/>
                <a:gd name="connsiteX15" fmla="*/ 6489383 w 7118318"/>
                <a:gd name="connsiteY15" fmla="*/ 217932 h 1965578"/>
                <a:gd name="connsiteX16" fmla="*/ 6446425 w 7118318"/>
                <a:gd name="connsiteY16" fmla="*/ 232505 h 1965578"/>
                <a:gd name="connsiteX17" fmla="*/ 6403658 w 7118318"/>
                <a:gd name="connsiteY17" fmla="*/ 247078 h 1965578"/>
                <a:gd name="connsiteX18" fmla="*/ 6360891 w 7118318"/>
                <a:gd name="connsiteY18" fmla="*/ 261556 h 1965578"/>
                <a:gd name="connsiteX19" fmla="*/ 6318219 w 7118318"/>
                <a:gd name="connsiteY19" fmla="*/ 276034 h 1965578"/>
                <a:gd name="connsiteX20" fmla="*/ 6275546 w 7118318"/>
                <a:gd name="connsiteY20" fmla="*/ 290513 h 1965578"/>
                <a:gd name="connsiteX21" fmla="*/ 6232970 w 7118318"/>
                <a:gd name="connsiteY21" fmla="*/ 304990 h 1965578"/>
                <a:gd name="connsiteX22" fmla="*/ 6190488 w 7118318"/>
                <a:gd name="connsiteY22" fmla="*/ 319468 h 1965578"/>
                <a:gd name="connsiteX23" fmla="*/ 6148007 w 7118318"/>
                <a:gd name="connsiteY23" fmla="*/ 333946 h 1965578"/>
                <a:gd name="connsiteX24" fmla="*/ 6105621 w 7118318"/>
                <a:gd name="connsiteY24" fmla="*/ 348329 h 1965578"/>
                <a:gd name="connsiteX25" fmla="*/ 6063234 w 7118318"/>
                <a:gd name="connsiteY25" fmla="*/ 362807 h 1965578"/>
                <a:gd name="connsiteX26" fmla="*/ 6020943 w 7118318"/>
                <a:gd name="connsiteY26" fmla="*/ 377285 h 1965578"/>
                <a:gd name="connsiteX27" fmla="*/ 5978748 w 7118318"/>
                <a:gd name="connsiteY27" fmla="*/ 391859 h 1965578"/>
                <a:gd name="connsiteX28" fmla="*/ 5936647 w 7118318"/>
                <a:gd name="connsiteY28" fmla="*/ 406336 h 1965578"/>
                <a:gd name="connsiteX29" fmla="*/ 5894546 w 7118318"/>
                <a:gd name="connsiteY29" fmla="*/ 420910 h 1965578"/>
                <a:gd name="connsiteX30" fmla="*/ 5852541 w 7118318"/>
                <a:gd name="connsiteY30" fmla="*/ 435578 h 1965578"/>
                <a:gd name="connsiteX31" fmla="*/ 5810536 w 7118318"/>
                <a:gd name="connsiteY31" fmla="*/ 450247 h 1965578"/>
                <a:gd name="connsiteX32" fmla="*/ 5768626 w 7118318"/>
                <a:gd name="connsiteY32" fmla="*/ 464915 h 1965578"/>
                <a:gd name="connsiteX33" fmla="*/ 5726811 w 7118318"/>
                <a:gd name="connsiteY33" fmla="*/ 479679 h 1965578"/>
                <a:gd name="connsiteX34" fmla="*/ 5684996 w 7118318"/>
                <a:gd name="connsiteY34" fmla="*/ 494443 h 1965578"/>
                <a:gd name="connsiteX35" fmla="*/ 5643277 w 7118318"/>
                <a:gd name="connsiteY35" fmla="*/ 509397 h 1965578"/>
                <a:gd name="connsiteX36" fmla="*/ 5601557 w 7118318"/>
                <a:gd name="connsiteY36" fmla="*/ 524351 h 1965578"/>
                <a:gd name="connsiteX37" fmla="*/ 5559933 w 7118318"/>
                <a:gd name="connsiteY37" fmla="*/ 539305 h 1965578"/>
                <a:gd name="connsiteX38" fmla="*/ 5518404 w 7118318"/>
                <a:gd name="connsiteY38" fmla="*/ 554450 h 1965578"/>
                <a:gd name="connsiteX39" fmla="*/ 5476875 w 7118318"/>
                <a:gd name="connsiteY39" fmla="*/ 569595 h 1965578"/>
                <a:gd name="connsiteX40" fmla="*/ 5435442 w 7118318"/>
                <a:gd name="connsiteY40" fmla="*/ 584930 h 1965578"/>
                <a:gd name="connsiteX41" fmla="*/ 5394103 w 7118318"/>
                <a:gd name="connsiteY41" fmla="*/ 600265 h 1965578"/>
                <a:gd name="connsiteX42" fmla="*/ 5352764 w 7118318"/>
                <a:gd name="connsiteY42" fmla="*/ 615791 h 1965578"/>
                <a:gd name="connsiteX43" fmla="*/ 5311521 w 7118318"/>
                <a:gd name="connsiteY43" fmla="*/ 631317 h 1965578"/>
                <a:gd name="connsiteX44" fmla="*/ 5270278 w 7118318"/>
                <a:gd name="connsiteY44" fmla="*/ 647033 h 1965578"/>
                <a:gd name="connsiteX45" fmla="*/ 5229130 w 7118318"/>
                <a:gd name="connsiteY45" fmla="*/ 662845 h 1965578"/>
                <a:gd name="connsiteX46" fmla="*/ 5188077 w 7118318"/>
                <a:gd name="connsiteY46" fmla="*/ 678847 h 1965578"/>
                <a:gd name="connsiteX47" fmla="*/ 5147025 w 7118318"/>
                <a:gd name="connsiteY47" fmla="*/ 694849 h 1965578"/>
                <a:gd name="connsiteX48" fmla="*/ 5106067 w 7118318"/>
                <a:gd name="connsiteY48" fmla="*/ 711136 h 1965578"/>
                <a:gd name="connsiteX49" fmla="*/ 5065204 w 7118318"/>
                <a:gd name="connsiteY49" fmla="*/ 727424 h 1965578"/>
                <a:gd name="connsiteX50" fmla="*/ 5024342 w 7118318"/>
                <a:gd name="connsiteY50" fmla="*/ 743902 h 1965578"/>
                <a:gd name="connsiteX51" fmla="*/ 4983576 w 7118318"/>
                <a:gd name="connsiteY51" fmla="*/ 760571 h 1965578"/>
                <a:gd name="connsiteX52" fmla="*/ 4942808 w 7118318"/>
                <a:gd name="connsiteY52" fmla="*/ 777335 h 1965578"/>
                <a:gd name="connsiteX53" fmla="*/ 4902137 w 7118318"/>
                <a:gd name="connsiteY53" fmla="*/ 794290 h 1965578"/>
                <a:gd name="connsiteX54" fmla="*/ 4861465 w 7118318"/>
                <a:gd name="connsiteY54" fmla="*/ 811435 h 1965578"/>
                <a:gd name="connsiteX55" fmla="*/ 4820889 w 7118318"/>
                <a:gd name="connsiteY55" fmla="*/ 828770 h 1965578"/>
                <a:gd name="connsiteX56" fmla="*/ 4780407 w 7118318"/>
                <a:gd name="connsiteY56" fmla="*/ 846201 h 1965578"/>
                <a:gd name="connsiteX57" fmla="*/ 4739926 w 7118318"/>
                <a:gd name="connsiteY57" fmla="*/ 863918 h 1965578"/>
                <a:gd name="connsiteX58" fmla="*/ 4699540 w 7118318"/>
                <a:gd name="connsiteY58" fmla="*/ 881729 h 1965578"/>
                <a:gd name="connsiteX59" fmla="*/ 4659249 w 7118318"/>
                <a:gd name="connsiteY59" fmla="*/ 899731 h 1965578"/>
                <a:gd name="connsiteX60" fmla="*/ 4618958 w 7118318"/>
                <a:gd name="connsiteY60" fmla="*/ 918019 h 1965578"/>
                <a:gd name="connsiteX61" fmla="*/ 4578763 w 7118318"/>
                <a:gd name="connsiteY61" fmla="*/ 936403 h 1965578"/>
                <a:gd name="connsiteX62" fmla="*/ 4538567 w 7118318"/>
                <a:gd name="connsiteY62" fmla="*/ 955072 h 1965578"/>
                <a:gd name="connsiteX63" fmla="*/ 4498467 w 7118318"/>
                <a:gd name="connsiteY63" fmla="*/ 973931 h 1965578"/>
                <a:gd name="connsiteX64" fmla="*/ 4458367 w 7118318"/>
                <a:gd name="connsiteY64" fmla="*/ 993076 h 1965578"/>
                <a:gd name="connsiteX65" fmla="*/ 4418362 w 7118318"/>
                <a:gd name="connsiteY65" fmla="*/ 1012412 h 1965578"/>
                <a:gd name="connsiteX66" fmla="*/ 4378452 w 7118318"/>
                <a:gd name="connsiteY66" fmla="*/ 1031748 h 1965578"/>
                <a:gd name="connsiteX67" fmla="*/ 4338542 w 7118318"/>
                <a:gd name="connsiteY67" fmla="*/ 1049750 h 1965578"/>
                <a:gd name="connsiteX68" fmla="*/ 4298728 w 7118318"/>
                <a:gd name="connsiteY68" fmla="*/ 1065848 h 1965578"/>
                <a:gd name="connsiteX69" fmla="*/ 4258914 w 7118318"/>
                <a:gd name="connsiteY69" fmla="*/ 1080135 h 1965578"/>
                <a:gd name="connsiteX70" fmla="*/ 4219194 w 7118318"/>
                <a:gd name="connsiteY70" fmla="*/ 1092803 h 1965578"/>
                <a:gd name="connsiteX71" fmla="*/ 4179475 w 7118318"/>
                <a:gd name="connsiteY71" fmla="*/ 1103852 h 1965578"/>
                <a:gd name="connsiteX72" fmla="*/ 4139851 w 7118318"/>
                <a:gd name="connsiteY72" fmla="*/ 1113282 h 1965578"/>
                <a:gd name="connsiteX73" fmla="*/ 4100322 w 7118318"/>
                <a:gd name="connsiteY73" fmla="*/ 1121283 h 1965578"/>
                <a:gd name="connsiteX74" fmla="*/ 4060793 w 7118318"/>
                <a:gd name="connsiteY74" fmla="*/ 1127855 h 1965578"/>
                <a:gd name="connsiteX75" fmla="*/ 4021360 w 7118318"/>
                <a:gd name="connsiteY75" fmla="*/ 1133094 h 1965578"/>
                <a:gd name="connsiteX76" fmla="*/ 3981926 w 7118318"/>
                <a:gd name="connsiteY76" fmla="*/ 1137094 h 1965578"/>
                <a:gd name="connsiteX77" fmla="*/ 3942588 w 7118318"/>
                <a:gd name="connsiteY77" fmla="*/ 1139761 h 1965578"/>
                <a:gd name="connsiteX78" fmla="*/ 3903345 w 7118318"/>
                <a:gd name="connsiteY78" fmla="*/ 1141381 h 1965578"/>
                <a:gd name="connsiteX79" fmla="*/ 3864102 w 7118318"/>
                <a:gd name="connsiteY79" fmla="*/ 1141857 h 1965578"/>
                <a:gd name="connsiteX80" fmla="*/ 3824954 w 7118318"/>
                <a:gd name="connsiteY80" fmla="*/ 1141285 h 1965578"/>
                <a:gd name="connsiteX81" fmla="*/ 3785807 w 7118318"/>
                <a:gd name="connsiteY81" fmla="*/ 1139761 h 1965578"/>
                <a:gd name="connsiteX82" fmla="*/ 3746754 w 7118318"/>
                <a:gd name="connsiteY82" fmla="*/ 1137285 h 1965578"/>
                <a:gd name="connsiteX83" fmla="*/ 3707702 w 7118318"/>
                <a:gd name="connsiteY83" fmla="*/ 1134047 h 1965578"/>
                <a:gd name="connsiteX84" fmla="*/ 3668744 w 7118318"/>
                <a:gd name="connsiteY84" fmla="*/ 1129951 h 1965578"/>
                <a:gd name="connsiteX85" fmla="*/ 3629787 w 7118318"/>
                <a:gd name="connsiteY85" fmla="*/ 1125093 h 1965578"/>
                <a:gd name="connsiteX86" fmla="*/ 3590925 w 7118318"/>
                <a:gd name="connsiteY86" fmla="*/ 1119568 h 1965578"/>
                <a:gd name="connsiteX87" fmla="*/ 3552158 w 7118318"/>
                <a:gd name="connsiteY87" fmla="*/ 1113473 h 1965578"/>
                <a:gd name="connsiteX88" fmla="*/ 3513392 w 7118318"/>
                <a:gd name="connsiteY88" fmla="*/ 1106710 h 1965578"/>
                <a:gd name="connsiteX89" fmla="*/ 3474720 w 7118318"/>
                <a:gd name="connsiteY89" fmla="*/ 1099471 h 1965578"/>
                <a:gd name="connsiteX90" fmla="*/ 3436049 w 7118318"/>
                <a:gd name="connsiteY90" fmla="*/ 1091756 h 1965578"/>
                <a:gd name="connsiteX91" fmla="*/ 3397472 w 7118318"/>
                <a:gd name="connsiteY91" fmla="*/ 1083564 h 1965578"/>
                <a:gd name="connsiteX92" fmla="*/ 3358991 w 7118318"/>
                <a:gd name="connsiteY92" fmla="*/ 1075087 h 1965578"/>
                <a:gd name="connsiteX93" fmla="*/ 3320510 w 7118318"/>
                <a:gd name="connsiteY93" fmla="*/ 1066228 h 1965578"/>
                <a:gd name="connsiteX94" fmla="*/ 3282125 w 7118318"/>
                <a:gd name="connsiteY94" fmla="*/ 1057085 h 1965578"/>
                <a:gd name="connsiteX95" fmla="*/ 3243739 w 7118318"/>
                <a:gd name="connsiteY95" fmla="*/ 1047750 h 1965578"/>
                <a:gd name="connsiteX96" fmla="*/ 3205448 w 7118318"/>
                <a:gd name="connsiteY96" fmla="*/ 1038225 h 1965578"/>
                <a:gd name="connsiteX97" fmla="*/ 3167158 w 7118318"/>
                <a:gd name="connsiteY97" fmla="*/ 1028509 h 1965578"/>
                <a:gd name="connsiteX98" fmla="*/ 3128963 w 7118318"/>
                <a:gd name="connsiteY98" fmla="*/ 1018699 h 1965578"/>
                <a:gd name="connsiteX99" fmla="*/ 3090767 w 7118318"/>
                <a:gd name="connsiteY99" fmla="*/ 1008793 h 1965578"/>
                <a:gd name="connsiteX100" fmla="*/ 3052667 w 7118318"/>
                <a:gd name="connsiteY100" fmla="*/ 998982 h 1965578"/>
                <a:gd name="connsiteX101" fmla="*/ 3014663 w 7118318"/>
                <a:gd name="connsiteY101" fmla="*/ 989076 h 1965578"/>
                <a:gd name="connsiteX102" fmla="*/ 2976658 w 7118318"/>
                <a:gd name="connsiteY102" fmla="*/ 979265 h 1965578"/>
                <a:gd name="connsiteX103" fmla="*/ 2938748 w 7118318"/>
                <a:gd name="connsiteY103" fmla="*/ 969645 h 1965578"/>
                <a:gd name="connsiteX104" fmla="*/ 2900839 w 7118318"/>
                <a:gd name="connsiteY104" fmla="*/ 960025 h 1965578"/>
                <a:gd name="connsiteX105" fmla="*/ 2863025 w 7118318"/>
                <a:gd name="connsiteY105" fmla="*/ 950690 h 1965578"/>
                <a:gd name="connsiteX106" fmla="*/ 2825210 w 7118318"/>
                <a:gd name="connsiteY106" fmla="*/ 941451 h 1965578"/>
                <a:gd name="connsiteX107" fmla="*/ 2787491 w 7118318"/>
                <a:gd name="connsiteY107" fmla="*/ 932593 h 1965578"/>
                <a:gd name="connsiteX108" fmla="*/ 2749772 w 7118318"/>
                <a:gd name="connsiteY108" fmla="*/ 923925 h 1965578"/>
                <a:gd name="connsiteX109" fmla="*/ 2712149 w 7118318"/>
                <a:gd name="connsiteY109" fmla="*/ 915638 h 1965578"/>
                <a:gd name="connsiteX110" fmla="*/ 2674620 w 7118318"/>
                <a:gd name="connsiteY110" fmla="*/ 907637 h 1965578"/>
                <a:gd name="connsiteX111" fmla="*/ 2637092 w 7118318"/>
                <a:gd name="connsiteY111" fmla="*/ 900017 h 1965578"/>
                <a:gd name="connsiteX112" fmla="*/ 2599658 w 7118318"/>
                <a:gd name="connsiteY112" fmla="*/ 892778 h 1965578"/>
                <a:gd name="connsiteX113" fmla="*/ 2562225 w 7118318"/>
                <a:gd name="connsiteY113" fmla="*/ 886015 h 1965578"/>
                <a:gd name="connsiteX114" fmla="*/ 2524887 w 7118318"/>
                <a:gd name="connsiteY114" fmla="*/ 879634 h 1965578"/>
                <a:gd name="connsiteX115" fmla="*/ 2487549 w 7118318"/>
                <a:gd name="connsiteY115" fmla="*/ 873823 h 1965578"/>
                <a:gd name="connsiteX116" fmla="*/ 2450306 w 7118318"/>
                <a:gd name="connsiteY116" fmla="*/ 868489 h 1965578"/>
                <a:gd name="connsiteX117" fmla="*/ 2413064 w 7118318"/>
                <a:gd name="connsiteY117" fmla="*/ 863727 h 1965578"/>
                <a:gd name="connsiteX118" fmla="*/ 2375916 w 7118318"/>
                <a:gd name="connsiteY118" fmla="*/ 859536 h 1965578"/>
                <a:gd name="connsiteX119" fmla="*/ 2338769 w 7118318"/>
                <a:gd name="connsiteY119" fmla="*/ 855916 h 1965578"/>
                <a:gd name="connsiteX120" fmla="*/ 2301716 w 7118318"/>
                <a:gd name="connsiteY120" fmla="*/ 852868 h 1965578"/>
                <a:gd name="connsiteX121" fmla="*/ 2264664 w 7118318"/>
                <a:gd name="connsiteY121" fmla="*/ 850487 h 1965578"/>
                <a:gd name="connsiteX122" fmla="*/ 2227707 w 7118318"/>
                <a:gd name="connsiteY122" fmla="*/ 848773 h 1965578"/>
                <a:gd name="connsiteX123" fmla="*/ 2190845 w 7118318"/>
                <a:gd name="connsiteY123" fmla="*/ 847725 h 1965578"/>
                <a:gd name="connsiteX124" fmla="*/ 2153984 w 7118318"/>
                <a:gd name="connsiteY124" fmla="*/ 847439 h 1965578"/>
                <a:gd name="connsiteX125" fmla="*/ 2117122 w 7118318"/>
                <a:gd name="connsiteY125" fmla="*/ 847725 h 1965578"/>
                <a:gd name="connsiteX126" fmla="*/ 2080355 w 7118318"/>
                <a:gd name="connsiteY126" fmla="*/ 848868 h 1965578"/>
                <a:gd name="connsiteX127" fmla="*/ 2043684 w 7118318"/>
                <a:gd name="connsiteY127" fmla="*/ 850678 h 1965578"/>
                <a:gd name="connsiteX128" fmla="*/ 2007013 w 7118318"/>
                <a:gd name="connsiteY128" fmla="*/ 853249 h 1965578"/>
                <a:gd name="connsiteX129" fmla="*/ 1970342 w 7118318"/>
                <a:gd name="connsiteY129" fmla="*/ 856583 h 1965578"/>
                <a:gd name="connsiteX130" fmla="*/ 1933861 w 7118318"/>
                <a:gd name="connsiteY130" fmla="*/ 860774 h 1965578"/>
                <a:gd name="connsiteX131" fmla="*/ 1897285 w 7118318"/>
                <a:gd name="connsiteY131" fmla="*/ 865727 h 1965578"/>
                <a:gd name="connsiteX132" fmla="*/ 1860804 w 7118318"/>
                <a:gd name="connsiteY132" fmla="*/ 871538 h 1965578"/>
                <a:gd name="connsiteX133" fmla="*/ 1824419 w 7118318"/>
                <a:gd name="connsiteY133" fmla="*/ 878110 h 1965578"/>
                <a:gd name="connsiteX134" fmla="*/ 1788033 w 7118318"/>
                <a:gd name="connsiteY134" fmla="*/ 885539 h 1965578"/>
                <a:gd name="connsiteX135" fmla="*/ 1751648 w 7118318"/>
                <a:gd name="connsiteY135" fmla="*/ 893826 h 1965578"/>
                <a:gd name="connsiteX136" fmla="*/ 1715357 w 7118318"/>
                <a:gd name="connsiteY136" fmla="*/ 902970 h 1965578"/>
                <a:gd name="connsiteX137" fmla="*/ 1679162 w 7118318"/>
                <a:gd name="connsiteY137" fmla="*/ 912971 h 1965578"/>
                <a:gd name="connsiteX138" fmla="*/ 1642967 w 7118318"/>
                <a:gd name="connsiteY138" fmla="*/ 923830 h 1965578"/>
                <a:gd name="connsiteX139" fmla="*/ 1606868 w 7118318"/>
                <a:gd name="connsiteY139" fmla="*/ 935545 h 1965578"/>
                <a:gd name="connsiteX140" fmla="*/ 1570768 w 7118318"/>
                <a:gd name="connsiteY140" fmla="*/ 948214 h 1965578"/>
                <a:gd name="connsiteX141" fmla="*/ 1534668 w 7118318"/>
                <a:gd name="connsiteY141" fmla="*/ 961644 h 1965578"/>
                <a:gd name="connsiteX142" fmla="*/ 1498664 w 7118318"/>
                <a:gd name="connsiteY142" fmla="*/ 976122 h 1965578"/>
                <a:gd name="connsiteX143" fmla="*/ 1462754 w 7118318"/>
                <a:gd name="connsiteY143" fmla="*/ 991362 h 1965578"/>
                <a:gd name="connsiteX144" fmla="*/ 1426845 w 7118318"/>
                <a:gd name="connsiteY144" fmla="*/ 1007555 h 1965578"/>
                <a:gd name="connsiteX145" fmla="*/ 1390936 w 7118318"/>
                <a:gd name="connsiteY145" fmla="*/ 1024604 h 1965578"/>
                <a:gd name="connsiteX146" fmla="*/ 1355122 w 7118318"/>
                <a:gd name="connsiteY146" fmla="*/ 1042606 h 1965578"/>
                <a:gd name="connsiteX147" fmla="*/ 1319308 w 7118318"/>
                <a:gd name="connsiteY147" fmla="*/ 1061466 h 1965578"/>
                <a:gd name="connsiteX148" fmla="*/ 1283589 w 7118318"/>
                <a:gd name="connsiteY148" fmla="*/ 1081278 h 1965578"/>
                <a:gd name="connsiteX149" fmla="*/ 1247966 w 7118318"/>
                <a:gd name="connsiteY149" fmla="*/ 1101947 h 1965578"/>
                <a:gd name="connsiteX150" fmla="*/ 1212342 w 7118318"/>
                <a:gd name="connsiteY150" fmla="*/ 1123474 h 1965578"/>
                <a:gd name="connsiteX151" fmla="*/ 1176719 w 7118318"/>
                <a:gd name="connsiteY151" fmla="*/ 1145953 h 1965578"/>
                <a:gd name="connsiteX152" fmla="*/ 1141190 w 7118318"/>
                <a:gd name="connsiteY152" fmla="*/ 1169289 h 1965578"/>
                <a:gd name="connsiteX153" fmla="*/ 1105662 w 7118318"/>
                <a:gd name="connsiteY153" fmla="*/ 1193482 h 1965578"/>
                <a:gd name="connsiteX154" fmla="*/ 1070229 w 7118318"/>
                <a:gd name="connsiteY154" fmla="*/ 1218533 h 1965578"/>
                <a:gd name="connsiteX155" fmla="*/ 1034796 w 7118318"/>
                <a:gd name="connsiteY155" fmla="*/ 1244441 h 1965578"/>
                <a:gd name="connsiteX156" fmla="*/ 999363 w 7118318"/>
                <a:gd name="connsiteY156" fmla="*/ 1271206 h 1965578"/>
                <a:gd name="connsiteX157" fmla="*/ 964025 w 7118318"/>
                <a:gd name="connsiteY157" fmla="*/ 1298829 h 1965578"/>
                <a:gd name="connsiteX158" fmla="*/ 928783 w 7118318"/>
                <a:gd name="connsiteY158" fmla="*/ 1327309 h 1965578"/>
                <a:gd name="connsiteX159" fmla="*/ 893540 w 7118318"/>
                <a:gd name="connsiteY159" fmla="*/ 1356646 h 1965578"/>
                <a:gd name="connsiteX160" fmla="*/ 858298 w 7118318"/>
                <a:gd name="connsiteY160" fmla="*/ 1386745 h 1965578"/>
                <a:gd name="connsiteX161" fmla="*/ 823151 w 7118318"/>
                <a:gd name="connsiteY161" fmla="*/ 1417701 h 1965578"/>
                <a:gd name="connsiteX162" fmla="*/ 788099 w 7118318"/>
                <a:gd name="connsiteY162" fmla="*/ 1449419 h 1965578"/>
                <a:gd name="connsiteX163" fmla="*/ 753047 w 7118318"/>
                <a:gd name="connsiteY163" fmla="*/ 1481899 h 1965578"/>
                <a:gd name="connsiteX164" fmla="*/ 717995 w 7118318"/>
                <a:gd name="connsiteY164" fmla="*/ 1515142 h 1965578"/>
                <a:gd name="connsiteX165" fmla="*/ 683038 w 7118318"/>
                <a:gd name="connsiteY165" fmla="*/ 1549146 h 1965578"/>
                <a:gd name="connsiteX166" fmla="*/ 648081 w 7118318"/>
                <a:gd name="connsiteY166" fmla="*/ 1583722 h 1965578"/>
                <a:gd name="connsiteX167" fmla="*/ 613124 w 7118318"/>
                <a:gd name="connsiteY167" fmla="*/ 1617536 h 1965578"/>
                <a:gd name="connsiteX168" fmla="*/ 578358 w 7118318"/>
                <a:gd name="connsiteY168" fmla="*/ 1649921 h 1965578"/>
                <a:gd name="connsiteX169" fmla="*/ 543497 w 7118318"/>
                <a:gd name="connsiteY169" fmla="*/ 1680972 h 1965578"/>
                <a:gd name="connsiteX170" fmla="*/ 508730 w 7118318"/>
                <a:gd name="connsiteY170" fmla="*/ 1710690 h 1965578"/>
                <a:gd name="connsiteX171" fmla="*/ 474059 w 7118318"/>
                <a:gd name="connsiteY171" fmla="*/ 1738884 h 1965578"/>
                <a:gd name="connsiteX172" fmla="*/ 439388 w 7118318"/>
                <a:gd name="connsiteY172" fmla="*/ 1765649 h 1965578"/>
                <a:gd name="connsiteX173" fmla="*/ 404813 w 7118318"/>
                <a:gd name="connsiteY173" fmla="*/ 1790795 h 1965578"/>
                <a:gd name="connsiteX174" fmla="*/ 370237 w 7118318"/>
                <a:gd name="connsiteY174" fmla="*/ 1814513 h 1965578"/>
                <a:gd name="connsiteX175" fmla="*/ 335756 w 7118318"/>
                <a:gd name="connsiteY175" fmla="*/ 1836706 h 1965578"/>
                <a:gd name="connsiteX176" fmla="*/ 301276 w 7118318"/>
                <a:gd name="connsiteY176" fmla="*/ 1857184 h 1965578"/>
                <a:gd name="connsiteX177" fmla="*/ 266795 w 7118318"/>
                <a:gd name="connsiteY177" fmla="*/ 1876139 h 1965578"/>
                <a:gd name="connsiteX178" fmla="*/ 232505 w 7118318"/>
                <a:gd name="connsiteY178" fmla="*/ 1893380 h 1965578"/>
                <a:gd name="connsiteX179" fmla="*/ 198120 w 7118318"/>
                <a:gd name="connsiteY179" fmla="*/ 1909000 h 1965578"/>
                <a:gd name="connsiteX180" fmla="*/ 163925 w 7118318"/>
                <a:gd name="connsiteY180" fmla="*/ 1922907 h 1965578"/>
                <a:gd name="connsiteX181" fmla="*/ 129635 w 7118318"/>
                <a:gd name="connsiteY181" fmla="*/ 1935099 h 1965578"/>
                <a:gd name="connsiteX182" fmla="*/ 95441 w 7118318"/>
                <a:gd name="connsiteY182" fmla="*/ 1945576 h 1965578"/>
                <a:gd name="connsiteX183" fmla="*/ 61341 w 7118318"/>
                <a:gd name="connsiteY183" fmla="*/ 1954339 h 1965578"/>
                <a:gd name="connsiteX184" fmla="*/ 27242 w 7118318"/>
                <a:gd name="connsiteY184" fmla="*/ 1961293 h 1965578"/>
                <a:gd name="connsiteX185" fmla="*/ 0 w 7118318"/>
                <a:gd name="connsiteY185" fmla="*/ 1965579 h 196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118318" h="1965578">
                  <a:moveTo>
                    <a:pt x="7118319" y="0"/>
                  </a:moveTo>
                  <a:lnTo>
                    <a:pt x="7096411" y="7906"/>
                  </a:lnTo>
                  <a:lnTo>
                    <a:pt x="7052596" y="23431"/>
                  </a:lnTo>
                  <a:lnTo>
                    <a:pt x="7008876" y="38862"/>
                  </a:lnTo>
                  <a:lnTo>
                    <a:pt x="6965252" y="54197"/>
                  </a:lnTo>
                  <a:lnTo>
                    <a:pt x="6921627" y="69437"/>
                  </a:lnTo>
                  <a:lnTo>
                    <a:pt x="6878098" y="84677"/>
                  </a:lnTo>
                  <a:lnTo>
                    <a:pt x="6834759" y="99727"/>
                  </a:lnTo>
                  <a:lnTo>
                    <a:pt x="6791325" y="114681"/>
                  </a:lnTo>
                  <a:lnTo>
                    <a:pt x="6747987" y="129635"/>
                  </a:lnTo>
                  <a:lnTo>
                    <a:pt x="6704743" y="144494"/>
                  </a:lnTo>
                  <a:lnTo>
                    <a:pt x="6661500" y="159258"/>
                  </a:lnTo>
                  <a:lnTo>
                    <a:pt x="6618351" y="174022"/>
                  </a:lnTo>
                  <a:lnTo>
                    <a:pt x="6575298" y="188690"/>
                  </a:lnTo>
                  <a:lnTo>
                    <a:pt x="6532245" y="203359"/>
                  </a:lnTo>
                  <a:lnTo>
                    <a:pt x="6489383" y="217932"/>
                  </a:lnTo>
                  <a:lnTo>
                    <a:pt x="6446425" y="232505"/>
                  </a:lnTo>
                  <a:lnTo>
                    <a:pt x="6403658" y="247078"/>
                  </a:lnTo>
                  <a:lnTo>
                    <a:pt x="6360891" y="261556"/>
                  </a:lnTo>
                  <a:lnTo>
                    <a:pt x="6318219" y="276034"/>
                  </a:lnTo>
                  <a:lnTo>
                    <a:pt x="6275546" y="290513"/>
                  </a:lnTo>
                  <a:lnTo>
                    <a:pt x="6232970" y="304990"/>
                  </a:lnTo>
                  <a:lnTo>
                    <a:pt x="6190488" y="319468"/>
                  </a:lnTo>
                  <a:lnTo>
                    <a:pt x="6148007" y="333946"/>
                  </a:lnTo>
                  <a:lnTo>
                    <a:pt x="6105621" y="348329"/>
                  </a:lnTo>
                  <a:lnTo>
                    <a:pt x="6063234" y="362807"/>
                  </a:lnTo>
                  <a:lnTo>
                    <a:pt x="6020943" y="377285"/>
                  </a:lnTo>
                  <a:lnTo>
                    <a:pt x="5978748" y="391859"/>
                  </a:lnTo>
                  <a:lnTo>
                    <a:pt x="5936647" y="406336"/>
                  </a:lnTo>
                  <a:lnTo>
                    <a:pt x="5894546" y="420910"/>
                  </a:lnTo>
                  <a:lnTo>
                    <a:pt x="5852541" y="435578"/>
                  </a:lnTo>
                  <a:lnTo>
                    <a:pt x="5810536" y="450247"/>
                  </a:lnTo>
                  <a:lnTo>
                    <a:pt x="5768626" y="464915"/>
                  </a:lnTo>
                  <a:lnTo>
                    <a:pt x="5726811" y="479679"/>
                  </a:lnTo>
                  <a:lnTo>
                    <a:pt x="5684996" y="494443"/>
                  </a:lnTo>
                  <a:lnTo>
                    <a:pt x="5643277" y="509397"/>
                  </a:lnTo>
                  <a:lnTo>
                    <a:pt x="5601557" y="524351"/>
                  </a:lnTo>
                  <a:lnTo>
                    <a:pt x="5559933" y="539305"/>
                  </a:lnTo>
                  <a:lnTo>
                    <a:pt x="5518404" y="554450"/>
                  </a:lnTo>
                  <a:lnTo>
                    <a:pt x="5476875" y="569595"/>
                  </a:lnTo>
                  <a:lnTo>
                    <a:pt x="5435442" y="584930"/>
                  </a:lnTo>
                  <a:lnTo>
                    <a:pt x="5394103" y="600265"/>
                  </a:lnTo>
                  <a:lnTo>
                    <a:pt x="5352764" y="615791"/>
                  </a:lnTo>
                  <a:lnTo>
                    <a:pt x="5311521" y="631317"/>
                  </a:lnTo>
                  <a:lnTo>
                    <a:pt x="5270278" y="647033"/>
                  </a:lnTo>
                  <a:lnTo>
                    <a:pt x="5229130" y="662845"/>
                  </a:lnTo>
                  <a:lnTo>
                    <a:pt x="5188077" y="678847"/>
                  </a:lnTo>
                  <a:lnTo>
                    <a:pt x="5147025" y="694849"/>
                  </a:lnTo>
                  <a:lnTo>
                    <a:pt x="5106067" y="711136"/>
                  </a:lnTo>
                  <a:lnTo>
                    <a:pt x="5065204" y="727424"/>
                  </a:lnTo>
                  <a:lnTo>
                    <a:pt x="5024342" y="743902"/>
                  </a:lnTo>
                  <a:lnTo>
                    <a:pt x="4983576" y="760571"/>
                  </a:lnTo>
                  <a:lnTo>
                    <a:pt x="4942808" y="777335"/>
                  </a:lnTo>
                  <a:lnTo>
                    <a:pt x="4902137" y="794290"/>
                  </a:lnTo>
                  <a:lnTo>
                    <a:pt x="4861465" y="811435"/>
                  </a:lnTo>
                  <a:lnTo>
                    <a:pt x="4820889" y="828770"/>
                  </a:lnTo>
                  <a:lnTo>
                    <a:pt x="4780407" y="846201"/>
                  </a:lnTo>
                  <a:lnTo>
                    <a:pt x="4739926" y="863918"/>
                  </a:lnTo>
                  <a:lnTo>
                    <a:pt x="4699540" y="881729"/>
                  </a:lnTo>
                  <a:lnTo>
                    <a:pt x="4659249" y="899731"/>
                  </a:lnTo>
                  <a:lnTo>
                    <a:pt x="4618958" y="918019"/>
                  </a:lnTo>
                  <a:lnTo>
                    <a:pt x="4578763" y="936403"/>
                  </a:lnTo>
                  <a:lnTo>
                    <a:pt x="4538567" y="955072"/>
                  </a:lnTo>
                  <a:lnTo>
                    <a:pt x="4498467" y="973931"/>
                  </a:lnTo>
                  <a:lnTo>
                    <a:pt x="4458367" y="993076"/>
                  </a:lnTo>
                  <a:lnTo>
                    <a:pt x="4418362" y="1012412"/>
                  </a:lnTo>
                  <a:lnTo>
                    <a:pt x="4378452" y="1031748"/>
                  </a:lnTo>
                  <a:lnTo>
                    <a:pt x="4338542" y="1049750"/>
                  </a:lnTo>
                  <a:lnTo>
                    <a:pt x="4298728" y="1065848"/>
                  </a:lnTo>
                  <a:lnTo>
                    <a:pt x="4258914" y="1080135"/>
                  </a:lnTo>
                  <a:lnTo>
                    <a:pt x="4219194" y="1092803"/>
                  </a:lnTo>
                  <a:lnTo>
                    <a:pt x="4179475" y="1103852"/>
                  </a:lnTo>
                  <a:lnTo>
                    <a:pt x="4139851" y="1113282"/>
                  </a:lnTo>
                  <a:lnTo>
                    <a:pt x="4100322" y="1121283"/>
                  </a:lnTo>
                  <a:lnTo>
                    <a:pt x="4060793" y="1127855"/>
                  </a:lnTo>
                  <a:lnTo>
                    <a:pt x="4021360" y="1133094"/>
                  </a:lnTo>
                  <a:lnTo>
                    <a:pt x="3981926" y="1137094"/>
                  </a:lnTo>
                  <a:lnTo>
                    <a:pt x="3942588" y="1139761"/>
                  </a:lnTo>
                  <a:lnTo>
                    <a:pt x="3903345" y="1141381"/>
                  </a:lnTo>
                  <a:lnTo>
                    <a:pt x="3864102" y="1141857"/>
                  </a:lnTo>
                  <a:lnTo>
                    <a:pt x="3824954" y="1141285"/>
                  </a:lnTo>
                  <a:lnTo>
                    <a:pt x="3785807" y="1139761"/>
                  </a:lnTo>
                  <a:lnTo>
                    <a:pt x="3746754" y="1137285"/>
                  </a:lnTo>
                  <a:lnTo>
                    <a:pt x="3707702" y="1134047"/>
                  </a:lnTo>
                  <a:lnTo>
                    <a:pt x="3668744" y="1129951"/>
                  </a:lnTo>
                  <a:lnTo>
                    <a:pt x="3629787" y="1125093"/>
                  </a:lnTo>
                  <a:lnTo>
                    <a:pt x="3590925" y="1119568"/>
                  </a:lnTo>
                  <a:lnTo>
                    <a:pt x="3552158" y="1113473"/>
                  </a:lnTo>
                  <a:lnTo>
                    <a:pt x="3513392" y="1106710"/>
                  </a:lnTo>
                  <a:lnTo>
                    <a:pt x="3474720" y="1099471"/>
                  </a:lnTo>
                  <a:lnTo>
                    <a:pt x="3436049" y="1091756"/>
                  </a:lnTo>
                  <a:lnTo>
                    <a:pt x="3397472" y="1083564"/>
                  </a:lnTo>
                  <a:lnTo>
                    <a:pt x="3358991" y="1075087"/>
                  </a:lnTo>
                  <a:lnTo>
                    <a:pt x="3320510" y="1066228"/>
                  </a:lnTo>
                  <a:lnTo>
                    <a:pt x="3282125" y="1057085"/>
                  </a:lnTo>
                  <a:lnTo>
                    <a:pt x="3243739" y="1047750"/>
                  </a:lnTo>
                  <a:lnTo>
                    <a:pt x="3205448" y="1038225"/>
                  </a:lnTo>
                  <a:lnTo>
                    <a:pt x="3167158" y="1028509"/>
                  </a:lnTo>
                  <a:lnTo>
                    <a:pt x="3128963" y="1018699"/>
                  </a:lnTo>
                  <a:lnTo>
                    <a:pt x="3090767" y="1008793"/>
                  </a:lnTo>
                  <a:lnTo>
                    <a:pt x="3052667" y="998982"/>
                  </a:lnTo>
                  <a:lnTo>
                    <a:pt x="3014663" y="989076"/>
                  </a:lnTo>
                  <a:lnTo>
                    <a:pt x="2976658" y="979265"/>
                  </a:lnTo>
                  <a:lnTo>
                    <a:pt x="2938748" y="969645"/>
                  </a:lnTo>
                  <a:lnTo>
                    <a:pt x="2900839" y="960025"/>
                  </a:lnTo>
                  <a:lnTo>
                    <a:pt x="2863025" y="950690"/>
                  </a:lnTo>
                  <a:lnTo>
                    <a:pt x="2825210" y="941451"/>
                  </a:lnTo>
                  <a:lnTo>
                    <a:pt x="2787491" y="932593"/>
                  </a:lnTo>
                  <a:lnTo>
                    <a:pt x="2749772" y="923925"/>
                  </a:lnTo>
                  <a:lnTo>
                    <a:pt x="2712149" y="915638"/>
                  </a:lnTo>
                  <a:lnTo>
                    <a:pt x="2674620" y="907637"/>
                  </a:lnTo>
                  <a:lnTo>
                    <a:pt x="2637092" y="900017"/>
                  </a:lnTo>
                  <a:lnTo>
                    <a:pt x="2599658" y="892778"/>
                  </a:lnTo>
                  <a:lnTo>
                    <a:pt x="2562225" y="886015"/>
                  </a:lnTo>
                  <a:lnTo>
                    <a:pt x="2524887" y="879634"/>
                  </a:lnTo>
                  <a:lnTo>
                    <a:pt x="2487549" y="873823"/>
                  </a:lnTo>
                  <a:lnTo>
                    <a:pt x="2450306" y="868489"/>
                  </a:lnTo>
                  <a:lnTo>
                    <a:pt x="2413064" y="863727"/>
                  </a:lnTo>
                  <a:lnTo>
                    <a:pt x="2375916" y="859536"/>
                  </a:lnTo>
                  <a:lnTo>
                    <a:pt x="2338769" y="855916"/>
                  </a:lnTo>
                  <a:lnTo>
                    <a:pt x="2301716" y="852868"/>
                  </a:lnTo>
                  <a:lnTo>
                    <a:pt x="2264664" y="850487"/>
                  </a:lnTo>
                  <a:lnTo>
                    <a:pt x="2227707" y="848773"/>
                  </a:lnTo>
                  <a:lnTo>
                    <a:pt x="2190845" y="847725"/>
                  </a:lnTo>
                  <a:lnTo>
                    <a:pt x="2153984" y="847439"/>
                  </a:lnTo>
                  <a:lnTo>
                    <a:pt x="2117122" y="847725"/>
                  </a:lnTo>
                  <a:lnTo>
                    <a:pt x="2080355" y="848868"/>
                  </a:lnTo>
                  <a:lnTo>
                    <a:pt x="2043684" y="850678"/>
                  </a:lnTo>
                  <a:lnTo>
                    <a:pt x="2007013" y="853249"/>
                  </a:lnTo>
                  <a:lnTo>
                    <a:pt x="1970342" y="856583"/>
                  </a:lnTo>
                  <a:lnTo>
                    <a:pt x="1933861" y="860774"/>
                  </a:lnTo>
                  <a:lnTo>
                    <a:pt x="1897285" y="865727"/>
                  </a:lnTo>
                  <a:lnTo>
                    <a:pt x="1860804" y="871538"/>
                  </a:lnTo>
                  <a:lnTo>
                    <a:pt x="1824419" y="878110"/>
                  </a:lnTo>
                  <a:lnTo>
                    <a:pt x="1788033" y="885539"/>
                  </a:lnTo>
                  <a:lnTo>
                    <a:pt x="1751648" y="893826"/>
                  </a:lnTo>
                  <a:lnTo>
                    <a:pt x="1715357" y="902970"/>
                  </a:lnTo>
                  <a:lnTo>
                    <a:pt x="1679162" y="912971"/>
                  </a:lnTo>
                  <a:lnTo>
                    <a:pt x="1642967" y="923830"/>
                  </a:lnTo>
                  <a:lnTo>
                    <a:pt x="1606868" y="935545"/>
                  </a:lnTo>
                  <a:lnTo>
                    <a:pt x="1570768" y="948214"/>
                  </a:lnTo>
                  <a:lnTo>
                    <a:pt x="1534668" y="961644"/>
                  </a:lnTo>
                  <a:lnTo>
                    <a:pt x="1498664" y="976122"/>
                  </a:lnTo>
                  <a:lnTo>
                    <a:pt x="1462754" y="991362"/>
                  </a:lnTo>
                  <a:lnTo>
                    <a:pt x="1426845" y="1007555"/>
                  </a:lnTo>
                  <a:lnTo>
                    <a:pt x="1390936" y="1024604"/>
                  </a:lnTo>
                  <a:lnTo>
                    <a:pt x="1355122" y="1042606"/>
                  </a:lnTo>
                  <a:lnTo>
                    <a:pt x="1319308" y="1061466"/>
                  </a:lnTo>
                  <a:lnTo>
                    <a:pt x="1283589" y="1081278"/>
                  </a:lnTo>
                  <a:lnTo>
                    <a:pt x="1247966" y="1101947"/>
                  </a:lnTo>
                  <a:lnTo>
                    <a:pt x="1212342" y="1123474"/>
                  </a:lnTo>
                  <a:lnTo>
                    <a:pt x="1176719" y="1145953"/>
                  </a:lnTo>
                  <a:lnTo>
                    <a:pt x="1141190" y="1169289"/>
                  </a:lnTo>
                  <a:lnTo>
                    <a:pt x="1105662" y="1193482"/>
                  </a:lnTo>
                  <a:lnTo>
                    <a:pt x="1070229" y="1218533"/>
                  </a:lnTo>
                  <a:lnTo>
                    <a:pt x="1034796" y="1244441"/>
                  </a:lnTo>
                  <a:lnTo>
                    <a:pt x="999363" y="1271206"/>
                  </a:lnTo>
                  <a:lnTo>
                    <a:pt x="964025" y="1298829"/>
                  </a:lnTo>
                  <a:lnTo>
                    <a:pt x="928783" y="1327309"/>
                  </a:lnTo>
                  <a:lnTo>
                    <a:pt x="893540" y="1356646"/>
                  </a:lnTo>
                  <a:lnTo>
                    <a:pt x="858298" y="1386745"/>
                  </a:lnTo>
                  <a:lnTo>
                    <a:pt x="823151" y="1417701"/>
                  </a:lnTo>
                  <a:lnTo>
                    <a:pt x="788099" y="1449419"/>
                  </a:lnTo>
                  <a:lnTo>
                    <a:pt x="753047" y="1481899"/>
                  </a:lnTo>
                  <a:lnTo>
                    <a:pt x="717995" y="1515142"/>
                  </a:lnTo>
                  <a:lnTo>
                    <a:pt x="683038" y="1549146"/>
                  </a:lnTo>
                  <a:lnTo>
                    <a:pt x="648081" y="1583722"/>
                  </a:lnTo>
                  <a:lnTo>
                    <a:pt x="613124" y="1617536"/>
                  </a:lnTo>
                  <a:lnTo>
                    <a:pt x="578358" y="1649921"/>
                  </a:lnTo>
                  <a:lnTo>
                    <a:pt x="543497" y="1680972"/>
                  </a:lnTo>
                  <a:lnTo>
                    <a:pt x="508730" y="1710690"/>
                  </a:lnTo>
                  <a:lnTo>
                    <a:pt x="474059" y="1738884"/>
                  </a:lnTo>
                  <a:lnTo>
                    <a:pt x="439388" y="1765649"/>
                  </a:lnTo>
                  <a:lnTo>
                    <a:pt x="404813" y="1790795"/>
                  </a:lnTo>
                  <a:lnTo>
                    <a:pt x="370237" y="1814513"/>
                  </a:lnTo>
                  <a:lnTo>
                    <a:pt x="335756" y="1836706"/>
                  </a:lnTo>
                  <a:lnTo>
                    <a:pt x="301276" y="1857184"/>
                  </a:lnTo>
                  <a:lnTo>
                    <a:pt x="266795" y="1876139"/>
                  </a:lnTo>
                  <a:lnTo>
                    <a:pt x="232505" y="1893380"/>
                  </a:lnTo>
                  <a:lnTo>
                    <a:pt x="198120" y="1909000"/>
                  </a:lnTo>
                  <a:lnTo>
                    <a:pt x="163925" y="1922907"/>
                  </a:lnTo>
                  <a:lnTo>
                    <a:pt x="129635" y="1935099"/>
                  </a:lnTo>
                  <a:lnTo>
                    <a:pt x="95441" y="1945576"/>
                  </a:lnTo>
                  <a:lnTo>
                    <a:pt x="61341" y="1954339"/>
                  </a:lnTo>
                  <a:lnTo>
                    <a:pt x="27242" y="1961293"/>
                  </a:lnTo>
                  <a:lnTo>
                    <a:pt x="0" y="1965579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" name="任意多边形: 形状 103"/>
            <p:cNvSpPr/>
            <p:nvPr/>
          </p:nvSpPr>
          <p:spPr>
            <a:xfrm>
              <a:off x="664019" y="1168644"/>
              <a:ext cx="7118318" cy="1976818"/>
            </a:xfrm>
            <a:custGeom>
              <a:avLst/>
              <a:gdLst>
                <a:gd name="connsiteX0" fmla="*/ 7118319 w 7118318"/>
                <a:gd name="connsiteY0" fmla="*/ 0 h 1976818"/>
                <a:gd name="connsiteX1" fmla="*/ 7082790 w 7118318"/>
                <a:gd name="connsiteY1" fmla="*/ 11811 h 1976818"/>
                <a:gd name="connsiteX2" fmla="*/ 7038499 w 7118318"/>
                <a:gd name="connsiteY2" fmla="*/ 26479 h 1976818"/>
                <a:gd name="connsiteX3" fmla="*/ 6994398 w 7118318"/>
                <a:gd name="connsiteY3" fmla="*/ 40958 h 1976818"/>
                <a:gd name="connsiteX4" fmla="*/ 6950298 w 7118318"/>
                <a:gd name="connsiteY4" fmla="*/ 55340 h 1976818"/>
                <a:gd name="connsiteX5" fmla="*/ 6906292 w 7118318"/>
                <a:gd name="connsiteY5" fmla="*/ 69628 h 1976818"/>
                <a:gd name="connsiteX6" fmla="*/ 6862191 w 7118318"/>
                <a:gd name="connsiteY6" fmla="*/ 83820 h 1976818"/>
                <a:gd name="connsiteX7" fmla="*/ 6818281 w 7118318"/>
                <a:gd name="connsiteY7" fmla="*/ 98012 h 1976818"/>
                <a:gd name="connsiteX8" fmla="*/ 6774466 w 7118318"/>
                <a:gd name="connsiteY8" fmla="*/ 112014 h 1976818"/>
                <a:gd name="connsiteX9" fmla="*/ 6730746 w 7118318"/>
                <a:gd name="connsiteY9" fmla="*/ 126016 h 1976818"/>
                <a:gd name="connsiteX10" fmla="*/ 6686931 w 7118318"/>
                <a:gd name="connsiteY10" fmla="*/ 140017 h 1976818"/>
                <a:gd name="connsiteX11" fmla="*/ 6643307 w 7118318"/>
                <a:gd name="connsiteY11" fmla="*/ 153829 h 1976818"/>
                <a:gd name="connsiteX12" fmla="*/ 6599682 w 7118318"/>
                <a:gd name="connsiteY12" fmla="*/ 167640 h 1976818"/>
                <a:gd name="connsiteX13" fmla="*/ 6556153 w 7118318"/>
                <a:gd name="connsiteY13" fmla="*/ 181451 h 1976818"/>
                <a:gd name="connsiteX14" fmla="*/ 6512719 w 7118318"/>
                <a:gd name="connsiteY14" fmla="*/ 195167 h 1976818"/>
                <a:gd name="connsiteX15" fmla="*/ 6469285 w 7118318"/>
                <a:gd name="connsiteY15" fmla="*/ 208883 h 1976818"/>
                <a:gd name="connsiteX16" fmla="*/ 6425946 w 7118318"/>
                <a:gd name="connsiteY16" fmla="*/ 222504 h 1976818"/>
                <a:gd name="connsiteX17" fmla="*/ 6382703 w 7118318"/>
                <a:gd name="connsiteY17" fmla="*/ 236220 h 1976818"/>
                <a:gd name="connsiteX18" fmla="*/ 6339459 w 7118318"/>
                <a:gd name="connsiteY18" fmla="*/ 249841 h 1976818"/>
                <a:gd name="connsiteX19" fmla="*/ 6296311 w 7118318"/>
                <a:gd name="connsiteY19" fmla="*/ 263462 h 1976818"/>
                <a:gd name="connsiteX20" fmla="*/ 6253258 w 7118318"/>
                <a:gd name="connsiteY20" fmla="*/ 277082 h 1976818"/>
                <a:gd name="connsiteX21" fmla="*/ 6210205 w 7118318"/>
                <a:gd name="connsiteY21" fmla="*/ 290703 h 1976818"/>
                <a:gd name="connsiteX22" fmla="*/ 6167247 w 7118318"/>
                <a:gd name="connsiteY22" fmla="*/ 304324 h 1976818"/>
                <a:gd name="connsiteX23" fmla="*/ 6124289 w 7118318"/>
                <a:gd name="connsiteY23" fmla="*/ 317945 h 1976818"/>
                <a:gd name="connsiteX24" fmla="*/ 6081522 w 7118318"/>
                <a:gd name="connsiteY24" fmla="*/ 331661 h 1976818"/>
                <a:gd name="connsiteX25" fmla="*/ 6038755 w 7118318"/>
                <a:gd name="connsiteY25" fmla="*/ 345376 h 1976818"/>
                <a:gd name="connsiteX26" fmla="*/ 5996083 w 7118318"/>
                <a:gd name="connsiteY26" fmla="*/ 359092 h 1976818"/>
                <a:gd name="connsiteX27" fmla="*/ 5953316 w 7118318"/>
                <a:gd name="connsiteY27" fmla="*/ 372809 h 1976818"/>
                <a:gd name="connsiteX28" fmla="*/ 5910739 w 7118318"/>
                <a:gd name="connsiteY28" fmla="*/ 386715 h 1976818"/>
                <a:gd name="connsiteX29" fmla="*/ 5868257 w 7118318"/>
                <a:gd name="connsiteY29" fmla="*/ 400526 h 1976818"/>
                <a:gd name="connsiteX30" fmla="*/ 5825776 w 7118318"/>
                <a:gd name="connsiteY30" fmla="*/ 414433 h 1976818"/>
                <a:gd name="connsiteX31" fmla="*/ 5783390 w 7118318"/>
                <a:gd name="connsiteY31" fmla="*/ 428434 h 1976818"/>
                <a:gd name="connsiteX32" fmla="*/ 5741003 w 7118318"/>
                <a:gd name="connsiteY32" fmla="*/ 442532 h 1976818"/>
                <a:gd name="connsiteX33" fmla="*/ 5698808 w 7118318"/>
                <a:gd name="connsiteY33" fmla="*/ 456629 h 1976818"/>
                <a:gd name="connsiteX34" fmla="*/ 5656517 w 7118318"/>
                <a:gd name="connsiteY34" fmla="*/ 470916 h 1976818"/>
                <a:gd name="connsiteX35" fmla="*/ 5614416 w 7118318"/>
                <a:gd name="connsiteY35" fmla="*/ 485204 h 1976818"/>
                <a:gd name="connsiteX36" fmla="*/ 5572316 w 7118318"/>
                <a:gd name="connsiteY36" fmla="*/ 499586 h 1976818"/>
                <a:gd name="connsiteX37" fmla="*/ 5530215 w 7118318"/>
                <a:gd name="connsiteY37" fmla="*/ 514064 h 1976818"/>
                <a:gd name="connsiteX38" fmla="*/ 5488305 w 7118318"/>
                <a:gd name="connsiteY38" fmla="*/ 528733 h 1976818"/>
                <a:gd name="connsiteX39" fmla="*/ 5446395 w 7118318"/>
                <a:gd name="connsiteY39" fmla="*/ 543401 h 1976818"/>
                <a:gd name="connsiteX40" fmla="*/ 5404486 w 7118318"/>
                <a:gd name="connsiteY40" fmla="*/ 558260 h 1976818"/>
                <a:gd name="connsiteX41" fmla="*/ 5362766 w 7118318"/>
                <a:gd name="connsiteY41" fmla="*/ 573215 h 1976818"/>
                <a:gd name="connsiteX42" fmla="*/ 5320951 w 7118318"/>
                <a:gd name="connsiteY42" fmla="*/ 588359 h 1976818"/>
                <a:gd name="connsiteX43" fmla="*/ 5279327 w 7118318"/>
                <a:gd name="connsiteY43" fmla="*/ 603599 h 1976818"/>
                <a:gd name="connsiteX44" fmla="*/ 5237703 w 7118318"/>
                <a:gd name="connsiteY44" fmla="*/ 618934 h 1976818"/>
                <a:gd name="connsiteX45" fmla="*/ 5196173 w 7118318"/>
                <a:gd name="connsiteY45" fmla="*/ 634460 h 1976818"/>
                <a:gd name="connsiteX46" fmla="*/ 5154644 w 7118318"/>
                <a:gd name="connsiteY46" fmla="*/ 650176 h 1976818"/>
                <a:gd name="connsiteX47" fmla="*/ 5113211 w 7118318"/>
                <a:gd name="connsiteY47" fmla="*/ 665988 h 1976818"/>
                <a:gd name="connsiteX48" fmla="*/ 5071872 w 7118318"/>
                <a:gd name="connsiteY48" fmla="*/ 681990 h 1976818"/>
                <a:gd name="connsiteX49" fmla="*/ 5030534 w 7118318"/>
                <a:gd name="connsiteY49" fmla="*/ 698183 h 1976818"/>
                <a:gd name="connsiteX50" fmla="*/ 4989291 w 7118318"/>
                <a:gd name="connsiteY50" fmla="*/ 714566 h 1976818"/>
                <a:gd name="connsiteX51" fmla="*/ 4948047 w 7118318"/>
                <a:gd name="connsiteY51" fmla="*/ 731139 h 1976818"/>
                <a:gd name="connsiteX52" fmla="*/ 4906899 w 7118318"/>
                <a:gd name="connsiteY52" fmla="*/ 747808 h 1976818"/>
                <a:gd name="connsiteX53" fmla="*/ 4865847 w 7118318"/>
                <a:gd name="connsiteY53" fmla="*/ 764762 h 1976818"/>
                <a:gd name="connsiteX54" fmla="*/ 4824794 w 7118318"/>
                <a:gd name="connsiteY54" fmla="*/ 781907 h 1976818"/>
                <a:gd name="connsiteX55" fmla="*/ 4783836 w 7118318"/>
                <a:gd name="connsiteY55" fmla="*/ 799243 h 1976818"/>
                <a:gd name="connsiteX56" fmla="*/ 4742879 w 7118318"/>
                <a:gd name="connsiteY56" fmla="*/ 816769 h 1976818"/>
                <a:gd name="connsiteX57" fmla="*/ 4702112 w 7118318"/>
                <a:gd name="connsiteY57" fmla="*/ 834580 h 1976818"/>
                <a:gd name="connsiteX58" fmla="*/ 4661250 w 7118318"/>
                <a:gd name="connsiteY58" fmla="*/ 852583 h 1976818"/>
                <a:gd name="connsiteX59" fmla="*/ 4620578 w 7118318"/>
                <a:gd name="connsiteY59" fmla="*/ 870776 h 1976818"/>
                <a:gd name="connsiteX60" fmla="*/ 4579906 w 7118318"/>
                <a:gd name="connsiteY60" fmla="*/ 889254 h 1976818"/>
                <a:gd name="connsiteX61" fmla="*/ 4539234 w 7118318"/>
                <a:gd name="connsiteY61" fmla="*/ 908018 h 1976818"/>
                <a:gd name="connsiteX62" fmla="*/ 4498658 w 7118318"/>
                <a:gd name="connsiteY62" fmla="*/ 926973 h 1976818"/>
                <a:gd name="connsiteX63" fmla="*/ 4458176 w 7118318"/>
                <a:gd name="connsiteY63" fmla="*/ 946213 h 1976818"/>
                <a:gd name="connsiteX64" fmla="*/ 4417695 w 7118318"/>
                <a:gd name="connsiteY64" fmla="*/ 965740 h 1976818"/>
                <a:gd name="connsiteX65" fmla="*/ 4377309 w 7118318"/>
                <a:gd name="connsiteY65" fmla="*/ 985361 h 1976818"/>
                <a:gd name="connsiteX66" fmla="*/ 4337018 w 7118318"/>
                <a:gd name="connsiteY66" fmla="*/ 1003554 h 1976818"/>
                <a:gd name="connsiteX67" fmla="*/ 4296728 w 7118318"/>
                <a:gd name="connsiteY67" fmla="*/ 1019842 h 1976818"/>
                <a:gd name="connsiteX68" fmla="*/ 4256532 w 7118318"/>
                <a:gd name="connsiteY68" fmla="*/ 1034510 h 1976818"/>
                <a:gd name="connsiteX69" fmla="*/ 4216337 w 7118318"/>
                <a:gd name="connsiteY69" fmla="*/ 1047464 h 1976818"/>
                <a:gd name="connsiteX70" fmla="*/ 4176236 w 7118318"/>
                <a:gd name="connsiteY70" fmla="*/ 1058799 h 1976818"/>
                <a:gd name="connsiteX71" fmla="*/ 4136136 w 7118318"/>
                <a:gd name="connsiteY71" fmla="*/ 1068610 h 1976818"/>
                <a:gd name="connsiteX72" fmla="*/ 4096131 w 7118318"/>
                <a:gd name="connsiteY72" fmla="*/ 1076992 h 1976818"/>
                <a:gd name="connsiteX73" fmla="*/ 4056221 w 7118318"/>
                <a:gd name="connsiteY73" fmla="*/ 1083945 h 1976818"/>
                <a:gd name="connsiteX74" fmla="*/ 4016312 w 7118318"/>
                <a:gd name="connsiteY74" fmla="*/ 1089660 h 1976818"/>
                <a:gd name="connsiteX75" fmla="*/ 3976497 w 7118318"/>
                <a:gd name="connsiteY75" fmla="*/ 1094042 h 1976818"/>
                <a:gd name="connsiteX76" fmla="*/ 3936683 w 7118318"/>
                <a:gd name="connsiteY76" fmla="*/ 1097185 h 1976818"/>
                <a:gd name="connsiteX77" fmla="*/ 3896963 w 7118318"/>
                <a:gd name="connsiteY77" fmla="*/ 1099280 h 1976818"/>
                <a:gd name="connsiteX78" fmla="*/ 3857339 w 7118318"/>
                <a:gd name="connsiteY78" fmla="*/ 1100233 h 1976818"/>
                <a:gd name="connsiteX79" fmla="*/ 3817715 w 7118318"/>
                <a:gd name="connsiteY79" fmla="*/ 1100233 h 1976818"/>
                <a:gd name="connsiteX80" fmla="*/ 3778187 w 7118318"/>
                <a:gd name="connsiteY80" fmla="*/ 1099185 h 1976818"/>
                <a:gd name="connsiteX81" fmla="*/ 3738658 w 7118318"/>
                <a:gd name="connsiteY81" fmla="*/ 1097280 h 1976818"/>
                <a:gd name="connsiteX82" fmla="*/ 3699224 w 7118318"/>
                <a:gd name="connsiteY82" fmla="*/ 1094613 h 1976818"/>
                <a:gd name="connsiteX83" fmla="*/ 3659791 w 7118318"/>
                <a:gd name="connsiteY83" fmla="*/ 1091089 h 1976818"/>
                <a:gd name="connsiteX84" fmla="*/ 3620548 w 7118318"/>
                <a:gd name="connsiteY84" fmla="*/ 1086898 h 1976818"/>
                <a:gd name="connsiteX85" fmla="*/ 3581209 w 7118318"/>
                <a:gd name="connsiteY85" fmla="*/ 1082040 h 1976818"/>
                <a:gd name="connsiteX86" fmla="*/ 3541967 w 7118318"/>
                <a:gd name="connsiteY86" fmla="*/ 1076516 h 1976818"/>
                <a:gd name="connsiteX87" fmla="*/ 3502819 w 7118318"/>
                <a:gd name="connsiteY87" fmla="*/ 1070420 h 1976818"/>
                <a:gd name="connsiteX88" fmla="*/ 3463766 w 7118318"/>
                <a:gd name="connsiteY88" fmla="*/ 1063847 h 1976818"/>
                <a:gd name="connsiteX89" fmla="*/ 3424714 w 7118318"/>
                <a:gd name="connsiteY89" fmla="*/ 1056799 h 1976818"/>
                <a:gd name="connsiteX90" fmla="*/ 3385661 w 7118318"/>
                <a:gd name="connsiteY90" fmla="*/ 1049369 h 1976818"/>
                <a:gd name="connsiteX91" fmla="*/ 3346704 w 7118318"/>
                <a:gd name="connsiteY91" fmla="*/ 1041559 h 1976818"/>
                <a:gd name="connsiteX92" fmla="*/ 3307842 w 7118318"/>
                <a:gd name="connsiteY92" fmla="*/ 1033463 h 1976818"/>
                <a:gd name="connsiteX93" fmla="*/ 3268980 w 7118318"/>
                <a:gd name="connsiteY93" fmla="*/ 1025080 h 1976818"/>
                <a:gd name="connsiteX94" fmla="*/ 3230213 w 7118318"/>
                <a:gd name="connsiteY94" fmla="*/ 1016508 h 1976818"/>
                <a:gd name="connsiteX95" fmla="*/ 3191542 w 7118318"/>
                <a:gd name="connsiteY95" fmla="*/ 1007745 h 1976818"/>
                <a:gd name="connsiteX96" fmla="*/ 3152871 w 7118318"/>
                <a:gd name="connsiteY96" fmla="*/ 998792 h 1976818"/>
                <a:gd name="connsiteX97" fmla="*/ 3114294 w 7118318"/>
                <a:gd name="connsiteY97" fmla="*/ 989838 h 1976818"/>
                <a:gd name="connsiteX98" fmla="*/ 3075718 w 7118318"/>
                <a:gd name="connsiteY98" fmla="*/ 980789 h 1976818"/>
                <a:gd name="connsiteX99" fmla="*/ 3037237 w 7118318"/>
                <a:gd name="connsiteY99" fmla="*/ 971741 h 1976818"/>
                <a:gd name="connsiteX100" fmla="*/ 2998756 w 7118318"/>
                <a:gd name="connsiteY100" fmla="*/ 962692 h 1976818"/>
                <a:gd name="connsiteX101" fmla="*/ 2960370 w 7118318"/>
                <a:gd name="connsiteY101" fmla="*/ 953834 h 1976818"/>
                <a:gd name="connsiteX102" fmla="*/ 2921984 w 7118318"/>
                <a:gd name="connsiteY102" fmla="*/ 944975 h 1976818"/>
                <a:gd name="connsiteX103" fmla="*/ 2883694 w 7118318"/>
                <a:gd name="connsiteY103" fmla="*/ 936308 h 1976818"/>
                <a:gd name="connsiteX104" fmla="*/ 2845499 w 7118318"/>
                <a:gd name="connsiteY104" fmla="*/ 927735 h 1976818"/>
                <a:gd name="connsiteX105" fmla="*/ 2807303 w 7118318"/>
                <a:gd name="connsiteY105" fmla="*/ 919544 h 1976818"/>
                <a:gd name="connsiteX106" fmla="*/ 2769203 w 7118318"/>
                <a:gd name="connsiteY106" fmla="*/ 911447 h 1976818"/>
                <a:gd name="connsiteX107" fmla="*/ 2731103 w 7118318"/>
                <a:gd name="connsiteY107" fmla="*/ 903732 h 1976818"/>
                <a:gd name="connsiteX108" fmla="*/ 2693099 w 7118318"/>
                <a:gd name="connsiteY108" fmla="*/ 896303 h 1976818"/>
                <a:gd name="connsiteX109" fmla="*/ 2655094 w 7118318"/>
                <a:gd name="connsiteY109" fmla="*/ 889254 h 1976818"/>
                <a:gd name="connsiteX110" fmla="*/ 2617184 w 7118318"/>
                <a:gd name="connsiteY110" fmla="*/ 882491 h 1976818"/>
                <a:gd name="connsiteX111" fmla="*/ 2579370 w 7118318"/>
                <a:gd name="connsiteY111" fmla="*/ 876300 h 1976818"/>
                <a:gd name="connsiteX112" fmla="*/ 2541556 w 7118318"/>
                <a:gd name="connsiteY112" fmla="*/ 870395 h 1976818"/>
                <a:gd name="connsiteX113" fmla="*/ 2503742 w 7118318"/>
                <a:gd name="connsiteY113" fmla="*/ 865061 h 1976818"/>
                <a:gd name="connsiteX114" fmla="*/ 2466118 w 7118318"/>
                <a:gd name="connsiteY114" fmla="*/ 860108 h 1976818"/>
                <a:gd name="connsiteX115" fmla="*/ 2428399 w 7118318"/>
                <a:gd name="connsiteY115" fmla="*/ 855726 h 1976818"/>
                <a:gd name="connsiteX116" fmla="*/ 2390775 w 7118318"/>
                <a:gd name="connsiteY116" fmla="*/ 851916 h 1976818"/>
                <a:gd name="connsiteX117" fmla="*/ 2353247 w 7118318"/>
                <a:gd name="connsiteY117" fmla="*/ 848678 h 1976818"/>
                <a:gd name="connsiteX118" fmla="*/ 2315813 w 7118318"/>
                <a:gd name="connsiteY118" fmla="*/ 846011 h 1976818"/>
                <a:gd name="connsiteX119" fmla="*/ 2278285 w 7118318"/>
                <a:gd name="connsiteY119" fmla="*/ 843915 h 1976818"/>
                <a:gd name="connsiteX120" fmla="*/ 2240947 w 7118318"/>
                <a:gd name="connsiteY120" fmla="*/ 842486 h 1976818"/>
                <a:gd name="connsiteX121" fmla="*/ 2203609 w 7118318"/>
                <a:gd name="connsiteY121" fmla="*/ 841724 h 1976818"/>
                <a:gd name="connsiteX122" fmla="*/ 2166271 w 7118318"/>
                <a:gd name="connsiteY122" fmla="*/ 841629 h 1976818"/>
                <a:gd name="connsiteX123" fmla="*/ 2129028 w 7118318"/>
                <a:gd name="connsiteY123" fmla="*/ 842296 h 1976818"/>
                <a:gd name="connsiteX124" fmla="*/ 2091881 w 7118318"/>
                <a:gd name="connsiteY124" fmla="*/ 843534 h 1976818"/>
                <a:gd name="connsiteX125" fmla="*/ 2054733 w 7118318"/>
                <a:gd name="connsiteY125" fmla="*/ 845630 h 1976818"/>
                <a:gd name="connsiteX126" fmla="*/ 2017586 w 7118318"/>
                <a:gd name="connsiteY126" fmla="*/ 848392 h 1976818"/>
                <a:gd name="connsiteX127" fmla="*/ 1980533 w 7118318"/>
                <a:gd name="connsiteY127" fmla="*/ 851916 h 1976818"/>
                <a:gd name="connsiteX128" fmla="*/ 1943576 w 7118318"/>
                <a:gd name="connsiteY128" fmla="*/ 856202 h 1976818"/>
                <a:gd name="connsiteX129" fmla="*/ 1906619 w 7118318"/>
                <a:gd name="connsiteY129" fmla="*/ 861251 h 1976818"/>
                <a:gd name="connsiteX130" fmla="*/ 1869757 w 7118318"/>
                <a:gd name="connsiteY130" fmla="*/ 867156 h 1976818"/>
                <a:gd name="connsiteX131" fmla="*/ 1832896 w 7118318"/>
                <a:gd name="connsiteY131" fmla="*/ 873824 h 1976818"/>
                <a:gd name="connsiteX132" fmla="*/ 1796129 w 7118318"/>
                <a:gd name="connsiteY132" fmla="*/ 881348 h 1976818"/>
                <a:gd name="connsiteX133" fmla="*/ 1759363 w 7118318"/>
                <a:gd name="connsiteY133" fmla="*/ 889635 h 1976818"/>
                <a:gd name="connsiteX134" fmla="*/ 1722692 w 7118318"/>
                <a:gd name="connsiteY134" fmla="*/ 898874 h 1976818"/>
                <a:gd name="connsiteX135" fmla="*/ 1686020 w 7118318"/>
                <a:gd name="connsiteY135" fmla="*/ 908876 h 1976818"/>
                <a:gd name="connsiteX136" fmla="*/ 1649444 w 7118318"/>
                <a:gd name="connsiteY136" fmla="*/ 919734 h 1976818"/>
                <a:gd name="connsiteX137" fmla="*/ 1612868 w 7118318"/>
                <a:gd name="connsiteY137" fmla="*/ 931450 h 1976818"/>
                <a:gd name="connsiteX138" fmla="*/ 1576292 w 7118318"/>
                <a:gd name="connsiteY138" fmla="*/ 944023 h 1976818"/>
                <a:gd name="connsiteX139" fmla="*/ 1539907 w 7118318"/>
                <a:gd name="connsiteY139" fmla="*/ 957453 h 1976818"/>
                <a:gd name="connsiteX140" fmla="*/ 1503426 w 7118318"/>
                <a:gd name="connsiteY140" fmla="*/ 971836 h 1976818"/>
                <a:gd name="connsiteX141" fmla="*/ 1467136 w 7118318"/>
                <a:gd name="connsiteY141" fmla="*/ 987076 h 1976818"/>
                <a:gd name="connsiteX142" fmla="*/ 1430750 w 7118318"/>
                <a:gd name="connsiteY142" fmla="*/ 1003173 h 1976818"/>
                <a:gd name="connsiteX143" fmla="*/ 1394460 w 7118318"/>
                <a:gd name="connsiteY143" fmla="*/ 1020128 h 1976818"/>
                <a:gd name="connsiteX144" fmla="*/ 1358265 w 7118318"/>
                <a:gd name="connsiteY144" fmla="*/ 1037939 h 1976818"/>
                <a:gd name="connsiteX145" fmla="*/ 1322070 w 7118318"/>
                <a:gd name="connsiteY145" fmla="*/ 1056704 h 1976818"/>
                <a:gd name="connsiteX146" fmla="*/ 1285970 w 7118318"/>
                <a:gd name="connsiteY146" fmla="*/ 1076325 h 1976818"/>
                <a:gd name="connsiteX147" fmla="*/ 1249871 w 7118318"/>
                <a:gd name="connsiteY147" fmla="*/ 1096804 h 1976818"/>
                <a:gd name="connsiteX148" fmla="*/ 1213866 w 7118318"/>
                <a:gd name="connsiteY148" fmla="*/ 1118140 h 1976818"/>
                <a:gd name="connsiteX149" fmla="*/ 1177862 w 7118318"/>
                <a:gd name="connsiteY149" fmla="*/ 1140333 h 1976818"/>
                <a:gd name="connsiteX150" fmla="*/ 1141857 w 7118318"/>
                <a:gd name="connsiteY150" fmla="*/ 1163479 h 1976818"/>
                <a:gd name="connsiteX151" fmla="*/ 1106043 w 7118318"/>
                <a:gd name="connsiteY151" fmla="*/ 1187387 h 1976818"/>
                <a:gd name="connsiteX152" fmla="*/ 1070134 w 7118318"/>
                <a:gd name="connsiteY152" fmla="*/ 1212247 h 1976818"/>
                <a:gd name="connsiteX153" fmla="*/ 1034320 w 7118318"/>
                <a:gd name="connsiteY153" fmla="*/ 1237869 h 1976818"/>
                <a:gd name="connsiteX154" fmla="*/ 998601 w 7118318"/>
                <a:gd name="connsiteY154" fmla="*/ 1264444 h 1976818"/>
                <a:gd name="connsiteX155" fmla="*/ 962787 w 7118318"/>
                <a:gd name="connsiteY155" fmla="*/ 1291781 h 1976818"/>
                <a:gd name="connsiteX156" fmla="*/ 927164 w 7118318"/>
                <a:gd name="connsiteY156" fmla="*/ 1319879 h 1976818"/>
                <a:gd name="connsiteX157" fmla="*/ 891540 w 7118318"/>
                <a:gd name="connsiteY157" fmla="*/ 1348835 h 1976818"/>
                <a:gd name="connsiteX158" fmla="*/ 855917 w 7118318"/>
                <a:gd name="connsiteY158" fmla="*/ 1378648 h 1976818"/>
                <a:gd name="connsiteX159" fmla="*/ 820388 w 7118318"/>
                <a:gd name="connsiteY159" fmla="*/ 1409224 h 1976818"/>
                <a:gd name="connsiteX160" fmla="*/ 784860 w 7118318"/>
                <a:gd name="connsiteY160" fmla="*/ 1440561 h 1976818"/>
                <a:gd name="connsiteX161" fmla="*/ 749427 w 7118318"/>
                <a:gd name="connsiteY161" fmla="*/ 1472660 h 1976818"/>
                <a:gd name="connsiteX162" fmla="*/ 713994 w 7118318"/>
                <a:gd name="connsiteY162" fmla="*/ 1505522 h 1976818"/>
                <a:gd name="connsiteX163" fmla="*/ 678656 w 7118318"/>
                <a:gd name="connsiteY163" fmla="*/ 1539145 h 1976818"/>
                <a:gd name="connsiteX164" fmla="*/ 643319 w 7118318"/>
                <a:gd name="connsiteY164" fmla="*/ 1573435 h 1976818"/>
                <a:gd name="connsiteX165" fmla="*/ 608076 w 7118318"/>
                <a:gd name="connsiteY165" fmla="*/ 1608296 h 1976818"/>
                <a:gd name="connsiteX166" fmla="*/ 572834 w 7118318"/>
                <a:gd name="connsiteY166" fmla="*/ 1642301 h 1976818"/>
                <a:gd name="connsiteX167" fmla="*/ 537686 w 7118318"/>
                <a:gd name="connsiteY167" fmla="*/ 1674781 h 1976818"/>
                <a:gd name="connsiteX168" fmla="*/ 502539 w 7118318"/>
                <a:gd name="connsiteY168" fmla="*/ 1705928 h 1976818"/>
                <a:gd name="connsiteX169" fmla="*/ 467392 w 7118318"/>
                <a:gd name="connsiteY169" fmla="*/ 1735646 h 1976818"/>
                <a:gd name="connsiteX170" fmla="*/ 432340 w 7118318"/>
                <a:gd name="connsiteY170" fmla="*/ 1763839 h 1976818"/>
                <a:gd name="connsiteX171" fmla="*/ 397383 w 7118318"/>
                <a:gd name="connsiteY171" fmla="*/ 1790414 h 1976818"/>
                <a:gd name="connsiteX172" fmla="*/ 362426 w 7118318"/>
                <a:gd name="connsiteY172" fmla="*/ 1815465 h 1976818"/>
                <a:gd name="connsiteX173" fmla="*/ 327565 w 7118318"/>
                <a:gd name="connsiteY173" fmla="*/ 1838897 h 1976818"/>
                <a:gd name="connsiteX174" fmla="*/ 292703 w 7118318"/>
                <a:gd name="connsiteY174" fmla="*/ 1860804 h 1976818"/>
                <a:gd name="connsiteX175" fmla="*/ 257937 w 7118318"/>
                <a:gd name="connsiteY175" fmla="*/ 1880902 h 1976818"/>
                <a:gd name="connsiteX176" fmla="*/ 223171 w 7118318"/>
                <a:gd name="connsiteY176" fmla="*/ 1899476 h 1976818"/>
                <a:gd name="connsiteX177" fmla="*/ 188500 w 7118318"/>
                <a:gd name="connsiteY177" fmla="*/ 1916239 h 1976818"/>
                <a:gd name="connsiteX178" fmla="*/ 153829 w 7118318"/>
                <a:gd name="connsiteY178" fmla="*/ 1931289 h 1976818"/>
                <a:gd name="connsiteX179" fmla="*/ 119253 w 7118318"/>
                <a:gd name="connsiteY179" fmla="*/ 1944624 h 1976818"/>
                <a:gd name="connsiteX180" fmla="*/ 84677 w 7118318"/>
                <a:gd name="connsiteY180" fmla="*/ 1956149 h 1976818"/>
                <a:gd name="connsiteX181" fmla="*/ 50197 w 7118318"/>
                <a:gd name="connsiteY181" fmla="*/ 1965960 h 1976818"/>
                <a:gd name="connsiteX182" fmla="*/ 15716 w 7118318"/>
                <a:gd name="connsiteY182" fmla="*/ 1973961 h 1976818"/>
                <a:gd name="connsiteX183" fmla="*/ 0 w 7118318"/>
                <a:gd name="connsiteY183" fmla="*/ 1976819 h 19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118318" h="1976818">
                  <a:moveTo>
                    <a:pt x="7118319" y="0"/>
                  </a:moveTo>
                  <a:lnTo>
                    <a:pt x="7082790" y="11811"/>
                  </a:lnTo>
                  <a:lnTo>
                    <a:pt x="7038499" y="26479"/>
                  </a:lnTo>
                  <a:lnTo>
                    <a:pt x="6994398" y="40958"/>
                  </a:lnTo>
                  <a:lnTo>
                    <a:pt x="6950298" y="55340"/>
                  </a:lnTo>
                  <a:lnTo>
                    <a:pt x="6906292" y="69628"/>
                  </a:lnTo>
                  <a:lnTo>
                    <a:pt x="6862191" y="83820"/>
                  </a:lnTo>
                  <a:lnTo>
                    <a:pt x="6818281" y="98012"/>
                  </a:lnTo>
                  <a:lnTo>
                    <a:pt x="6774466" y="112014"/>
                  </a:lnTo>
                  <a:lnTo>
                    <a:pt x="6730746" y="126016"/>
                  </a:lnTo>
                  <a:lnTo>
                    <a:pt x="6686931" y="140017"/>
                  </a:lnTo>
                  <a:lnTo>
                    <a:pt x="6643307" y="153829"/>
                  </a:lnTo>
                  <a:lnTo>
                    <a:pt x="6599682" y="167640"/>
                  </a:lnTo>
                  <a:lnTo>
                    <a:pt x="6556153" y="181451"/>
                  </a:lnTo>
                  <a:lnTo>
                    <a:pt x="6512719" y="195167"/>
                  </a:lnTo>
                  <a:lnTo>
                    <a:pt x="6469285" y="208883"/>
                  </a:lnTo>
                  <a:lnTo>
                    <a:pt x="6425946" y="222504"/>
                  </a:lnTo>
                  <a:lnTo>
                    <a:pt x="6382703" y="236220"/>
                  </a:lnTo>
                  <a:lnTo>
                    <a:pt x="6339459" y="249841"/>
                  </a:lnTo>
                  <a:lnTo>
                    <a:pt x="6296311" y="263462"/>
                  </a:lnTo>
                  <a:lnTo>
                    <a:pt x="6253258" y="277082"/>
                  </a:lnTo>
                  <a:lnTo>
                    <a:pt x="6210205" y="290703"/>
                  </a:lnTo>
                  <a:lnTo>
                    <a:pt x="6167247" y="304324"/>
                  </a:lnTo>
                  <a:lnTo>
                    <a:pt x="6124289" y="317945"/>
                  </a:lnTo>
                  <a:lnTo>
                    <a:pt x="6081522" y="331661"/>
                  </a:lnTo>
                  <a:lnTo>
                    <a:pt x="6038755" y="345376"/>
                  </a:lnTo>
                  <a:lnTo>
                    <a:pt x="5996083" y="359092"/>
                  </a:lnTo>
                  <a:lnTo>
                    <a:pt x="5953316" y="372809"/>
                  </a:lnTo>
                  <a:lnTo>
                    <a:pt x="5910739" y="386715"/>
                  </a:lnTo>
                  <a:lnTo>
                    <a:pt x="5868257" y="400526"/>
                  </a:lnTo>
                  <a:lnTo>
                    <a:pt x="5825776" y="414433"/>
                  </a:lnTo>
                  <a:lnTo>
                    <a:pt x="5783390" y="428434"/>
                  </a:lnTo>
                  <a:lnTo>
                    <a:pt x="5741003" y="442532"/>
                  </a:lnTo>
                  <a:lnTo>
                    <a:pt x="5698808" y="456629"/>
                  </a:lnTo>
                  <a:lnTo>
                    <a:pt x="5656517" y="470916"/>
                  </a:lnTo>
                  <a:lnTo>
                    <a:pt x="5614416" y="485204"/>
                  </a:lnTo>
                  <a:lnTo>
                    <a:pt x="5572316" y="499586"/>
                  </a:lnTo>
                  <a:lnTo>
                    <a:pt x="5530215" y="514064"/>
                  </a:lnTo>
                  <a:lnTo>
                    <a:pt x="5488305" y="528733"/>
                  </a:lnTo>
                  <a:lnTo>
                    <a:pt x="5446395" y="543401"/>
                  </a:lnTo>
                  <a:lnTo>
                    <a:pt x="5404486" y="558260"/>
                  </a:lnTo>
                  <a:lnTo>
                    <a:pt x="5362766" y="573215"/>
                  </a:lnTo>
                  <a:lnTo>
                    <a:pt x="5320951" y="588359"/>
                  </a:lnTo>
                  <a:lnTo>
                    <a:pt x="5279327" y="603599"/>
                  </a:lnTo>
                  <a:lnTo>
                    <a:pt x="5237703" y="618934"/>
                  </a:lnTo>
                  <a:lnTo>
                    <a:pt x="5196173" y="634460"/>
                  </a:lnTo>
                  <a:lnTo>
                    <a:pt x="5154644" y="650176"/>
                  </a:lnTo>
                  <a:lnTo>
                    <a:pt x="5113211" y="665988"/>
                  </a:lnTo>
                  <a:lnTo>
                    <a:pt x="5071872" y="681990"/>
                  </a:lnTo>
                  <a:lnTo>
                    <a:pt x="5030534" y="698183"/>
                  </a:lnTo>
                  <a:lnTo>
                    <a:pt x="4989291" y="714566"/>
                  </a:lnTo>
                  <a:lnTo>
                    <a:pt x="4948047" y="731139"/>
                  </a:lnTo>
                  <a:lnTo>
                    <a:pt x="4906899" y="747808"/>
                  </a:lnTo>
                  <a:lnTo>
                    <a:pt x="4865847" y="764762"/>
                  </a:lnTo>
                  <a:lnTo>
                    <a:pt x="4824794" y="781907"/>
                  </a:lnTo>
                  <a:lnTo>
                    <a:pt x="4783836" y="799243"/>
                  </a:lnTo>
                  <a:lnTo>
                    <a:pt x="4742879" y="816769"/>
                  </a:lnTo>
                  <a:lnTo>
                    <a:pt x="4702112" y="834580"/>
                  </a:lnTo>
                  <a:lnTo>
                    <a:pt x="4661250" y="852583"/>
                  </a:lnTo>
                  <a:lnTo>
                    <a:pt x="4620578" y="870776"/>
                  </a:lnTo>
                  <a:lnTo>
                    <a:pt x="4579906" y="889254"/>
                  </a:lnTo>
                  <a:lnTo>
                    <a:pt x="4539234" y="908018"/>
                  </a:lnTo>
                  <a:lnTo>
                    <a:pt x="4498658" y="926973"/>
                  </a:lnTo>
                  <a:lnTo>
                    <a:pt x="4458176" y="946213"/>
                  </a:lnTo>
                  <a:lnTo>
                    <a:pt x="4417695" y="965740"/>
                  </a:lnTo>
                  <a:lnTo>
                    <a:pt x="4377309" y="985361"/>
                  </a:lnTo>
                  <a:lnTo>
                    <a:pt x="4337018" y="1003554"/>
                  </a:lnTo>
                  <a:lnTo>
                    <a:pt x="4296728" y="1019842"/>
                  </a:lnTo>
                  <a:lnTo>
                    <a:pt x="4256532" y="1034510"/>
                  </a:lnTo>
                  <a:lnTo>
                    <a:pt x="4216337" y="1047464"/>
                  </a:lnTo>
                  <a:lnTo>
                    <a:pt x="4176236" y="1058799"/>
                  </a:lnTo>
                  <a:lnTo>
                    <a:pt x="4136136" y="1068610"/>
                  </a:lnTo>
                  <a:lnTo>
                    <a:pt x="4096131" y="1076992"/>
                  </a:lnTo>
                  <a:lnTo>
                    <a:pt x="4056221" y="1083945"/>
                  </a:lnTo>
                  <a:lnTo>
                    <a:pt x="4016312" y="1089660"/>
                  </a:lnTo>
                  <a:lnTo>
                    <a:pt x="3976497" y="1094042"/>
                  </a:lnTo>
                  <a:lnTo>
                    <a:pt x="3936683" y="1097185"/>
                  </a:lnTo>
                  <a:lnTo>
                    <a:pt x="3896963" y="1099280"/>
                  </a:lnTo>
                  <a:lnTo>
                    <a:pt x="3857339" y="1100233"/>
                  </a:lnTo>
                  <a:lnTo>
                    <a:pt x="3817715" y="1100233"/>
                  </a:lnTo>
                  <a:lnTo>
                    <a:pt x="3778187" y="1099185"/>
                  </a:lnTo>
                  <a:lnTo>
                    <a:pt x="3738658" y="1097280"/>
                  </a:lnTo>
                  <a:lnTo>
                    <a:pt x="3699224" y="1094613"/>
                  </a:lnTo>
                  <a:lnTo>
                    <a:pt x="3659791" y="1091089"/>
                  </a:lnTo>
                  <a:lnTo>
                    <a:pt x="3620548" y="1086898"/>
                  </a:lnTo>
                  <a:lnTo>
                    <a:pt x="3581209" y="1082040"/>
                  </a:lnTo>
                  <a:lnTo>
                    <a:pt x="3541967" y="1076516"/>
                  </a:lnTo>
                  <a:lnTo>
                    <a:pt x="3502819" y="1070420"/>
                  </a:lnTo>
                  <a:lnTo>
                    <a:pt x="3463766" y="1063847"/>
                  </a:lnTo>
                  <a:lnTo>
                    <a:pt x="3424714" y="1056799"/>
                  </a:lnTo>
                  <a:lnTo>
                    <a:pt x="3385661" y="1049369"/>
                  </a:lnTo>
                  <a:lnTo>
                    <a:pt x="3346704" y="1041559"/>
                  </a:lnTo>
                  <a:lnTo>
                    <a:pt x="3307842" y="1033463"/>
                  </a:lnTo>
                  <a:lnTo>
                    <a:pt x="3268980" y="1025080"/>
                  </a:lnTo>
                  <a:lnTo>
                    <a:pt x="3230213" y="1016508"/>
                  </a:lnTo>
                  <a:lnTo>
                    <a:pt x="3191542" y="1007745"/>
                  </a:lnTo>
                  <a:lnTo>
                    <a:pt x="3152871" y="998792"/>
                  </a:lnTo>
                  <a:lnTo>
                    <a:pt x="3114294" y="989838"/>
                  </a:lnTo>
                  <a:lnTo>
                    <a:pt x="3075718" y="980789"/>
                  </a:lnTo>
                  <a:lnTo>
                    <a:pt x="3037237" y="971741"/>
                  </a:lnTo>
                  <a:lnTo>
                    <a:pt x="2998756" y="962692"/>
                  </a:lnTo>
                  <a:lnTo>
                    <a:pt x="2960370" y="953834"/>
                  </a:lnTo>
                  <a:lnTo>
                    <a:pt x="2921984" y="944975"/>
                  </a:lnTo>
                  <a:lnTo>
                    <a:pt x="2883694" y="936308"/>
                  </a:lnTo>
                  <a:lnTo>
                    <a:pt x="2845499" y="927735"/>
                  </a:lnTo>
                  <a:lnTo>
                    <a:pt x="2807303" y="919544"/>
                  </a:lnTo>
                  <a:lnTo>
                    <a:pt x="2769203" y="911447"/>
                  </a:lnTo>
                  <a:lnTo>
                    <a:pt x="2731103" y="903732"/>
                  </a:lnTo>
                  <a:lnTo>
                    <a:pt x="2693099" y="896303"/>
                  </a:lnTo>
                  <a:lnTo>
                    <a:pt x="2655094" y="889254"/>
                  </a:lnTo>
                  <a:lnTo>
                    <a:pt x="2617184" y="882491"/>
                  </a:lnTo>
                  <a:lnTo>
                    <a:pt x="2579370" y="876300"/>
                  </a:lnTo>
                  <a:lnTo>
                    <a:pt x="2541556" y="870395"/>
                  </a:lnTo>
                  <a:lnTo>
                    <a:pt x="2503742" y="865061"/>
                  </a:lnTo>
                  <a:lnTo>
                    <a:pt x="2466118" y="860108"/>
                  </a:lnTo>
                  <a:lnTo>
                    <a:pt x="2428399" y="855726"/>
                  </a:lnTo>
                  <a:lnTo>
                    <a:pt x="2390775" y="851916"/>
                  </a:lnTo>
                  <a:lnTo>
                    <a:pt x="2353247" y="848678"/>
                  </a:lnTo>
                  <a:lnTo>
                    <a:pt x="2315813" y="846011"/>
                  </a:lnTo>
                  <a:lnTo>
                    <a:pt x="2278285" y="843915"/>
                  </a:lnTo>
                  <a:lnTo>
                    <a:pt x="2240947" y="842486"/>
                  </a:lnTo>
                  <a:lnTo>
                    <a:pt x="2203609" y="841724"/>
                  </a:lnTo>
                  <a:lnTo>
                    <a:pt x="2166271" y="841629"/>
                  </a:lnTo>
                  <a:lnTo>
                    <a:pt x="2129028" y="842296"/>
                  </a:lnTo>
                  <a:lnTo>
                    <a:pt x="2091881" y="843534"/>
                  </a:lnTo>
                  <a:lnTo>
                    <a:pt x="2054733" y="845630"/>
                  </a:lnTo>
                  <a:lnTo>
                    <a:pt x="2017586" y="848392"/>
                  </a:lnTo>
                  <a:lnTo>
                    <a:pt x="1980533" y="851916"/>
                  </a:lnTo>
                  <a:lnTo>
                    <a:pt x="1943576" y="856202"/>
                  </a:lnTo>
                  <a:lnTo>
                    <a:pt x="1906619" y="861251"/>
                  </a:lnTo>
                  <a:lnTo>
                    <a:pt x="1869757" y="867156"/>
                  </a:lnTo>
                  <a:lnTo>
                    <a:pt x="1832896" y="873824"/>
                  </a:lnTo>
                  <a:lnTo>
                    <a:pt x="1796129" y="881348"/>
                  </a:lnTo>
                  <a:lnTo>
                    <a:pt x="1759363" y="889635"/>
                  </a:lnTo>
                  <a:lnTo>
                    <a:pt x="1722692" y="898874"/>
                  </a:lnTo>
                  <a:lnTo>
                    <a:pt x="1686020" y="908876"/>
                  </a:lnTo>
                  <a:lnTo>
                    <a:pt x="1649444" y="919734"/>
                  </a:lnTo>
                  <a:lnTo>
                    <a:pt x="1612868" y="931450"/>
                  </a:lnTo>
                  <a:lnTo>
                    <a:pt x="1576292" y="944023"/>
                  </a:lnTo>
                  <a:lnTo>
                    <a:pt x="1539907" y="957453"/>
                  </a:lnTo>
                  <a:lnTo>
                    <a:pt x="1503426" y="971836"/>
                  </a:lnTo>
                  <a:lnTo>
                    <a:pt x="1467136" y="987076"/>
                  </a:lnTo>
                  <a:lnTo>
                    <a:pt x="1430750" y="1003173"/>
                  </a:lnTo>
                  <a:lnTo>
                    <a:pt x="1394460" y="1020128"/>
                  </a:lnTo>
                  <a:lnTo>
                    <a:pt x="1358265" y="1037939"/>
                  </a:lnTo>
                  <a:lnTo>
                    <a:pt x="1322070" y="1056704"/>
                  </a:lnTo>
                  <a:lnTo>
                    <a:pt x="1285970" y="1076325"/>
                  </a:lnTo>
                  <a:lnTo>
                    <a:pt x="1249871" y="1096804"/>
                  </a:lnTo>
                  <a:lnTo>
                    <a:pt x="1213866" y="1118140"/>
                  </a:lnTo>
                  <a:lnTo>
                    <a:pt x="1177862" y="1140333"/>
                  </a:lnTo>
                  <a:lnTo>
                    <a:pt x="1141857" y="1163479"/>
                  </a:lnTo>
                  <a:lnTo>
                    <a:pt x="1106043" y="1187387"/>
                  </a:lnTo>
                  <a:lnTo>
                    <a:pt x="1070134" y="1212247"/>
                  </a:lnTo>
                  <a:lnTo>
                    <a:pt x="1034320" y="1237869"/>
                  </a:lnTo>
                  <a:lnTo>
                    <a:pt x="998601" y="1264444"/>
                  </a:lnTo>
                  <a:lnTo>
                    <a:pt x="962787" y="1291781"/>
                  </a:lnTo>
                  <a:lnTo>
                    <a:pt x="927164" y="1319879"/>
                  </a:lnTo>
                  <a:lnTo>
                    <a:pt x="891540" y="1348835"/>
                  </a:lnTo>
                  <a:lnTo>
                    <a:pt x="855917" y="1378648"/>
                  </a:lnTo>
                  <a:lnTo>
                    <a:pt x="820388" y="1409224"/>
                  </a:lnTo>
                  <a:lnTo>
                    <a:pt x="784860" y="1440561"/>
                  </a:lnTo>
                  <a:lnTo>
                    <a:pt x="749427" y="1472660"/>
                  </a:lnTo>
                  <a:lnTo>
                    <a:pt x="713994" y="1505522"/>
                  </a:lnTo>
                  <a:lnTo>
                    <a:pt x="678656" y="1539145"/>
                  </a:lnTo>
                  <a:lnTo>
                    <a:pt x="643319" y="1573435"/>
                  </a:lnTo>
                  <a:lnTo>
                    <a:pt x="608076" y="1608296"/>
                  </a:lnTo>
                  <a:lnTo>
                    <a:pt x="572834" y="1642301"/>
                  </a:lnTo>
                  <a:lnTo>
                    <a:pt x="537686" y="1674781"/>
                  </a:lnTo>
                  <a:lnTo>
                    <a:pt x="502539" y="1705928"/>
                  </a:lnTo>
                  <a:lnTo>
                    <a:pt x="467392" y="1735646"/>
                  </a:lnTo>
                  <a:lnTo>
                    <a:pt x="432340" y="1763839"/>
                  </a:lnTo>
                  <a:lnTo>
                    <a:pt x="397383" y="1790414"/>
                  </a:lnTo>
                  <a:lnTo>
                    <a:pt x="362426" y="1815465"/>
                  </a:lnTo>
                  <a:lnTo>
                    <a:pt x="327565" y="1838897"/>
                  </a:lnTo>
                  <a:lnTo>
                    <a:pt x="292703" y="1860804"/>
                  </a:lnTo>
                  <a:lnTo>
                    <a:pt x="257937" y="1880902"/>
                  </a:lnTo>
                  <a:lnTo>
                    <a:pt x="223171" y="1899476"/>
                  </a:lnTo>
                  <a:lnTo>
                    <a:pt x="188500" y="1916239"/>
                  </a:lnTo>
                  <a:lnTo>
                    <a:pt x="153829" y="1931289"/>
                  </a:lnTo>
                  <a:lnTo>
                    <a:pt x="119253" y="1944624"/>
                  </a:lnTo>
                  <a:lnTo>
                    <a:pt x="84677" y="1956149"/>
                  </a:lnTo>
                  <a:lnTo>
                    <a:pt x="50197" y="1965960"/>
                  </a:lnTo>
                  <a:lnTo>
                    <a:pt x="15716" y="1973961"/>
                  </a:lnTo>
                  <a:lnTo>
                    <a:pt x="0" y="1976819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任意多边形: 形状 104"/>
            <p:cNvSpPr/>
            <p:nvPr/>
          </p:nvSpPr>
          <p:spPr>
            <a:xfrm>
              <a:off x="664019" y="1186932"/>
              <a:ext cx="7118318" cy="1996059"/>
            </a:xfrm>
            <a:custGeom>
              <a:avLst/>
              <a:gdLst>
                <a:gd name="connsiteX0" fmla="*/ 7118319 w 7118318"/>
                <a:gd name="connsiteY0" fmla="*/ 0 h 1996059"/>
                <a:gd name="connsiteX1" fmla="*/ 7113651 w 7118318"/>
                <a:gd name="connsiteY1" fmla="*/ 1429 h 1996059"/>
                <a:gd name="connsiteX2" fmla="*/ 7068884 w 7118318"/>
                <a:gd name="connsiteY2" fmla="*/ 15050 h 1996059"/>
                <a:gd name="connsiteX3" fmla="*/ 7024212 w 7118318"/>
                <a:gd name="connsiteY3" fmla="*/ 28670 h 1996059"/>
                <a:gd name="connsiteX4" fmla="*/ 6979539 w 7118318"/>
                <a:gd name="connsiteY4" fmla="*/ 42100 h 1996059"/>
                <a:gd name="connsiteX5" fmla="*/ 6934962 w 7118318"/>
                <a:gd name="connsiteY5" fmla="*/ 55436 h 1996059"/>
                <a:gd name="connsiteX6" fmla="*/ 6890480 w 7118318"/>
                <a:gd name="connsiteY6" fmla="*/ 68675 h 1996059"/>
                <a:gd name="connsiteX7" fmla="*/ 6845999 w 7118318"/>
                <a:gd name="connsiteY7" fmla="*/ 81820 h 1996059"/>
                <a:gd name="connsiteX8" fmla="*/ 6801517 w 7118318"/>
                <a:gd name="connsiteY8" fmla="*/ 94964 h 1996059"/>
                <a:gd name="connsiteX9" fmla="*/ 6757226 w 7118318"/>
                <a:gd name="connsiteY9" fmla="*/ 107918 h 1996059"/>
                <a:gd name="connsiteX10" fmla="*/ 6713029 w 7118318"/>
                <a:gd name="connsiteY10" fmla="*/ 120872 h 1996059"/>
                <a:gd name="connsiteX11" fmla="*/ 6668834 w 7118318"/>
                <a:gd name="connsiteY11" fmla="*/ 133826 h 1996059"/>
                <a:gd name="connsiteX12" fmla="*/ 6624638 w 7118318"/>
                <a:gd name="connsiteY12" fmla="*/ 146685 h 1996059"/>
                <a:gd name="connsiteX13" fmla="*/ 6580632 w 7118318"/>
                <a:gd name="connsiteY13" fmla="*/ 159544 h 1996059"/>
                <a:gd name="connsiteX14" fmla="*/ 6536532 w 7118318"/>
                <a:gd name="connsiteY14" fmla="*/ 172307 h 1996059"/>
                <a:gd name="connsiteX15" fmla="*/ 6492621 w 7118318"/>
                <a:gd name="connsiteY15" fmla="*/ 185071 h 1996059"/>
                <a:gd name="connsiteX16" fmla="*/ 6448806 w 7118318"/>
                <a:gd name="connsiteY16" fmla="*/ 197739 h 1996059"/>
                <a:gd name="connsiteX17" fmla="*/ 6404991 w 7118318"/>
                <a:gd name="connsiteY17" fmla="*/ 210503 h 1996059"/>
                <a:gd name="connsiteX18" fmla="*/ 6361271 w 7118318"/>
                <a:gd name="connsiteY18" fmla="*/ 223266 h 1996059"/>
                <a:gd name="connsiteX19" fmla="*/ 6317552 w 7118318"/>
                <a:gd name="connsiteY19" fmla="*/ 235934 h 1996059"/>
                <a:gd name="connsiteX20" fmla="*/ 6274023 w 7118318"/>
                <a:gd name="connsiteY20" fmla="*/ 248698 h 1996059"/>
                <a:gd name="connsiteX21" fmla="*/ 6230398 w 7118318"/>
                <a:gd name="connsiteY21" fmla="*/ 261461 h 1996059"/>
                <a:gd name="connsiteX22" fmla="*/ 6186964 w 7118318"/>
                <a:gd name="connsiteY22" fmla="*/ 274225 h 1996059"/>
                <a:gd name="connsiteX23" fmla="*/ 6143530 w 7118318"/>
                <a:gd name="connsiteY23" fmla="*/ 286988 h 1996059"/>
                <a:gd name="connsiteX24" fmla="*/ 6100191 w 7118318"/>
                <a:gd name="connsiteY24" fmla="*/ 299847 h 1996059"/>
                <a:gd name="connsiteX25" fmla="*/ 6056853 w 7118318"/>
                <a:gd name="connsiteY25" fmla="*/ 312706 h 1996059"/>
                <a:gd name="connsiteX26" fmla="*/ 6013704 w 7118318"/>
                <a:gd name="connsiteY26" fmla="*/ 325565 h 1996059"/>
                <a:gd name="connsiteX27" fmla="*/ 5970461 w 7118318"/>
                <a:gd name="connsiteY27" fmla="*/ 338519 h 1996059"/>
                <a:gd name="connsiteX28" fmla="*/ 5927408 w 7118318"/>
                <a:gd name="connsiteY28" fmla="*/ 351568 h 1996059"/>
                <a:gd name="connsiteX29" fmla="*/ 5884354 w 7118318"/>
                <a:gd name="connsiteY29" fmla="*/ 364712 h 1996059"/>
                <a:gd name="connsiteX30" fmla="*/ 5841397 w 7118318"/>
                <a:gd name="connsiteY30" fmla="*/ 377857 h 1996059"/>
                <a:gd name="connsiteX31" fmla="*/ 5798535 w 7118318"/>
                <a:gd name="connsiteY31" fmla="*/ 391096 h 1996059"/>
                <a:gd name="connsiteX32" fmla="*/ 5755672 w 7118318"/>
                <a:gd name="connsiteY32" fmla="*/ 404527 h 1996059"/>
                <a:gd name="connsiteX33" fmla="*/ 5712904 w 7118318"/>
                <a:gd name="connsiteY33" fmla="*/ 417957 h 1996059"/>
                <a:gd name="connsiteX34" fmla="*/ 5670137 w 7118318"/>
                <a:gd name="connsiteY34" fmla="*/ 431483 h 1996059"/>
                <a:gd name="connsiteX35" fmla="*/ 5627466 w 7118318"/>
                <a:gd name="connsiteY35" fmla="*/ 445103 h 1996059"/>
                <a:gd name="connsiteX36" fmla="*/ 5584888 w 7118318"/>
                <a:gd name="connsiteY36" fmla="*/ 458915 h 1996059"/>
                <a:gd name="connsiteX37" fmla="*/ 5542407 w 7118318"/>
                <a:gd name="connsiteY37" fmla="*/ 472821 h 1996059"/>
                <a:gd name="connsiteX38" fmla="*/ 5499926 w 7118318"/>
                <a:gd name="connsiteY38" fmla="*/ 486823 h 1996059"/>
                <a:gd name="connsiteX39" fmla="*/ 5457539 w 7118318"/>
                <a:gd name="connsiteY39" fmla="*/ 501015 h 1996059"/>
                <a:gd name="connsiteX40" fmla="*/ 5415153 w 7118318"/>
                <a:gd name="connsiteY40" fmla="*/ 515303 h 1996059"/>
                <a:gd name="connsiteX41" fmla="*/ 5372862 w 7118318"/>
                <a:gd name="connsiteY41" fmla="*/ 529781 h 1996059"/>
                <a:gd name="connsiteX42" fmla="*/ 5330667 w 7118318"/>
                <a:gd name="connsiteY42" fmla="*/ 544354 h 1996059"/>
                <a:gd name="connsiteX43" fmla="*/ 5288471 w 7118318"/>
                <a:gd name="connsiteY43" fmla="*/ 559118 h 1996059"/>
                <a:gd name="connsiteX44" fmla="*/ 5246370 w 7118318"/>
                <a:gd name="connsiteY44" fmla="*/ 574072 h 1996059"/>
                <a:gd name="connsiteX45" fmla="*/ 5204365 w 7118318"/>
                <a:gd name="connsiteY45" fmla="*/ 589217 h 1996059"/>
                <a:gd name="connsiteX46" fmla="*/ 5162360 w 7118318"/>
                <a:gd name="connsiteY46" fmla="*/ 604457 h 1996059"/>
                <a:gd name="connsiteX47" fmla="*/ 5120450 w 7118318"/>
                <a:gd name="connsiteY47" fmla="*/ 619982 h 1996059"/>
                <a:gd name="connsiteX48" fmla="*/ 5078635 w 7118318"/>
                <a:gd name="connsiteY48" fmla="*/ 635603 h 1996059"/>
                <a:gd name="connsiteX49" fmla="*/ 5036820 w 7118318"/>
                <a:gd name="connsiteY49" fmla="*/ 651510 h 1996059"/>
                <a:gd name="connsiteX50" fmla="*/ 4995101 w 7118318"/>
                <a:gd name="connsiteY50" fmla="*/ 667607 h 1996059"/>
                <a:gd name="connsiteX51" fmla="*/ 4953381 w 7118318"/>
                <a:gd name="connsiteY51" fmla="*/ 683895 h 1996059"/>
                <a:gd name="connsiteX52" fmla="*/ 4911757 w 7118318"/>
                <a:gd name="connsiteY52" fmla="*/ 700469 h 1996059"/>
                <a:gd name="connsiteX53" fmla="*/ 4870228 w 7118318"/>
                <a:gd name="connsiteY53" fmla="*/ 717137 h 1996059"/>
                <a:gd name="connsiteX54" fmla="*/ 4828794 w 7118318"/>
                <a:gd name="connsiteY54" fmla="*/ 734187 h 1996059"/>
                <a:gd name="connsiteX55" fmla="*/ 4787360 w 7118318"/>
                <a:gd name="connsiteY55" fmla="*/ 751332 h 1996059"/>
                <a:gd name="connsiteX56" fmla="*/ 4745927 w 7118318"/>
                <a:gd name="connsiteY56" fmla="*/ 768858 h 1996059"/>
                <a:gd name="connsiteX57" fmla="*/ 4704588 w 7118318"/>
                <a:gd name="connsiteY57" fmla="*/ 786575 h 1996059"/>
                <a:gd name="connsiteX58" fmla="*/ 4663345 w 7118318"/>
                <a:gd name="connsiteY58" fmla="*/ 804577 h 1996059"/>
                <a:gd name="connsiteX59" fmla="*/ 4622197 w 7118318"/>
                <a:gd name="connsiteY59" fmla="*/ 822770 h 1996059"/>
                <a:gd name="connsiteX60" fmla="*/ 4581049 w 7118318"/>
                <a:gd name="connsiteY60" fmla="*/ 841343 h 1996059"/>
                <a:gd name="connsiteX61" fmla="*/ 4539901 w 7118318"/>
                <a:gd name="connsiteY61" fmla="*/ 860108 h 1996059"/>
                <a:gd name="connsiteX62" fmla="*/ 4498943 w 7118318"/>
                <a:gd name="connsiteY62" fmla="*/ 879158 h 1996059"/>
                <a:gd name="connsiteX63" fmla="*/ 4457986 w 7118318"/>
                <a:gd name="connsiteY63" fmla="*/ 898588 h 1996059"/>
                <a:gd name="connsiteX64" fmla="*/ 4417028 w 7118318"/>
                <a:gd name="connsiteY64" fmla="*/ 918210 h 1996059"/>
                <a:gd name="connsiteX65" fmla="*/ 4376166 w 7118318"/>
                <a:gd name="connsiteY65" fmla="*/ 938022 h 1996059"/>
                <a:gd name="connsiteX66" fmla="*/ 4335399 w 7118318"/>
                <a:gd name="connsiteY66" fmla="*/ 956501 h 1996059"/>
                <a:gd name="connsiteX67" fmla="*/ 4294727 w 7118318"/>
                <a:gd name="connsiteY67" fmla="*/ 973074 h 1996059"/>
                <a:gd name="connsiteX68" fmla="*/ 4254056 w 7118318"/>
                <a:gd name="connsiteY68" fmla="*/ 988028 h 1996059"/>
                <a:gd name="connsiteX69" fmla="*/ 4213384 w 7118318"/>
                <a:gd name="connsiteY69" fmla="*/ 1001363 h 1996059"/>
                <a:gd name="connsiteX70" fmla="*/ 4172807 w 7118318"/>
                <a:gd name="connsiteY70" fmla="*/ 1013079 h 1996059"/>
                <a:gd name="connsiteX71" fmla="*/ 4132326 w 7118318"/>
                <a:gd name="connsiteY71" fmla="*/ 1023271 h 1996059"/>
                <a:gd name="connsiteX72" fmla="*/ 4091845 w 7118318"/>
                <a:gd name="connsiteY72" fmla="*/ 1032129 h 1996059"/>
                <a:gd name="connsiteX73" fmla="*/ 4051459 w 7118318"/>
                <a:gd name="connsiteY73" fmla="*/ 1039559 h 1996059"/>
                <a:gd name="connsiteX74" fmla="*/ 4011168 w 7118318"/>
                <a:gd name="connsiteY74" fmla="*/ 1045655 h 1996059"/>
                <a:gd name="connsiteX75" fmla="*/ 3970877 w 7118318"/>
                <a:gd name="connsiteY75" fmla="*/ 1050608 h 1996059"/>
                <a:gd name="connsiteX76" fmla="*/ 3930682 w 7118318"/>
                <a:gd name="connsiteY76" fmla="*/ 1054322 h 1996059"/>
                <a:gd name="connsiteX77" fmla="*/ 3890486 w 7118318"/>
                <a:gd name="connsiteY77" fmla="*/ 1056989 h 1996059"/>
                <a:gd name="connsiteX78" fmla="*/ 3850386 w 7118318"/>
                <a:gd name="connsiteY78" fmla="*/ 1058513 h 1996059"/>
                <a:gd name="connsiteX79" fmla="*/ 3810381 w 7118318"/>
                <a:gd name="connsiteY79" fmla="*/ 1059180 h 1996059"/>
                <a:gd name="connsiteX80" fmla="*/ 3770376 w 7118318"/>
                <a:gd name="connsiteY80" fmla="*/ 1058799 h 1996059"/>
                <a:gd name="connsiteX81" fmla="*/ 3730466 w 7118318"/>
                <a:gd name="connsiteY81" fmla="*/ 1057656 h 1996059"/>
                <a:gd name="connsiteX82" fmla="*/ 3690557 w 7118318"/>
                <a:gd name="connsiteY82" fmla="*/ 1055656 h 1996059"/>
                <a:gd name="connsiteX83" fmla="*/ 3650742 w 7118318"/>
                <a:gd name="connsiteY83" fmla="*/ 1052894 h 1996059"/>
                <a:gd name="connsiteX84" fmla="*/ 3611023 w 7118318"/>
                <a:gd name="connsiteY84" fmla="*/ 1049369 h 1996059"/>
                <a:gd name="connsiteX85" fmla="*/ 3571304 w 7118318"/>
                <a:gd name="connsiteY85" fmla="*/ 1045274 h 1996059"/>
                <a:gd name="connsiteX86" fmla="*/ 3531584 w 7118318"/>
                <a:gd name="connsiteY86" fmla="*/ 1040606 h 1996059"/>
                <a:gd name="connsiteX87" fmla="*/ 3492056 w 7118318"/>
                <a:gd name="connsiteY87" fmla="*/ 1035368 h 1996059"/>
                <a:gd name="connsiteX88" fmla="*/ 3452527 w 7118318"/>
                <a:gd name="connsiteY88" fmla="*/ 1029653 h 1996059"/>
                <a:gd name="connsiteX89" fmla="*/ 3412998 w 7118318"/>
                <a:gd name="connsiteY89" fmla="*/ 1023461 h 1996059"/>
                <a:gd name="connsiteX90" fmla="*/ 3373565 w 7118318"/>
                <a:gd name="connsiteY90" fmla="*/ 1016889 h 1996059"/>
                <a:gd name="connsiteX91" fmla="*/ 3334226 w 7118318"/>
                <a:gd name="connsiteY91" fmla="*/ 1010031 h 1996059"/>
                <a:gd name="connsiteX92" fmla="*/ 3294888 w 7118318"/>
                <a:gd name="connsiteY92" fmla="*/ 1002792 h 1996059"/>
                <a:gd name="connsiteX93" fmla="*/ 3255645 w 7118318"/>
                <a:gd name="connsiteY93" fmla="*/ 995363 h 1996059"/>
                <a:gd name="connsiteX94" fmla="*/ 3216497 w 7118318"/>
                <a:gd name="connsiteY94" fmla="*/ 987743 h 1996059"/>
                <a:gd name="connsiteX95" fmla="*/ 3177350 w 7118318"/>
                <a:gd name="connsiteY95" fmla="*/ 979932 h 1996059"/>
                <a:gd name="connsiteX96" fmla="*/ 3138297 w 7118318"/>
                <a:gd name="connsiteY96" fmla="*/ 972026 h 1996059"/>
                <a:gd name="connsiteX97" fmla="*/ 3099245 w 7118318"/>
                <a:gd name="connsiteY97" fmla="*/ 964025 h 1996059"/>
                <a:gd name="connsiteX98" fmla="*/ 3060288 w 7118318"/>
                <a:gd name="connsiteY98" fmla="*/ 955929 h 1996059"/>
                <a:gd name="connsiteX99" fmla="*/ 3021330 w 7118318"/>
                <a:gd name="connsiteY99" fmla="*/ 947928 h 1996059"/>
                <a:gd name="connsiteX100" fmla="*/ 2982468 w 7118318"/>
                <a:gd name="connsiteY100" fmla="*/ 939927 h 1996059"/>
                <a:gd name="connsiteX101" fmla="*/ 2943701 w 7118318"/>
                <a:gd name="connsiteY101" fmla="*/ 932021 h 1996059"/>
                <a:gd name="connsiteX102" fmla="*/ 2904934 w 7118318"/>
                <a:gd name="connsiteY102" fmla="*/ 924306 h 1996059"/>
                <a:gd name="connsiteX103" fmla="*/ 2866263 w 7118318"/>
                <a:gd name="connsiteY103" fmla="*/ 916686 h 1996059"/>
                <a:gd name="connsiteX104" fmla="*/ 2827592 w 7118318"/>
                <a:gd name="connsiteY104" fmla="*/ 909257 h 1996059"/>
                <a:gd name="connsiteX105" fmla="*/ 2789015 w 7118318"/>
                <a:gd name="connsiteY105" fmla="*/ 902018 h 1996059"/>
                <a:gd name="connsiteX106" fmla="*/ 2750439 w 7118318"/>
                <a:gd name="connsiteY106" fmla="*/ 895064 h 1996059"/>
                <a:gd name="connsiteX107" fmla="*/ 2711958 w 7118318"/>
                <a:gd name="connsiteY107" fmla="*/ 888492 h 1996059"/>
                <a:gd name="connsiteX108" fmla="*/ 2673572 w 7118318"/>
                <a:gd name="connsiteY108" fmla="*/ 882110 h 1996059"/>
                <a:gd name="connsiteX109" fmla="*/ 2635187 w 7118318"/>
                <a:gd name="connsiteY109" fmla="*/ 876205 h 1996059"/>
                <a:gd name="connsiteX110" fmla="*/ 2596896 w 7118318"/>
                <a:gd name="connsiteY110" fmla="*/ 870585 h 1996059"/>
                <a:gd name="connsiteX111" fmla="*/ 2558606 w 7118318"/>
                <a:gd name="connsiteY111" fmla="*/ 865442 h 1996059"/>
                <a:gd name="connsiteX112" fmla="*/ 2520410 w 7118318"/>
                <a:gd name="connsiteY112" fmla="*/ 860679 h 1996059"/>
                <a:gd name="connsiteX113" fmla="*/ 2482215 w 7118318"/>
                <a:gd name="connsiteY113" fmla="*/ 856488 h 1996059"/>
                <a:gd name="connsiteX114" fmla="*/ 2444115 w 7118318"/>
                <a:gd name="connsiteY114" fmla="*/ 852678 h 1996059"/>
                <a:gd name="connsiteX115" fmla="*/ 2406110 w 7118318"/>
                <a:gd name="connsiteY115" fmla="*/ 849440 h 1996059"/>
                <a:gd name="connsiteX116" fmla="*/ 2368106 w 7118318"/>
                <a:gd name="connsiteY116" fmla="*/ 846773 h 1996059"/>
                <a:gd name="connsiteX117" fmla="*/ 2330196 w 7118318"/>
                <a:gd name="connsiteY117" fmla="*/ 844677 h 1996059"/>
                <a:gd name="connsiteX118" fmla="*/ 2292287 w 7118318"/>
                <a:gd name="connsiteY118" fmla="*/ 843058 h 1996059"/>
                <a:gd name="connsiteX119" fmla="*/ 2254472 w 7118318"/>
                <a:gd name="connsiteY119" fmla="*/ 842201 h 1996059"/>
                <a:gd name="connsiteX120" fmla="*/ 2216658 w 7118318"/>
                <a:gd name="connsiteY120" fmla="*/ 841915 h 1996059"/>
                <a:gd name="connsiteX121" fmla="*/ 2178939 w 7118318"/>
                <a:gd name="connsiteY121" fmla="*/ 842201 h 1996059"/>
                <a:gd name="connsiteX122" fmla="*/ 2141220 w 7118318"/>
                <a:gd name="connsiteY122" fmla="*/ 843248 h 1996059"/>
                <a:gd name="connsiteX123" fmla="*/ 2103596 w 7118318"/>
                <a:gd name="connsiteY123" fmla="*/ 844963 h 1996059"/>
                <a:gd name="connsiteX124" fmla="*/ 2065973 w 7118318"/>
                <a:gd name="connsiteY124" fmla="*/ 847344 h 1996059"/>
                <a:gd name="connsiteX125" fmla="*/ 2028444 w 7118318"/>
                <a:gd name="connsiteY125" fmla="*/ 850487 h 1996059"/>
                <a:gd name="connsiteX126" fmla="*/ 1991011 w 7118318"/>
                <a:gd name="connsiteY126" fmla="*/ 854297 h 1996059"/>
                <a:gd name="connsiteX127" fmla="*/ 1953578 w 7118318"/>
                <a:gd name="connsiteY127" fmla="*/ 858965 h 1996059"/>
                <a:gd name="connsiteX128" fmla="*/ 1916240 w 7118318"/>
                <a:gd name="connsiteY128" fmla="*/ 864299 h 1996059"/>
                <a:gd name="connsiteX129" fmla="*/ 1878902 w 7118318"/>
                <a:gd name="connsiteY129" fmla="*/ 870490 h 1996059"/>
                <a:gd name="connsiteX130" fmla="*/ 1841564 w 7118318"/>
                <a:gd name="connsiteY130" fmla="*/ 877443 h 1996059"/>
                <a:gd name="connsiteX131" fmla="*/ 1804416 w 7118318"/>
                <a:gd name="connsiteY131" fmla="*/ 885158 h 1996059"/>
                <a:gd name="connsiteX132" fmla="*/ 1767173 w 7118318"/>
                <a:gd name="connsiteY132" fmla="*/ 893731 h 1996059"/>
                <a:gd name="connsiteX133" fmla="*/ 1730121 w 7118318"/>
                <a:gd name="connsiteY133" fmla="*/ 903065 h 1996059"/>
                <a:gd name="connsiteX134" fmla="*/ 1692974 w 7118318"/>
                <a:gd name="connsiteY134" fmla="*/ 913257 h 1996059"/>
                <a:gd name="connsiteX135" fmla="*/ 1656017 w 7118318"/>
                <a:gd name="connsiteY135" fmla="*/ 924211 h 1996059"/>
                <a:gd name="connsiteX136" fmla="*/ 1618964 w 7118318"/>
                <a:gd name="connsiteY136" fmla="*/ 936117 h 1996059"/>
                <a:gd name="connsiteX137" fmla="*/ 1582103 w 7118318"/>
                <a:gd name="connsiteY137" fmla="*/ 948785 h 1996059"/>
                <a:gd name="connsiteX138" fmla="*/ 1545146 w 7118318"/>
                <a:gd name="connsiteY138" fmla="*/ 962311 h 1996059"/>
                <a:gd name="connsiteX139" fmla="*/ 1508379 w 7118318"/>
                <a:gd name="connsiteY139" fmla="*/ 976694 h 1996059"/>
                <a:gd name="connsiteX140" fmla="*/ 1471613 w 7118318"/>
                <a:gd name="connsiteY140" fmla="*/ 991934 h 1996059"/>
                <a:gd name="connsiteX141" fmla="*/ 1434846 w 7118318"/>
                <a:gd name="connsiteY141" fmla="*/ 1008031 h 1996059"/>
                <a:gd name="connsiteX142" fmla="*/ 1398175 w 7118318"/>
                <a:gd name="connsiteY142" fmla="*/ 1024985 h 1996059"/>
                <a:gd name="connsiteX143" fmla="*/ 1361504 w 7118318"/>
                <a:gd name="connsiteY143" fmla="*/ 1042892 h 1996059"/>
                <a:gd name="connsiteX144" fmla="*/ 1324928 w 7118318"/>
                <a:gd name="connsiteY144" fmla="*/ 1061561 h 1996059"/>
                <a:gd name="connsiteX145" fmla="*/ 1288352 w 7118318"/>
                <a:gd name="connsiteY145" fmla="*/ 1081088 h 1996059"/>
                <a:gd name="connsiteX146" fmla="*/ 1251871 w 7118318"/>
                <a:gd name="connsiteY146" fmla="*/ 1101471 h 1996059"/>
                <a:gd name="connsiteX147" fmla="*/ 1215390 w 7118318"/>
                <a:gd name="connsiteY147" fmla="*/ 1122712 h 1996059"/>
                <a:gd name="connsiteX148" fmla="*/ 1179005 w 7118318"/>
                <a:gd name="connsiteY148" fmla="*/ 1144810 h 1996059"/>
                <a:gd name="connsiteX149" fmla="*/ 1142619 w 7118318"/>
                <a:gd name="connsiteY149" fmla="*/ 1167765 h 1996059"/>
                <a:gd name="connsiteX150" fmla="*/ 1106329 w 7118318"/>
                <a:gd name="connsiteY150" fmla="*/ 1191577 h 1996059"/>
                <a:gd name="connsiteX151" fmla="*/ 1070039 w 7118318"/>
                <a:gd name="connsiteY151" fmla="*/ 1216152 h 1996059"/>
                <a:gd name="connsiteX152" fmla="*/ 1033844 w 7118318"/>
                <a:gd name="connsiteY152" fmla="*/ 1241584 h 1996059"/>
                <a:gd name="connsiteX153" fmla="*/ 997744 w 7118318"/>
                <a:gd name="connsiteY153" fmla="*/ 1267873 h 1996059"/>
                <a:gd name="connsiteX154" fmla="*/ 961549 w 7118318"/>
                <a:gd name="connsiteY154" fmla="*/ 1294924 h 1996059"/>
                <a:gd name="connsiteX155" fmla="*/ 925449 w 7118318"/>
                <a:gd name="connsiteY155" fmla="*/ 1322832 h 1996059"/>
                <a:gd name="connsiteX156" fmla="*/ 889445 w 7118318"/>
                <a:gd name="connsiteY156" fmla="*/ 1351502 h 1996059"/>
                <a:gd name="connsiteX157" fmla="*/ 853440 w 7118318"/>
                <a:gd name="connsiteY157" fmla="*/ 1380935 h 1996059"/>
                <a:gd name="connsiteX158" fmla="*/ 817531 w 7118318"/>
                <a:gd name="connsiteY158" fmla="*/ 1411224 h 1996059"/>
                <a:gd name="connsiteX159" fmla="*/ 781622 w 7118318"/>
                <a:gd name="connsiteY159" fmla="*/ 1442180 h 1996059"/>
                <a:gd name="connsiteX160" fmla="*/ 745808 w 7118318"/>
                <a:gd name="connsiteY160" fmla="*/ 1473899 h 1996059"/>
                <a:gd name="connsiteX161" fmla="*/ 709994 w 7118318"/>
                <a:gd name="connsiteY161" fmla="*/ 1506379 h 1996059"/>
                <a:gd name="connsiteX162" fmla="*/ 674180 w 7118318"/>
                <a:gd name="connsiteY162" fmla="*/ 1539526 h 1996059"/>
                <a:gd name="connsiteX163" fmla="*/ 638461 w 7118318"/>
                <a:gd name="connsiteY163" fmla="*/ 1573435 h 1996059"/>
                <a:gd name="connsiteX164" fmla="*/ 602837 w 7118318"/>
                <a:gd name="connsiteY164" fmla="*/ 1607915 h 1996059"/>
                <a:gd name="connsiteX165" fmla="*/ 567214 w 7118318"/>
                <a:gd name="connsiteY165" fmla="*/ 1643063 h 1996059"/>
                <a:gd name="connsiteX166" fmla="*/ 531590 w 7118318"/>
                <a:gd name="connsiteY166" fmla="*/ 1677162 h 1996059"/>
                <a:gd name="connsiteX167" fmla="*/ 496062 w 7118318"/>
                <a:gd name="connsiteY167" fmla="*/ 1709738 h 1996059"/>
                <a:gd name="connsiteX168" fmla="*/ 460629 w 7118318"/>
                <a:gd name="connsiteY168" fmla="*/ 1740884 h 1996059"/>
                <a:gd name="connsiteX169" fmla="*/ 425196 w 7118318"/>
                <a:gd name="connsiteY169" fmla="*/ 1770507 h 1996059"/>
                <a:gd name="connsiteX170" fmla="*/ 389858 w 7118318"/>
                <a:gd name="connsiteY170" fmla="*/ 1798510 h 1996059"/>
                <a:gd name="connsiteX171" fmla="*/ 354521 w 7118318"/>
                <a:gd name="connsiteY171" fmla="*/ 1824990 h 1996059"/>
                <a:gd name="connsiteX172" fmla="*/ 319183 w 7118318"/>
                <a:gd name="connsiteY172" fmla="*/ 1849755 h 1996059"/>
                <a:gd name="connsiteX173" fmla="*/ 283940 w 7118318"/>
                <a:gd name="connsiteY173" fmla="*/ 1872901 h 1996059"/>
                <a:gd name="connsiteX174" fmla="*/ 248793 w 7118318"/>
                <a:gd name="connsiteY174" fmla="*/ 1894332 h 1996059"/>
                <a:gd name="connsiteX175" fmla="*/ 213646 w 7118318"/>
                <a:gd name="connsiteY175" fmla="*/ 1914049 h 1996059"/>
                <a:gd name="connsiteX176" fmla="*/ 178594 w 7118318"/>
                <a:gd name="connsiteY176" fmla="*/ 1932051 h 1996059"/>
                <a:gd name="connsiteX177" fmla="*/ 143542 w 7118318"/>
                <a:gd name="connsiteY177" fmla="*/ 1948243 h 1996059"/>
                <a:gd name="connsiteX178" fmla="*/ 108585 w 7118318"/>
                <a:gd name="connsiteY178" fmla="*/ 1962722 h 1996059"/>
                <a:gd name="connsiteX179" fmla="*/ 73628 w 7118318"/>
                <a:gd name="connsiteY179" fmla="*/ 1975390 h 1996059"/>
                <a:gd name="connsiteX180" fmla="*/ 38767 w 7118318"/>
                <a:gd name="connsiteY180" fmla="*/ 1986248 h 1996059"/>
                <a:gd name="connsiteX181" fmla="*/ 4001 w 7118318"/>
                <a:gd name="connsiteY181" fmla="*/ 1995202 h 1996059"/>
                <a:gd name="connsiteX182" fmla="*/ 0 w 7118318"/>
                <a:gd name="connsiteY182" fmla="*/ 1996059 h 199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7118318" h="1996059">
                  <a:moveTo>
                    <a:pt x="7118319" y="0"/>
                  </a:moveTo>
                  <a:lnTo>
                    <a:pt x="7113651" y="1429"/>
                  </a:lnTo>
                  <a:lnTo>
                    <a:pt x="7068884" y="15050"/>
                  </a:lnTo>
                  <a:lnTo>
                    <a:pt x="7024212" y="28670"/>
                  </a:lnTo>
                  <a:lnTo>
                    <a:pt x="6979539" y="42100"/>
                  </a:lnTo>
                  <a:lnTo>
                    <a:pt x="6934962" y="55436"/>
                  </a:lnTo>
                  <a:lnTo>
                    <a:pt x="6890480" y="68675"/>
                  </a:lnTo>
                  <a:lnTo>
                    <a:pt x="6845999" y="81820"/>
                  </a:lnTo>
                  <a:lnTo>
                    <a:pt x="6801517" y="94964"/>
                  </a:lnTo>
                  <a:lnTo>
                    <a:pt x="6757226" y="107918"/>
                  </a:lnTo>
                  <a:lnTo>
                    <a:pt x="6713029" y="120872"/>
                  </a:lnTo>
                  <a:lnTo>
                    <a:pt x="6668834" y="133826"/>
                  </a:lnTo>
                  <a:lnTo>
                    <a:pt x="6624638" y="146685"/>
                  </a:lnTo>
                  <a:lnTo>
                    <a:pt x="6580632" y="159544"/>
                  </a:lnTo>
                  <a:lnTo>
                    <a:pt x="6536532" y="172307"/>
                  </a:lnTo>
                  <a:lnTo>
                    <a:pt x="6492621" y="185071"/>
                  </a:lnTo>
                  <a:lnTo>
                    <a:pt x="6448806" y="197739"/>
                  </a:lnTo>
                  <a:lnTo>
                    <a:pt x="6404991" y="210503"/>
                  </a:lnTo>
                  <a:lnTo>
                    <a:pt x="6361271" y="223266"/>
                  </a:lnTo>
                  <a:lnTo>
                    <a:pt x="6317552" y="235934"/>
                  </a:lnTo>
                  <a:lnTo>
                    <a:pt x="6274023" y="248698"/>
                  </a:lnTo>
                  <a:lnTo>
                    <a:pt x="6230398" y="261461"/>
                  </a:lnTo>
                  <a:lnTo>
                    <a:pt x="6186964" y="274225"/>
                  </a:lnTo>
                  <a:lnTo>
                    <a:pt x="6143530" y="286988"/>
                  </a:lnTo>
                  <a:lnTo>
                    <a:pt x="6100191" y="299847"/>
                  </a:lnTo>
                  <a:lnTo>
                    <a:pt x="6056853" y="312706"/>
                  </a:lnTo>
                  <a:lnTo>
                    <a:pt x="6013704" y="325565"/>
                  </a:lnTo>
                  <a:lnTo>
                    <a:pt x="5970461" y="338519"/>
                  </a:lnTo>
                  <a:lnTo>
                    <a:pt x="5927408" y="351568"/>
                  </a:lnTo>
                  <a:lnTo>
                    <a:pt x="5884354" y="364712"/>
                  </a:lnTo>
                  <a:lnTo>
                    <a:pt x="5841397" y="377857"/>
                  </a:lnTo>
                  <a:lnTo>
                    <a:pt x="5798535" y="391096"/>
                  </a:lnTo>
                  <a:lnTo>
                    <a:pt x="5755672" y="404527"/>
                  </a:lnTo>
                  <a:lnTo>
                    <a:pt x="5712904" y="417957"/>
                  </a:lnTo>
                  <a:lnTo>
                    <a:pt x="5670137" y="431483"/>
                  </a:lnTo>
                  <a:lnTo>
                    <a:pt x="5627466" y="445103"/>
                  </a:lnTo>
                  <a:lnTo>
                    <a:pt x="5584888" y="458915"/>
                  </a:lnTo>
                  <a:lnTo>
                    <a:pt x="5542407" y="472821"/>
                  </a:lnTo>
                  <a:lnTo>
                    <a:pt x="5499926" y="486823"/>
                  </a:lnTo>
                  <a:lnTo>
                    <a:pt x="5457539" y="501015"/>
                  </a:lnTo>
                  <a:lnTo>
                    <a:pt x="5415153" y="515303"/>
                  </a:lnTo>
                  <a:lnTo>
                    <a:pt x="5372862" y="529781"/>
                  </a:lnTo>
                  <a:lnTo>
                    <a:pt x="5330667" y="544354"/>
                  </a:lnTo>
                  <a:lnTo>
                    <a:pt x="5288471" y="559118"/>
                  </a:lnTo>
                  <a:lnTo>
                    <a:pt x="5246370" y="574072"/>
                  </a:lnTo>
                  <a:lnTo>
                    <a:pt x="5204365" y="589217"/>
                  </a:lnTo>
                  <a:lnTo>
                    <a:pt x="5162360" y="604457"/>
                  </a:lnTo>
                  <a:lnTo>
                    <a:pt x="5120450" y="619982"/>
                  </a:lnTo>
                  <a:lnTo>
                    <a:pt x="5078635" y="635603"/>
                  </a:lnTo>
                  <a:lnTo>
                    <a:pt x="5036820" y="651510"/>
                  </a:lnTo>
                  <a:lnTo>
                    <a:pt x="4995101" y="667607"/>
                  </a:lnTo>
                  <a:lnTo>
                    <a:pt x="4953381" y="683895"/>
                  </a:lnTo>
                  <a:lnTo>
                    <a:pt x="4911757" y="700469"/>
                  </a:lnTo>
                  <a:lnTo>
                    <a:pt x="4870228" y="717137"/>
                  </a:lnTo>
                  <a:lnTo>
                    <a:pt x="4828794" y="734187"/>
                  </a:lnTo>
                  <a:lnTo>
                    <a:pt x="4787360" y="751332"/>
                  </a:lnTo>
                  <a:lnTo>
                    <a:pt x="4745927" y="768858"/>
                  </a:lnTo>
                  <a:lnTo>
                    <a:pt x="4704588" y="786575"/>
                  </a:lnTo>
                  <a:lnTo>
                    <a:pt x="4663345" y="804577"/>
                  </a:lnTo>
                  <a:lnTo>
                    <a:pt x="4622197" y="822770"/>
                  </a:lnTo>
                  <a:lnTo>
                    <a:pt x="4581049" y="841343"/>
                  </a:lnTo>
                  <a:lnTo>
                    <a:pt x="4539901" y="860108"/>
                  </a:lnTo>
                  <a:lnTo>
                    <a:pt x="4498943" y="879158"/>
                  </a:lnTo>
                  <a:lnTo>
                    <a:pt x="4457986" y="898588"/>
                  </a:lnTo>
                  <a:lnTo>
                    <a:pt x="4417028" y="918210"/>
                  </a:lnTo>
                  <a:lnTo>
                    <a:pt x="4376166" y="938022"/>
                  </a:lnTo>
                  <a:lnTo>
                    <a:pt x="4335399" y="956501"/>
                  </a:lnTo>
                  <a:lnTo>
                    <a:pt x="4294727" y="973074"/>
                  </a:lnTo>
                  <a:lnTo>
                    <a:pt x="4254056" y="988028"/>
                  </a:lnTo>
                  <a:lnTo>
                    <a:pt x="4213384" y="1001363"/>
                  </a:lnTo>
                  <a:lnTo>
                    <a:pt x="4172807" y="1013079"/>
                  </a:lnTo>
                  <a:lnTo>
                    <a:pt x="4132326" y="1023271"/>
                  </a:lnTo>
                  <a:lnTo>
                    <a:pt x="4091845" y="1032129"/>
                  </a:lnTo>
                  <a:lnTo>
                    <a:pt x="4051459" y="1039559"/>
                  </a:lnTo>
                  <a:lnTo>
                    <a:pt x="4011168" y="1045655"/>
                  </a:lnTo>
                  <a:lnTo>
                    <a:pt x="3970877" y="1050608"/>
                  </a:lnTo>
                  <a:lnTo>
                    <a:pt x="3930682" y="1054322"/>
                  </a:lnTo>
                  <a:lnTo>
                    <a:pt x="3890486" y="1056989"/>
                  </a:lnTo>
                  <a:lnTo>
                    <a:pt x="3850386" y="1058513"/>
                  </a:lnTo>
                  <a:lnTo>
                    <a:pt x="3810381" y="1059180"/>
                  </a:lnTo>
                  <a:lnTo>
                    <a:pt x="3770376" y="1058799"/>
                  </a:lnTo>
                  <a:lnTo>
                    <a:pt x="3730466" y="1057656"/>
                  </a:lnTo>
                  <a:lnTo>
                    <a:pt x="3690557" y="1055656"/>
                  </a:lnTo>
                  <a:lnTo>
                    <a:pt x="3650742" y="1052894"/>
                  </a:lnTo>
                  <a:lnTo>
                    <a:pt x="3611023" y="1049369"/>
                  </a:lnTo>
                  <a:lnTo>
                    <a:pt x="3571304" y="1045274"/>
                  </a:lnTo>
                  <a:lnTo>
                    <a:pt x="3531584" y="1040606"/>
                  </a:lnTo>
                  <a:lnTo>
                    <a:pt x="3492056" y="1035368"/>
                  </a:lnTo>
                  <a:lnTo>
                    <a:pt x="3452527" y="1029653"/>
                  </a:lnTo>
                  <a:lnTo>
                    <a:pt x="3412998" y="1023461"/>
                  </a:lnTo>
                  <a:lnTo>
                    <a:pt x="3373565" y="1016889"/>
                  </a:lnTo>
                  <a:lnTo>
                    <a:pt x="3334226" y="1010031"/>
                  </a:lnTo>
                  <a:lnTo>
                    <a:pt x="3294888" y="1002792"/>
                  </a:lnTo>
                  <a:lnTo>
                    <a:pt x="3255645" y="995363"/>
                  </a:lnTo>
                  <a:lnTo>
                    <a:pt x="3216497" y="987743"/>
                  </a:lnTo>
                  <a:lnTo>
                    <a:pt x="3177350" y="979932"/>
                  </a:lnTo>
                  <a:lnTo>
                    <a:pt x="3138297" y="972026"/>
                  </a:lnTo>
                  <a:lnTo>
                    <a:pt x="3099245" y="964025"/>
                  </a:lnTo>
                  <a:lnTo>
                    <a:pt x="3060288" y="955929"/>
                  </a:lnTo>
                  <a:lnTo>
                    <a:pt x="3021330" y="947928"/>
                  </a:lnTo>
                  <a:lnTo>
                    <a:pt x="2982468" y="939927"/>
                  </a:lnTo>
                  <a:lnTo>
                    <a:pt x="2943701" y="932021"/>
                  </a:lnTo>
                  <a:lnTo>
                    <a:pt x="2904934" y="924306"/>
                  </a:lnTo>
                  <a:lnTo>
                    <a:pt x="2866263" y="916686"/>
                  </a:lnTo>
                  <a:lnTo>
                    <a:pt x="2827592" y="909257"/>
                  </a:lnTo>
                  <a:lnTo>
                    <a:pt x="2789015" y="902018"/>
                  </a:lnTo>
                  <a:lnTo>
                    <a:pt x="2750439" y="895064"/>
                  </a:lnTo>
                  <a:lnTo>
                    <a:pt x="2711958" y="888492"/>
                  </a:lnTo>
                  <a:lnTo>
                    <a:pt x="2673572" y="882110"/>
                  </a:lnTo>
                  <a:lnTo>
                    <a:pt x="2635187" y="876205"/>
                  </a:lnTo>
                  <a:lnTo>
                    <a:pt x="2596896" y="870585"/>
                  </a:lnTo>
                  <a:lnTo>
                    <a:pt x="2558606" y="865442"/>
                  </a:lnTo>
                  <a:lnTo>
                    <a:pt x="2520410" y="860679"/>
                  </a:lnTo>
                  <a:lnTo>
                    <a:pt x="2482215" y="856488"/>
                  </a:lnTo>
                  <a:lnTo>
                    <a:pt x="2444115" y="852678"/>
                  </a:lnTo>
                  <a:lnTo>
                    <a:pt x="2406110" y="849440"/>
                  </a:lnTo>
                  <a:lnTo>
                    <a:pt x="2368106" y="846773"/>
                  </a:lnTo>
                  <a:lnTo>
                    <a:pt x="2330196" y="844677"/>
                  </a:lnTo>
                  <a:lnTo>
                    <a:pt x="2292287" y="843058"/>
                  </a:lnTo>
                  <a:lnTo>
                    <a:pt x="2254472" y="842201"/>
                  </a:lnTo>
                  <a:lnTo>
                    <a:pt x="2216658" y="841915"/>
                  </a:lnTo>
                  <a:lnTo>
                    <a:pt x="2178939" y="842201"/>
                  </a:lnTo>
                  <a:lnTo>
                    <a:pt x="2141220" y="843248"/>
                  </a:lnTo>
                  <a:lnTo>
                    <a:pt x="2103596" y="844963"/>
                  </a:lnTo>
                  <a:lnTo>
                    <a:pt x="2065973" y="847344"/>
                  </a:lnTo>
                  <a:lnTo>
                    <a:pt x="2028444" y="850487"/>
                  </a:lnTo>
                  <a:lnTo>
                    <a:pt x="1991011" y="854297"/>
                  </a:lnTo>
                  <a:lnTo>
                    <a:pt x="1953578" y="858965"/>
                  </a:lnTo>
                  <a:lnTo>
                    <a:pt x="1916240" y="864299"/>
                  </a:lnTo>
                  <a:lnTo>
                    <a:pt x="1878902" y="870490"/>
                  </a:lnTo>
                  <a:lnTo>
                    <a:pt x="1841564" y="877443"/>
                  </a:lnTo>
                  <a:lnTo>
                    <a:pt x="1804416" y="885158"/>
                  </a:lnTo>
                  <a:lnTo>
                    <a:pt x="1767173" y="893731"/>
                  </a:lnTo>
                  <a:lnTo>
                    <a:pt x="1730121" y="903065"/>
                  </a:lnTo>
                  <a:lnTo>
                    <a:pt x="1692974" y="913257"/>
                  </a:lnTo>
                  <a:lnTo>
                    <a:pt x="1656017" y="924211"/>
                  </a:lnTo>
                  <a:lnTo>
                    <a:pt x="1618964" y="936117"/>
                  </a:lnTo>
                  <a:lnTo>
                    <a:pt x="1582103" y="948785"/>
                  </a:lnTo>
                  <a:lnTo>
                    <a:pt x="1545146" y="962311"/>
                  </a:lnTo>
                  <a:lnTo>
                    <a:pt x="1508379" y="976694"/>
                  </a:lnTo>
                  <a:lnTo>
                    <a:pt x="1471613" y="991934"/>
                  </a:lnTo>
                  <a:lnTo>
                    <a:pt x="1434846" y="1008031"/>
                  </a:lnTo>
                  <a:lnTo>
                    <a:pt x="1398175" y="1024985"/>
                  </a:lnTo>
                  <a:lnTo>
                    <a:pt x="1361504" y="1042892"/>
                  </a:lnTo>
                  <a:lnTo>
                    <a:pt x="1324928" y="1061561"/>
                  </a:lnTo>
                  <a:lnTo>
                    <a:pt x="1288352" y="1081088"/>
                  </a:lnTo>
                  <a:lnTo>
                    <a:pt x="1251871" y="1101471"/>
                  </a:lnTo>
                  <a:lnTo>
                    <a:pt x="1215390" y="1122712"/>
                  </a:lnTo>
                  <a:lnTo>
                    <a:pt x="1179005" y="1144810"/>
                  </a:lnTo>
                  <a:lnTo>
                    <a:pt x="1142619" y="1167765"/>
                  </a:lnTo>
                  <a:lnTo>
                    <a:pt x="1106329" y="1191577"/>
                  </a:lnTo>
                  <a:lnTo>
                    <a:pt x="1070039" y="1216152"/>
                  </a:lnTo>
                  <a:lnTo>
                    <a:pt x="1033844" y="1241584"/>
                  </a:lnTo>
                  <a:lnTo>
                    <a:pt x="997744" y="1267873"/>
                  </a:lnTo>
                  <a:lnTo>
                    <a:pt x="961549" y="1294924"/>
                  </a:lnTo>
                  <a:lnTo>
                    <a:pt x="925449" y="1322832"/>
                  </a:lnTo>
                  <a:lnTo>
                    <a:pt x="889445" y="1351502"/>
                  </a:lnTo>
                  <a:lnTo>
                    <a:pt x="853440" y="1380935"/>
                  </a:lnTo>
                  <a:lnTo>
                    <a:pt x="817531" y="1411224"/>
                  </a:lnTo>
                  <a:lnTo>
                    <a:pt x="781622" y="1442180"/>
                  </a:lnTo>
                  <a:lnTo>
                    <a:pt x="745808" y="1473899"/>
                  </a:lnTo>
                  <a:lnTo>
                    <a:pt x="709994" y="1506379"/>
                  </a:lnTo>
                  <a:lnTo>
                    <a:pt x="674180" y="1539526"/>
                  </a:lnTo>
                  <a:lnTo>
                    <a:pt x="638461" y="1573435"/>
                  </a:lnTo>
                  <a:lnTo>
                    <a:pt x="602837" y="1607915"/>
                  </a:lnTo>
                  <a:lnTo>
                    <a:pt x="567214" y="1643063"/>
                  </a:lnTo>
                  <a:lnTo>
                    <a:pt x="531590" y="1677162"/>
                  </a:lnTo>
                  <a:lnTo>
                    <a:pt x="496062" y="1709738"/>
                  </a:lnTo>
                  <a:lnTo>
                    <a:pt x="460629" y="1740884"/>
                  </a:lnTo>
                  <a:lnTo>
                    <a:pt x="425196" y="1770507"/>
                  </a:lnTo>
                  <a:lnTo>
                    <a:pt x="389858" y="1798510"/>
                  </a:lnTo>
                  <a:lnTo>
                    <a:pt x="354521" y="1824990"/>
                  </a:lnTo>
                  <a:lnTo>
                    <a:pt x="319183" y="1849755"/>
                  </a:lnTo>
                  <a:lnTo>
                    <a:pt x="283940" y="1872901"/>
                  </a:lnTo>
                  <a:lnTo>
                    <a:pt x="248793" y="1894332"/>
                  </a:lnTo>
                  <a:lnTo>
                    <a:pt x="213646" y="1914049"/>
                  </a:lnTo>
                  <a:lnTo>
                    <a:pt x="178594" y="1932051"/>
                  </a:lnTo>
                  <a:lnTo>
                    <a:pt x="143542" y="1948243"/>
                  </a:lnTo>
                  <a:lnTo>
                    <a:pt x="108585" y="1962722"/>
                  </a:lnTo>
                  <a:lnTo>
                    <a:pt x="73628" y="1975390"/>
                  </a:lnTo>
                  <a:lnTo>
                    <a:pt x="38767" y="1986248"/>
                  </a:lnTo>
                  <a:lnTo>
                    <a:pt x="4001" y="1995202"/>
                  </a:lnTo>
                  <a:lnTo>
                    <a:pt x="0" y="1996059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6" name="任意多边形: 形状 105"/>
            <p:cNvSpPr/>
            <p:nvPr/>
          </p:nvSpPr>
          <p:spPr>
            <a:xfrm>
              <a:off x="664019" y="1197695"/>
              <a:ext cx="7118318" cy="2022443"/>
            </a:xfrm>
            <a:custGeom>
              <a:avLst/>
              <a:gdLst>
                <a:gd name="connsiteX0" fmla="*/ 7118319 w 7118318"/>
                <a:gd name="connsiteY0" fmla="*/ 0 h 2022443"/>
                <a:gd name="connsiteX1" fmla="*/ 7099936 w 7118318"/>
                <a:gd name="connsiteY1" fmla="*/ 5143 h 2022443"/>
                <a:gd name="connsiteX2" fmla="*/ 7054692 w 7118318"/>
                <a:gd name="connsiteY2" fmla="*/ 17621 h 2022443"/>
                <a:gd name="connsiteX3" fmla="*/ 7009448 w 7118318"/>
                <a:gd name="connsiteY3" fmla="*/ 30004 h 2022443"/>
                <a:gd name="connsiteX4" fmla="*/ 6964394 w 7118318"/>
                <a:gd name="connsiteY4" fmla="*/ 42291 h 2022443"/>
                <a:gd name="connsiteX5" fmla="*/ 6919246 w 7118318"/>
                <a:gd name="connsiteY5" fmla="*/ 54483 h 2022443"/>
                <a:gd name="connsiteX6" fmla="*/ 6874288 w 7118318"/>
                <a:gd name="connsiteY6" fmla="*/ 66580 h 2022443"/>
                <a:gd name="connsiteX7" fmla="*/ 6829235 w 7118318"/>
                <a:gd name="connsiteY7" fmla="*/ 78581 h 2022443"/>
                <a:gd name="connsiteX8" fmla="*/ 6784372 w 7118318"/>
                <a:gd name="connsiteY8" fmla="*/ 90583 h 2022443"/>
                <a:gd name="connsiteX9" fmla="*/ 6739605 w 7118318"/>
                <a:gd name="connsiteY9" fmla="*/ 102489 h 2022443"/>
                <a:gd name="connsiteX10" fmla="*/ 6694837 w 7118318"/>
                <a:gd name="connsiteY10" fmla="*/ 114395 h 2022443"/>
                <a:gd name="connsiteX11" fmla="*/ 6650165 w 7118318"/>
                <a:gd name="connsiteY11" fmla="*/ 126206 h 2022443"/>
                <a:gd name="connsiteX12" fmla="*/ 6605588 w 7118318"/>
                <a:gd name="connsiteY12" fmla="*/ 138017 h 2022443"/>
                <a:gd name="connsiteX13" fmla="*/ 6561011 w 7118318"/>
                <a:gd name="connsiteY13" fmla="*/ 149733 h 2022443"/>
                <a:gd name="connsiteX14" fmla="*/ 6516529 w 7118318"/>
                <a:gd name="connsiteY14" fmla="*/ 161544 h 2022443"/>
                <a:gd name="connsiteX15" fmla="*/ 6472142 w 7118318"/>
                <a:gd name="connsiteY15" fmla="*/ 173260 h 2022443"/>
                <a:gd name="connsiteX16" fmla="*/ 6427851 w 7118318"/>
                <a:gd name="connsiteY16" fmla="*/ 184975 h 2022443"/>
                <a:gd name="connsiteX17" fmla="*/ 6383560 w 7118318"/>
                <a:gd name="connsiteY17" fmla="*/ 196787 h 2022443"/>
                <a:gd name="connsiteX18" fmla="*/ 6339364 w 7118318"/>
                <a:gd name="connsiteY18" fmla="*/ 208502 h 2022443"/>
                <a:gd name="connsiteX19" fmla="*/ 6295168 w 7118318"/>
                <a:gd name="connsiteY19" fmla="*/ 220313 h 2022443"/>
                <a:gd name="connsiteX20" fmla="*/ 6251162 w 7118318"/>
                <a:gd name="connsiteY20" fmla="*/ 232124 h 2022443"/>
                <a:gd name="connsiteX21" fmla="*/ 6207062 w 7118318"/>
                <a:gd name="connsiteY21" fmla="*/ 243935 h 2022443"/>
                <a:gd name="connsiteX22" fmla="*/ 6163151 w 7118318"/>
                <a:gd name="connsiteY22" fmla="*/ 255842 h 2022443"/>
                <a:gd name="connsiteX23" fmla="*/ 6119241 w 7118318"/>
                <a:gd name="connsiteY23" fmla="*/ 267748 h 2022443"/>
                <a:gd name="connsiteX24" fmla="*/ 6075426 w 7118318"/>
                <a:gd name="connsiteY24" fmla="*/ 279749 h 2022443"/>
                <a:gd name="connsiteX25" fmla="*/ 6031707 w 7118318"/>
                <a:gd name="connsiteY25" fmla="*/ 291846 h 2022443"/>
                <a:gd name="connsiteX26" fmla="*/ 5987987 w 7118318"/>
                <a:gd name="connsiteY26" fmla="*/ 303943 h 2022443"/>
                <a:gd name="connsiteX27" fmla="*/ 5944457 w 7118318"/>
                <a:gd name="connsiteY27" fmla="*/ 316230 h 2022443"/>
                <a:gd name="connsiteX28" fmla="*/ 5900833 w 7118318"/>
                <a:gd name="connsiteY28" fmla="*/ 328517 h 2022443"/>
                <a:gd name="connsiteX29" fmla="*/ 5857399 w 7118318"/>
                <a:gd name="connsiteY29" fmla="*/ 340900 h 2022443"/>
                <a:gd name="connsiteX30" fmla="*/ 5813965 w 7118318"/>
                <a:gd name="connsiteY30" fmla="*/ 353473 h 2022443"/>
                <a:gd name="connsiteX31" fmla="*/ 5770626 w 7118318"/>
                <a:gd name="connsiteY31" fmla="*/ 366046 h 2022443"/>
                <a:gd name="connsiteX32" fmla="*/ 5727383 w 7118318"/>
                <a:gd name="connsiteY32" fmla="*/ 378809 h 2022443"/>
                <a:gd name="connsiteX33" fmla="*/ 5684139 w 7118318"/>
                <a:gd name="connsiteY33" fmla="*/ 391668 h 2022443"/>
                <a:gd name="connsiteX34" fmla="*/ 5640896 w 7118318"/>
                <a:gd name="connsiteY34" fmla="*/ 404717 h 2022443"/>
                <a:gd name="connsiteX35" fmla="*/ 5597843 w 7118318"/>
                <a:gd name="connsiteY35" fmla="*/ 417767 h 2022443"/>
                <a:gd name="connsiteX36" fmla="*/ 5554790 w 7118318"/>
                <a:gd name="connsiteY36" fmla="*/ 431101 h 2022443"/>
                <a:gd name="connsiteX37" fmla="*/ 5511832 w 7118318"/>
                <a:gd name="connsiteY37" fmla="*/ 444532 h 2022443"/>
                <a:gd name="connsiteX38" fmla="*/ 5468874 w 7118318"/>
                <a:gd name="connsiteY38" fmla="*/ 458152 h 2022443"/>
                <a:gd name="connsiteX39" fmla="*/ 5426107 w 7118318"/>
                <a:gd name="connsiteY39" fmla="*/ 471868 h 2022443"/>
                <a:gd name="connsiteX40" fmla="*/ 5383244 w 7118318"/>
                <a:gd name="connsiteY40" fmla="*/ 485870 h 2022443"/>
                <a:gd name="connsiteX41" fmla="*/ 5340573 w 7118318"/>
                <a:gd name="connsiteY41" fmla="*/ 499967 h 2022443"/>
                <a:gd name="connsiteX42" fmla="*/ 5297901 w 7118318"/>
                <a:gd name="connsiteY42" fmla="*/ 514255 h 2022443"/>
                <a:gd name="connsiteX43" fmla="*/ 5255324 w 7118318"/>
                <a:gd name="connsiteY43" fmla="*/ 528733 h 2022443"/>
                <a:gd name="connsiteX44" fmla="*/ 5212747 w 7118318"/>
                <a:gd name="connsiteY44" fmla="*/ 543497 h 2022443"/>
                <a:gd name="connsiteX45" fmla="*/ 5170266 w 7118318"/>
                <a:gd name="connsiteY45" fmla="*/ 558451 h 2022443"/>
                <a:gd name="connsiteX46" fmla="*/ 5127879 w 7118318"/>
                <a:gd name="connsiteY46" fmla="*/ 573596 h 2022443"/>
                <a:gd name="connsiteX47" fmla="*/ 5085588 w 7118318"/>
                <a:gd name="connsiteY47" fmla="*/ 588931 h 2022443"/>
                <a:gd name="connsiteX48" fmla="*/ 5043297 w 7118318"/>
                <a:gd name="connsiteY48" fmla="*/ 604456 h 2022443"/>
                <a:gd name="connsiteX49" fmla="*/ 5001006 w 7118318"/>
                <a:gd name="connsiteY49" fmla="*/ 620363 h 2022443"/>
                <a:gd name="connsiteX50" fmla="*/ 4958906 w 7118318"/>
                <a:gd name="connsiteY50" fmla="*/ 636365 h 2022443"/>
                <a:gd name="connsiteX51" fmla="*/ 4916805 w 7118318"/>
                <a:gd name="connsiteY51" fmla="*/ 652748 h 2022443"/>
                <a:gd name="connsiteX52" fmla="*/ 4874800 w 7118318"/>
                <a:gd name="connsiteY52" fmla="*/ 669322 h 2022443"/>
                <a:gd name="connsiteX53" fmla="*/ 4832795 w 7118318"/>
                <a:gd name="connsiteY53" fmla="*/ 686181 h 2022443"/>
                <a:gd name="connsiteX54" fmla="*/ 4790885 w 7118318"/>
                <a:gd name="connsiteY54" fmla="*/ 703231 h 2022443"/>
                <a:gd name="connsiteX55" fmla="*/ 4748975 w 7118318"/>
                <a:gd name="connsiteY55" fmla="*/ 720662 h 2022443"/>
                <a:gd name="connsiteX56" fmla="*/ 4707255 w 7118318"/>
                <a:gd name="connsiteY56" fmla="*/ 738283 h 2022443"/>
                <a:gd name="connsiteX57" fmla="*/ 4665536 w 7118318"/>
                <a:gd name="connsiteY57" fmla="*/ 756285 h 2022443"/>
                <a:gd name="connsiteX58" fmla="*/ 4623816 w 7118318"/>
                <a:gd name="connsiteY58" fmla="*/ 774573 h 2022443"/>
                <a:gd name="connsiteX59" fmla="*/ 4582192 w 7118318"/>
                <a:gd name="connsiteY59" fmla="*/ 793051 h 2022443"/>
                <a:gd name="connsiteX60" fmla="*/ 4540663 w 7118318"/>
                <a:gd name="connsiteY60" fmla="*/ 812006 h 2022443"/>
                <a:gd name="connsiteX61" fmla="*/ 4499134 w 7118318"/>
                <a:gd name="connsiteY61" fmla="*/ 831151 h 2022443"/>
                <a:gd name="connsiteX62" fmla="*/ 4457700 w 7118318"/>
                <a:gd name="connsiteY62" fmla="*/ 850678 h 2022443"/>
                <a:gd name="connsiteX63" fmla="*/ 4416362 w 7118318"/>
                <a:gd name="connsiteY63" fmla="*/ 870490 h 2022443"/>
                <a:gd name="connsiteX64" fmla="*/ 4375023 w 7118318"/>
                <a:gd name="connsiteY64" fmla="*/ 890492 h 2022443"/>
                <a:gd name="connsiteX65" fmla="*/ 4333780 w 7118318"/>
                <a:gd name="connsiteY65" fmla="*/ 909161 h 2022443"/>
                <a:gd name="connsiteX66" fmla="*/ 4292632 w 7118318"/>
                <a:gd name="connsiteY66" fmla="*/ 926116 h 2022443"/>
                <a:gd name="connsiteX67" fmla="*/ 4251484 w 7118318"/>
                <a:gd name="connsiteY67" fmla="*/ 941356 h 2022443"/>
                <a:gd name="connsiteX68" fmla="*/ 4210431 w 7118318"/>
                <a:gd name="connsiteY68" fmla="*/ 955072 h 2022443"/>
                <a:gd name="connsiteX69" fmla="*/ 4169378 w 7118318"/>
                <a:gd name="connsiteY69" fmla="*/ 967168 h 2022443"/>
                <a:gd name="connsiteX70" fmla="*/ 4128421 w 7118318"/>
                <a:gd name="connsiteY70" fmla="*/ 977932 h 2022443"/>
                <a:gd name="connsiteX71" fmla="*/ 4087559 w 7118318"/>
                <a:gd name="connsiteY71" fmla="*/ 987171 h 2022443"/>
                <a:gd name="connsiteX72" fmla="*/ 4046696 w 7118318"/>
                <a:gd name="connsiteY72" fmla="*/ 995172 h 2022443"/>
                <a:gd name="connsiteX73" fmla="*/ 4005929 w 7118318"/>
                <a:gd name="connsiteY73" fmla="*/ 1001839 h 2022443"/>
                <a:gd name="connsiteX74" fmla="*/ 3965163 w 7118318"/>
                <a:gd name="connsiteY74" fmla="*/ 1007364 h 2022443"/>
                <a:gd name="connsiteX75" fmla="*/ 3924491 w 7118318"/>
                <a:gd name="connsiteY75" fmla="*/ 1011746 h 2022443"/>
                <a:gd name="connsiteX76" fmla="*/ 3883914 w 7118318"/>
                <a:gd name="connsiteY76" fmla="*/ 1015079 h 2022443"/>
                <a:gd name="connsiteX77" fmla="*/ 3843338 w 7118318"/>
                <a:gd name="connsiteY77" fmla="*/ 1017365 h 2022443"/>
                <a:gd name="connsiteX78" fmla="*/ 3802856 w 7118318"/>
                <a:gd name="connsiteY78" fmla="*/ 1018699 h 2022443"/>
                <a:gd name="connsiteX79" fmla="*/ 3762375 w 7118318"/>
                <a:gd name="connsiteY79" fmla="*/ 1019175 h 2022443"/>
                <a:gd name="connsiteX80" fmla="*/ 3721989 w 7118318"/>
                <a:gd name="connsiteY80" fmla="*/ 1018794 h 2022443"/>
                <a:gd name="connsiteX81" fmla="*/ 3681698 w 7118318"/>
                <a:gd name="connsiteY81" fmla="*/ 1017651 h 2022443"/>
                <a:gd name="connsiteX82" fmla="*/ 3641408 w 7118318"/>
                <a:gd name="connsiteY82" fmla="*/ 1015746 h 2022443"/>
                <a:gd name="connsiteX83" fmla="*/ 3601212 w 7118318"/>
                <a:gd name="connsiteY83" fmla="*/ 1013174 h 2022443"/>
                <a:gd name="connsiteX84" fmla="*/ 3561112 w 7118318"/>
                <a:gd name="connsiteY84" fmla="*/ 1009936 h 2022443"/>
                <a:gd name="connsiteX85" fmla="*/ 3521012 w 7118318"/>
                <a:gd name="connsiteY85" fmla="*/ 1006221 h 2022443"/>
                <a:gd name="connsiteX86" fmla="*/ 3481007 w 7118318"/>
                <a:gd name="connsiteY86" fmla="*/ 1001935 h 2022443"/>
                <a:gd name="connsiteX87" fmla="*/ 3441002 w 7118318"/>
                <a:gd name="connsiteY87" fmla="*/ 997172 h 2022443"/>
                <a:gd name="connsiteX88" fmla="*/ 3401092 w 7118318"/>
                <a:gd name="connsiteY88" fmla="*/ 992029 h 2022443"/>
                <a:gd name="connsiteX89" fmla="*/ 3361277 w 7118318"/>
                <a:gd name="connsiteY89" fmla="*/ 986504 h 2022443"/>
                <a:gd name="connsiteX90" fmla="*/ 3321463 w 7118318"/>
                <a:gd name="connsiteY90" fmla="*/ 980694 h 2022443"/>
                <a:gd name="connsiteX91" fmla="*/ 3281744 w 7118318"/>
                <a:gd name="connsiteY91" fmla="*/ 974598 h 2022443"/>
                <a:gd name="connsiteX92" fmla="*/ 3242024 w 7118318"/>
                <a:gd name="connsiteY92" fmla="*/ 968216 h 2022443"/>
                <a:gd name="connsiteX93" fmla="*/ 3202400 w 7118318"/>
                <a:gd name="connsiteY93" fmla="*/ 961739 h 2022443"/>
                <a:gd name="connsiteX94" fmla="*/ 3162872 w 7118318"/>
                <a:gd name="connsiteY94" fmla="*/ 955072 h 2022443"/>
                <a:gd name="connsiteX95" fmla="*/ 3123343 w 7118318"/>
                <a:gd name="connsiteY95" fmla="*/ 948309 h 2022443"/>
                <a:gd name="connsiteX96" fmla="*/ 3083909 w 7118318"/>
                <a:gd name="connsiteY96" fmla="*/ 941451 h 2022443"/>
                <a:gd name="connsiteX97" fmla="*/ 3044476 w 7118318"/>
                <a:gd name="connsiteY97" fmla="*/ 934593 h 2022443"/>
                <a:gd name="connsiteX98" fmla="*/ 3005138 w 7118318"/>
                <a:gd name="connsiteY98" fmla="*/ 927735 h 2022443"/>
                <a:gd name="connsiteX99" fmla="*/ 2965895 w 7118318"/>
                <a:gd name="connsiteY99" fmla="*/ 920972 h 2022443"/>
                <a:gd name="connsiteX100" fmla="*/ 2926652 w 7118318"/>
                <a:gd name="connsiteY100" fmla="*/ 914305 h 2022443"/>
                <a:gd name="connsiteX101" fmla="*/ 2887504 w 7118318"/>
                <a:gd name="connsiteY101" fmla="*/ 907828 h 2022443"/>
                <a:gd name="connsiteX102" fmla="*/ 2848356 w 7118318"/>
                <a:gd name="connsiteY102" fmla="*/ 901446 h 2022443"/>
                <a:gd name="connsiteX103" fmla="*/ 2809304 w 7118318"/>
                <a:gd name="connsiteY103" fmla="*/ 895255 h 2022443"/>
                <a:gd name="connsiteX104" fmla="*/ 2770251 w 7118318"/>
                <a:gd name="connsiteY104" fmla="*/ 889349 h 2022443"/>
                <a:gd name="connsiteX105" fmla="*/ 2731294 w 7118318"/>
                <a:gd name="connsiteY105" fmla="*/ 883634 h 2022443"/>
                <a:gd name="connsiteX106" fmla="*/ 2692432 w 7118318"/>
                <a:gd name="connsiteY106" fmla="*/ 878300 h 2022443"/>
                <a:gd name="connsiteX107" fmla="*/ 2653570 w 7118318"/>
                <a:gd name="connsiteY107" fmla="*/ 873252 h 2022443"/>
                <a:gd name="connsiteX108" fmla="*/ 2614803 w 7118318"/>
                <a:gd name="connsiteY108" fmla="*/ 868585 h 2022443"/>
                <a:gd name="connsiteX109" fmla="*/ 2576132 w 7118318"/>
                <a:gd name="connsiteY109" fmla="*/ 864299 h 2022443"/>
                <a:gd name="connsiteX110" fmla="*/ 2537460 w 7118318"/>
                <a:gd name="connsiteY110" fmla="*/ 860393 h 2022443"/>
                <a:gd name="connsiteX111" fmla="*/ 2498789 w 7118318"/>
                <a:gd name="connsiteY111" fmla="*/ 856964 h 2022443"/>
                <a:gd name="connsiteX112" fmla="*/ 2460213 w 7118318"/>
                <a:gd name="connsiteY112" fmla="*/ 854012 h 2022443"/>
                <a:gd name="connsiteX113" fmla="*/ 2421731 w 7118318"/>
                <a:gd name="connsiteY113" fmla="*/ 851630 h 2022443"/>
                <a:gd name="connsiteX114" fmla="*/ 2383250 w 7118318"/>
                <a:gd name="connsiteY114" fmla="*/ 849630 h 2022443"/>
                <a:gd name="connsiteX115" fmla="*/ 2344865 w 7118318"/>
                <a:gd name="connsiteY115" fmla="*/ 848297 h 2022443"/>
                <a:gd name="connsiteX116" fmla="*/ 2306574 w 7118318"/>
                <a:gd name="connsiteY116" fmla="*/ 847439 h 2022443"/>
                <a:gd name="connsiteX117" fmla="*/ 2268284 w 7118318"/>
                <a:gd name="connsiteY117" fmla="*/ 847154 h 2022443"/>
                <a:gd name="connsiteX118" fmla="*/ 2229993 w 7118318"/>
                <a:gd name="connsiteY118" fmla="*/ 847534 h 2022443"/>
                <a:gd name="connsiteX119" fmla="*/ 2191798 w 7118318"/>
                <a:gd name="connsiteY119" fmla="*/ 848487 h 2022443"/>
                <a:gd name="connsiteX120" fmla="*/ 2153698 w 7118318"/>
                <a:gd name="connsiteY120" fmla="*/ 850106 h 2022443"/>
                <a:gd name="connsiteX121" fmla="*/ 2115598 w 7118318"/>
                <a:gd name="connsiteY121" fmla="*/ 852392 h 2022443"/>
                <a:gd name="connsiteX122" fmla="*/ 2077593 w 7118318"/>
                <a:gd name="connsiteY122" fmla="*/ 855345 h 2022443"/>
                <a:gd name="connsiteX123" fmla="*/ 2039588 w 7118318"/>
                <a:gd name="connsiteY123" fmla="*/ 859060 h 2022443"/>
                <a:gd name="connsiteX124" fmla="*/ 2001679 w 7118318"/>
                <a:gd name="connsiteY124" fmla="*/ 863441 h 2022443"/>
                <a:gd name="connsiteX125" fmla="*/ 1963865 w 7118318"/>
                <a:gd name="connsiteY125" fmla="*/ 868489 h 2022443"/>
                <a:gd name="connsiteX126" fmla="*/ 1925955 w 7118318"/>
                <a:gd name="connsiteY126" fmla="*/ 874300 h 2022443"/>
                <a:gd name="connsiteX127" fmla="*/ 1888236 w 7118318"/>
                <a:gd name="connsiteY127" fmla="*/ 880872 h 2022443"/>
                <a:gd name="connsiteX128" fmla="*/ 1850517 w 7118318"/>
                <a:gd name="connsiteY128" fmla="*/ 888206 h 2022443"/>
                <a:gd name="connsiteX129" fmla="*/ 1812893 w 7118318"/>
                <a:gd name="connsiteY129" fmla="*/ 896398 h 2022443"/>
                <a:gd name="connsiteX130" fmla="*/ 1775270 w 7118318"/>
                <a:gd name="connsiteY130" fmla="*/ 905256 h 2022443"/>
                <a:gd name="connsiteX131" fmla="*/ 1737646 w 7118318"/>
                <a:gd name="connsiteY131" fmla="*/ 914972 h 2022443"/>
                <a:gd name="connsiteX132" fmla="*/ 1700117 w 7118318"/>
                <a:gd name="connsiteY132" fmla="*/ 925449 h 2022443"/>
                <a:gd name="connsiteX133" fmla="*/ 1662684 w 7118318"/>
                <a:gd name="connsiteY133" fmla="*/ 936688 h 2022443"/>
                <a:gd name="connsiteX134" fmla="*/ 1625251 w 7118318"/>
                <a:gd name="connsiteY134" fmla="*/ 948785 h 2022443"/>
                <a:gd name="connsiteX135" fmla="*/ 1587913 w 7118318"/>
                <a:gd name="connsiteY135" fmla="*/ 961739 h 2022443"/>
                <a:gd name="connsiteX136" fmla="*/ 1550575 w 7118318"/>
                <a:gd name="connsiteY136" fmla="*/ 975455 h 2022443"/>
                <a:gd name="connsiteX137" fmla="*/ 1513332 w 7118318"/>
                <a:gd name="connsiteY137" fmla="*/ 990124 h 2022443"/>
                <a:gd name="connsiteX138" fmla="*/ 1476185 w 7118318"/>
                <a:gd name="connsiteY138" fmla="*/ 1005459 h 2022443"/>
                <a:gd name="connsiteX139" fmla="*/ 1438942 w 7118318"/>
                <a:gd name="connsiteY139" fmla="*/ 1021747 h 2022443"/>
                <a:gd name="connsiteX140" fmla="*/ 1401890 w 7118318"/>
                <a:gd name="connsiteY140" fmla="*/ 1038797 h 2022443"/>
                <a:gd name="connsiteX141" fmla="*/ 1364837 w 7118318"/>
                <a:gd name="connsiteY141" fmla="*/ 1056704 h 2022443"/>
                <a:gd name="connsiteX142" fmla="*/ 1327785 w 7118318"/>
                <a:gd name="connsiteY142" fmla="*/ 1075468 h 2022443"/>
                <a:gd name="connsiteX143" fmla="*/ 1290828 w 7118318"/>
                <a:gd name="connsiteY143" fmla="*/ 1094994 h 2022443"/>
                <a:gd name="connsiteX144" fmla="*/ 1253871 w 7118318"/>
                <a:gd name="connsiteY144" fmla="*/ 1115377 h 2022443"/>
                <a:gd name="connsiteX145" fmla="*/ 1217009 w 7118318"/>
                <a:gd name="connsiteY145" fmla="*/ 1136618 h 2022443"/>
                <a:gd name="connsiteX146" fmla="*/ 1180243 w 7118318"/>
                <a:gd name="connsiteY146" fmla="*/ 1158716 h 2022443"/>
                <a:gd name="connsiteX147" fmla="*/ 1143476 w 7118318"/>
                <a:gd name="connsiteY147" fmla="*/ 1181576 h 2022443"/>
                <a:gd name="connsiteX148" fmla="*/ 1106710 w 7118318"/>
                <a:gd name="connsiteY148" fmla="*/ 1205198 h 2022443"/>
                <a:gd name="connsiteX149" fmla="*/ 1070039 w 7118318"/>
                <a:gd name="connsiteY149" fmla="*/ 1229773 h 2022443"/>
                <a:gd name="connsiteX150" fmla="*/ 1033367 w 7118318"/>
                <a:gd name="connsiteY150" fmla="*/ 1255014 h 2022443"/>
                <a:gd name="connsiteX151" fmla="*/ 996791 w 7118318"/>
                <a:gd name="connsiteY151" fmla="*/ 1281112 h 2022443"/>
                <a:gd name="connsiteX152" fmla="*/ 960311 w 7118318"/>
                <a:gd name="connsiteY152" fmla="*/ 1307973 h 2022443"/>
                <a:gd name="connsiteX153" fmla="*/ 923830 w 7118318"/>
                <a:gd name="connsiteY153" fmla="*/ 1335691 h 2022443"/>
                <a:gd name="connsiteX154" fmla="*/ 887349 w 7118318"/>
                <a:gd name="connsiteY154" fmla="*/ 1364075 h 2022443"/>
                <a:gd name="connsiteX155" fmla="*/ 850964 w 7118318"/>
                <a:gd name="connsiteY155" fmla="*/ 1393222 h 2022443"/>
                <a:gd name="connsiteX156" fmla="*/ 814578 w 7118318"/>
                <a:gd name="connsiteY156" fmla="*/ 1423130 h 2022443"/>
                <a:gd name="connsiteX157" fmla="*/ 778288 w 7118318"/>
                <a:gd name="connsiteY157" fmla="*/ 1453801 h 2022443"/>
                <a:gd name="connsiteX158" fmla="*/ 742093 w 7118318"/>
                <a:gd name="connsiteY158" fmla="*/ 1485138 h 2022443"/>
                <a:gd name="connsiteX159" fmla="*/ 705803 w 7118318"/>
                <a:gd name="connsiteY159" fmla="*/ 1517237 h 2022443"/>
                <a:gd name="connsiteX160" fmla="*/ 669703 w 7118318"/>
                <a:gd name="connsiteY160" fmla="*/ 1550003 h 2022443"/>
                <a:gd name="connsiteX161" fmla="*/ 633603 w 7118318"/>
                <a:gd name="connsiteY161" fmla="*/ 1583436 h 2022443"/>
                <a:gd name="connsiteX162" fmla="*/ 597503 w 7118318"/>
                <a:gd name="connsiteY162" fmla="*/ 1617535 h 2022443"/>
                <a:gd name="connsiteX163" fmla="*/ 561499 w 7118318"/>
                <a:gd name="connsiteY163" fmla="*/ 1652302 h 2022443"/>
                <a:gd name="connsiteX164" fmla="*/ 525494 w 7118318"/>
                <a:gd name="connsiteY164" fmla="*/ 1687449 h 2022443"/>
                <a:gd name="connsiteX165" fmla="*/ 489585 w 7118318"/>
                <a:gd name="connsiteY165" fmla="*/ 1721644 h 2022443"/>
                <a:gd name="connsiteX166" fmla="*/ 453676 w 7118318"/>
                <a:gd name="connsiteY166" fmla="*/ 1754219 h 2022443"/>
                <a:gd name="connsiteX167" fmla="*/ 417862 w 7118318"/>
                <a:gd name="connsiteY167" fmla="*/ 1785271 h 2022443"/>
                <a:gd name="connsiteX168" fmla="*/ 382048 w 7118318"/>
                <a:gd name="connsiteY168" fmla="*/ 1814703 h 2022443"/>
                <a:gd name="connsiteX169" fmla="*/ 346329 w 7118318"/>
                <a:gd name="connsiteY169" fmla="*/ 1842611 h 2022443"/>
                <a:gd name="connsiteX170" fmla="*/ 310706 w 7118318"/>
                <a:gd name="connsiteY170" fmla="*/ 1868710 h 2022443"/>
                <a:gd name="connsiteX171" fmla="*/ 275082 w 7118318"/>
                <a:gd name="connsiteY171" fmla="*/ 1893189 h 2022443"/>
                <a:gd name="connsiteX172" fmla="*/ 239459 w 7118318"/>
                <a:gd name="connsiteY172" fmla="*/ 1915859 h 2022443"/>
                <a:gd name="connsiteX173" fmla="*/ 203930 w 7118318"/>
                <a:gd name="connsiteY173" fmla="*/ 1936909 h 2022443"/>
                <a:gd name="connsiteX174" fmla="*/ 168497 w 7118318"/>
                <a:gd name="connsiteY174" fmla="*/ 1956054 h 2022443"/>
                <a:gd name="connsiteX175" fmla="*/ 133064 w 7118318"/>
                <a:gd name="connsiteY175" fmla="*/ 1973485 h 2022443"/>
                <a:gd name="connsiteX176" fmla="*/ 97727 w 7118318"/>
                <a:gd name="connsiteY176" fmla="*/ 1989106 h 2022443"/>
                <a:gd name="connsiteX177" fmla="*/ 62389 w 7118318"/>
                <a:gd name="connsiteY177" fmla="*/ 2002822 h 2022443"/>
                <a:gd name="connsiteX178" fmla="*/ 27146 w 7118318"/>
                <a:gd name="connsiteY178" fmla="*/ 2014728 h 2022443"/>
                <a:gd name="connsiteX179" fmla="*/ 0 w 7118318"/>
                <a:gd name="connsiteY179" fmla="*/ 2022443 h 20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7118318" h="2022443">
                  <a:moveTo>
                    <a:pt x="7118319" y="0"/>
                  </a:moveTo>
                  <a:lnTo>
                    <a:pt x="7099936" y="5143"/>
                  </a:lnTo>
                  <a:lnTo>
                    <a:pt x="7054692" y="17621"/>
                  </a:lnTo>
                  <a:lnTo>
                    <a:pt x="7009448" y="30004"/>
                  </a:lnTo>
                  <a:lnTo>
                    <a:pt x="6964394" y="42291"/>
                  </a:lnTo>
                  <a:lnTo>
                    <a:pt x="6919246" y="54483"/>
                  </a:lnTo>
                  <a:lnTo>
                    <a:pt x="6874288" y="66580"/>
                  </a:lnTo>
                  <a:lnTo>
                    <a:pt x="6829235" y="78581"/>
                  </a:lnTo>
                  <a:lnTo>
                    <a:pt x="6784372" y="90583"/>
                  </a:lnTo>
                  <a:lnTo>
                    <a:pt x="6739605" y="102489"/>
                  </a:lnTo>
                  <a:lnTo>
                    <a:pt x="6694837" y="114395"/>
                  </a:lnTo>
                  <a:lnTo>
                    <a:pt x="6650165" y="126206"/>
                  </a:lnTo>
                  <a:lnTo>
                    <a:pt x="6605588" y="138017"/>
                  </a:lnTo>
                  <a:lnTo>
                    <a:pt x="6561011" y="149733"/>
                  </a:lnTo>
                  <a:lnTo>
                    <a:pt x="6516529" y="161544"/>
                  </a:lnTo>
                  <a:lnTo>
                    <a:pt x="6472142" y="173260"/>
                  </a:lnTo>
                  <a:lnTo>
                    <a:pt x="6427851" y="184975"/>
                  </a:lnTo>
                  <a:lnTo>
                    <a:pt x="6383560" y="196787"/>
                  </a:lnTo>
                  <a:lnTo>
                    <a:pt x="6339364" y="208502"/>
                  </a:lnTo>
                  <a:lnTo>
                    <a:pt x="6295168" y="220313"/>
                  </a:lnTo>
                  <a:lnTo>
                    <a:pt x="6251162" y="232124"/>
                  </a:lnTo>
                  <a:lnTo>
                    <a:pt x="6207062" y="243935"/>
                  </a:lnTo>
                  <a:lnTo>
                    <a:pt x="6163151" y="255842"/>
                  </a:lnTo>
                  <a:lnTo>
                    <a:pt x="6119241" y="267748"/>
                  </a:lnTo>
                  <a:lnTo>
                    <a:pt x="6075426" y="279749"/>
                  </a:lnTo>
                  <a:lnTo>
                    <a:pt x="6031707" y="291846"/>
                  </a:lnTo>
                  <a:lnTo>
                    <a:pt x="5987987" y="303943"/>
                  </a:lnTo>
                  <a:lnTo>
                    <a:pt x="5944457" y="316230"/>
                  </a:lnTo>
                  <a:lnTo>
                    <a:pt x="5900833" y="328517"/>
                  </a:lnTo>
                  <a:lnTo>
                    <a:pt x="5857399" y="340900"/>
                  </a:lnTo>
                  <a:lnTo>
                    <a:pt x="5813965" y="353473"/>
                  </a:lnTo>
                  <a:lnTo>
                    <a:pt x="5770626" y="366046"/>
                  </a:lnTo>
                  <a:lnTo>
                    <a:pt x="5727383" y="378809"/>
                  </a:lnTo>
                  <a:lnTo>
                    <a:pt x="5684139" y="391668"/>
                  </a:lnTo>
                  <a:lnTo>
                    <a:pt x="5640896" y="404717"/>
                  </a:lnTo>
                  <a:lnTo>
                    <a:pt x="5597843" y="417767"/>
                  </a:lnTo>
                  <a:lnTo>
                    <a:pt x="5554790" y="431101"/>
                  </a:lnTo>
                  <a:lnTo>
                    <a:pt x="5511832" y="444532"/>
                  </a:lnTo>
                  <a:lnTo>
                    <a:pt x="5468874" y="458152"/>
                  </a:lnTo>
                  <a:lnTo>
                    <a:pt x="5426107" y="471868"/>
                  </a:lnTo>
                  <a:lnTo>
                    <a:pt x="5383244" y="485870"/>
                  </a:lnTo>
                  <a:lnTo>
                    <a:pt x="5340573" y="499967"/>
                  </a:lnTo>
                  <a:lnTo>
                    <a:pt x="5297901" y="514255"/>
                  </a:lnTo>
                  <a:lnTo>
                    <a:pt x="5255324" y="528733"/>
                  </a:lnTo>
                  <a:lnTo>
                    <a:pt x="5212747" y="543497"/>
                  </a:lnTo>
                  <a:lnTo>
                    <a:pt x="5170266" y="558451"/>
                  </a:lnTo>
                  <a:lnTo>
                    <a:pt x="5127879" y="573596"/>
                  </a:lnTo>
                  <a:lnTo>
                    <a:pt x="5085588" y="588931"/>
                  </a:lnTo>
                  <a:lnTo>
                    <a:pt x="5043297" y="604456"/>
                  </a:lnTo>
                  <a:lnTo>
                    <a:pt x="5001006" y="620363"/>
                  </a:lnTo>
                  <a:lnTo>
                    <a:pt x="4958906" y="636365"/>
                  </a:lnTo>
                  <a:lnTo>
                    <a:pt x="4916805" y="652748"/>
                  </a:lnTo>
                  <a:lnTo>
                    <a:pt x="4874800" y="669322"/>
                  </a:lnTo>
                  <a:lnTo>
                    <a:pt x="4832795" y="686181"/>
                  </a:lnTo>
                  <a:lnTo>
                    <a:pt x="4790885" y="703231"/>
                  </a:lnTo>
                  <a:lnTo>
                    <a:pt x="4748975" y="720662"/>
                  </a:lnTo>
                  <a:lnTo>
                    <a:pt x="4707255" y="738283"/>
                  </a:lnTo>
                  <a:lnTo>
                    <a:pt x="4665536" y="756285"/>
                  </a:lnTo>
                  <a:lnTo>
                    <a:pt x="4623816" y="774573"/>
                  </a:lnTo>
                  <a:lnTo>
                    <a:pt x="4582192" y="793051"/>
                  </a:lnTo>
                  <a:lnTo>
                    <a:pt x="4540663" y="812006"/>
                  </a:lnTo>
                  <a:lnTo>
                    <a:pt x="4499134" y="831151"/>
                  </a:lnTo>
                  <a:lnTo>
                    <a:pt x="4457700" y="850678"/>
                  </a:lnTo>
                  <a:lnTo>
                    <a:pt x="4416362" y="870490"/>
                  </a:lnTo>
                  <a:lnTo>
                    <a:pt x="4375023" y="890492"/>
                  </a:lnTo>
                  <a:lnTo>
                    <a:pt x="4333780" y="909161"/>
                  </a:lnTo>
                  <a:lnTo>
                    <a:pt x="4292632" y="926116"/>
                  </a:lnTo>
                  <a:lnTo>
                    <a:pt x="4251484" y="941356"/>
                  </a:lnTo>
                  <a:lnTo>
                    <a:pt x="4210431" y="955072"/>
                  </a:lnTo>
                  <a:lnTo>
                    <a:pt x="4169378" y="967168"/>
                  </a:lnTo>
                  <a:lnTo>
                    <a:pt x="4128421" y="977932"/>
                  </a:lnTo>
                  <a:lnTo>
                    <a:pt x="4087559" y="987171"/>
                  </a:lnTo>
                  <a:lnTo>
                    <a:pt x="4046696" y="995172"/>
                  </a:lnTo>
                  <a:lnTo>
                    <a:pt x="4005929" y="1001839"/>
                  </a:lnTo>
                  <a:lnTo>
                    <a:pt x="3965163" y="1007364"/>
                  </a:lnTo>
                  <a:lnTo>
                    <a:pt x="3924491" y="1011746"/>
                  </a:lnTo>
                  <a:lnTo>
                    <a:pt x="3883914" y="1015079"/>
                  </a:lnTo>
                  <a:lnTo>
                    <a:pt x="3843338" y="1017365"/>
                  </a:lnTo>
                  <a:lnTo>
                    <a:pt x="3802856" y="1018699"/>
                  </a:lnTo>
                  <a:lnTo>
                    <a:pt x="3762375" y="1019175"/>
                  </a:lnTo>
                  <a:lnTo>
                    <a:pt x="3721989" y="1018794"/>
                  </a:lnTo>
                  <a:lnTo>
                    <a:pt x="3681698" y="1017651"/>
                  </a:lnTo>
                  <a:lnTo>
                    <a:pt x="3641408" y="1015746"/>
                  </a:lnTo>
                  <a:lnTo>
                    <a:pt x="3601212" y="1013174"/>
                  </a:lnTo>
                  <a:lnTo>
                    <a:pt x="3561112" y="1009936"/>
                  </a:lnTo>
                  <a:lnTo>
                    <a:pt x="3521012" y="1006221"/>
                  </a:lnTo>
                  <a:lnTo>
                    <a:pt x="3481007" y="1001935"/>
                  </a:lnTo>
                  <a:lnTo>
                    <a:pt x="3441002" y="997172"/>
                  </a:lnTo>
                  <a:lnTo>
                    <a:pt x="3401092" y="992029"/>
                  </a:lnTo>
                  <a:lnTo>
                    <a:pt x="3361277" y="986504"/>
                  </a:lnTo>
                  <a:lnTo>
                    <a:pt x="3321463" y="980694"/>
                  </a:lnTo>
                  <a:lnTo>
                    <a:pt x="3281744" y="974598"/>
                  </a:lnTo>
                  <a:lnTo>
                    <a:pt x="3242024" y="968216"/>
                  </a:lnTo>
                  <a:lnTo>
                    <a:pt x="3202400" y="961739"/>
                  </a:lnTo>
                  <a:lnTo>
                    <a:pt x="3162872" y="955072"/>
                  </a:lnTo>
                  <a:lnTo>
                    <a:pt x="3123343" y="948309"/>
                  </a:lnTo>
                  <a:lnTo>
                    <a:pt x="3083909" y="941451"/>
                  </a:lnTo>
                  <a:lnTo>
                    <a:pt x="3044476" y="934593"/>
                  </a:lnTo>
                  <a:lnTo>
                    <a:pt x="3005138" y="927735"/>
                  </a:lnTo>
                  <a:lnTo>
                    <a:pt x="2965895" y="920972"/>
                  </a:lnTo>
                  <a:lnTo>
                    <a:pt x="2926652" y="914305"/>
                  </a:lnTo>
                  <a:lnTo>
                    <a:pt x="2887504" y="907828"/>
                  </a:lnTo>
                  <a:lnTo>
                    <a:pt x="2848356" y="901446"/>
                  </a:lnTo>
                  <a:lnTo>
                    <a:pt x="2809304" y="895255"/>
                  </a:lnTo>
                  <a:lnTo>
                    <a:pt x="2770251" y="889349"/>
                  </a:lnTo>
                  <a:lnTo>
                    <a:pt x="2731294" y="883634"/>
                  </a:lnTo>
                  <a:lnTo>
                    <a:pt x="2692432" y="878300"/>
                  </a:lnTo>
                  <a:lnTo>
                    <a:pt x="2653570" y="873252"/>
                  </a:lnTo>
                  <a:lnTo>
                    <a:pt x="2614803" y="868585"/>
                  </a:lnTo>
                  <a:lnTo>
                    <a:pt x="2576132" y="864299"/>
                  </a:lnTo>
                  <a:lnTo>
                    <a:pt x="2537460" y="860393"/>
                  </a:lnTo>
                  <a:lnTo>
                    <a:pt x="2498789" y="856964"/>
                  </a:lnTo>
                  <a:lnTo>
                    <a:pt x="2460213" y="854012"/>
                  </a:lnTo>
                  <a:lnTo>
                    <a:pt x="2421731" y="851630"/>
                  </a:lnTo>
                  <a:lnTo>
                    <a:pt x="2383250" y="849630"/>
                  </a:lnTo>
                  <a:lnTo>
                    <a:pt x="2344865" y="848297"/>
                  </a:lnTo>
                  <a:lnTo>
                    <a:pt x="2306574" y="847439"/>
                  </a:lnTo>
                  <a:lnTo>
                    <a:pt x="2268284" y="847154"/>
                  </a:lnTo>
                  <a:lnTo>
                    <a:pt x="2229993" y="847534"/>
                  </a:lnTo>
                  <a:lnTo>
                    <a:pt x="2191798" y="848487"/>
                  </a:lnTo>
                  <a:lnTo>
                    <a:pt x="2153698" y="850106"/>
                  </a:lnTo>
                  <a:lnTo>
                    <a:pt x="2115598" y="852392"/>
                  </a:lnTo>
                  <a:lnTo>
                    <a:pt x="2077593" y="855345"/>
                  </a:lnTo>
                  <a:lnTo>
                    <a:pt x="2039588" y="859060"/>
                  </a:lnTo>
                  <a:lnTo>
                    <a:pt x="2001679" y="863441"/>
                  </a:lnTo>
                  <a:lnTo>
                    <a:pt x="1963865" y="868489"/>
                  </a:lnTo>
                  <a:lnTo>
                    <a:pt x="1925955" y="874300"/>
                  </a:lnTo>
                  <a:lnTo>
                    <a:pt x="1888236" y="880872"/>
                  </a:lnTo>
                  <a:lnTo>
                    <a:pt x="1850517" y="888206"/>
                  </a:lnTo>
                  <a:lnTo>
                    <a:pt x="1812893" y="896398"/>
                  </a:lnTo>
                  <a:lnTo>
                    <a:pt x="1775270" y="905256"/>
                  </a:lnTo>
                  <a:lnTo>
                    <a:pt x="1737646" y="914972"/>
                  </a:lnTo>
                  <a:lnTo>
                    <a:pt x="1700117" y="925449"/>
                  </a:lnTo>
                  <a:lnTo>
                    <a:pt x="1662684" y="936688"/>
                  </a:lnTo>
                  <a:lnTo>
                    <a:pt x="1625251" y="948785"/>
                  </a:lnTo>
                  <a:lnTo>
                    <a:pt x="1587913" y="961739"/>
                  </a:lnTo>
                  <a:lnTo>
                    <a:pt x="1550575" y="975455"/>
                  </a:lnTo>
                  <a:lnTo>
                    <a:pt x="1513332" y="990124"/>
                  </a:lnTo>
                  <a:lnTo>
                    <a:pt x="1476185" y="1005459"/>
                  </a:lnTo>
                  <a:lnTo>
                    <a:pt x="1438942" y="1021747"/>
                  </a:lnTo>
                  <a:lnTo>
                    <a:pt x="1401890" y="1038797"/>
                  </a:lnTo>
                  <a:lnTo>
                    <a:pt x="1364837" y="1056704"/>
                  </a:lnTo>
                  <a:lnTo>
                    <a:pt x="1327785" y="1075468"/>
                  </a:lnTo>
                  <a:lnTo>
                    <a:pt x="1290828" y="1094994"/>
                  </a:lnTo>
                  <a:lnTo>
                    <a:pt x="1253871" y="1115377"/>
                  </a:lnTo>
                  <a:lnTo>
                    <a:pt x="1217009" y="1136618"/>
                  </a:lnTo>
                  <a:lnTo>
                    <a:pt x="1180243" y="1158716"/>
                  </a:lnTo>
                  <a:lnTo>
                    <a:pt x="1143476" y="1181576"/>
                  </a:lnTo>
                  <a:lnTo>
                    <a:pt x="1106710" y="1205198"/>
                  </a:lnTo>
                  <a:lnTo>
                    <a:pt x="1070039" y="1229773"/>
                  </a:lnTo>
                  <a:lnTo>
                    <a:pt x="1033367" y="1255014"/>
                  </a:lnTo>
                  <a:lnTo>
                    <a:pt x="996791" y="1281112"/>
                  </a:lnTo>
                  <a:lnTo>
                    <a:pt x="960311" y="1307973"/>
                  </a:lnTo>
                  <a:lnTo>
                    <a:pt x="923830" y="1335691"/>
                  </a:lnTo>
                  <a:lnTo>
                    <a:pt x="887349" y="1364075"/>
                  </a:lnTo>
                  <a:lnTo>
                    <a:pt x="850964" y="1393222"/>
                  </a:lnTo>
                  <a:lnTo>
                    <a:pt x="814578" y="1423130"/>
                  </a:lnTo>
                  <a:lnTo>
                    <a:pt x="778288" y="1453801"/>
                  </a:lnTo>
                  <a:lnTo>
                    <a:pt x="742093" y="1485138"/>
                  </a:lnTo>
                  <a:lnTo>
                    <a:pt x="705803" y="1517237"/>
                  </a:lnTo>
                  <a:lnTo>
                    <a:pt x="669703" y="1550003"/>
                  </a:lnTo>
                  <a:lnTo>
                    <a:pt x="633603" y="1583436"/>
                  </a:lnTo>
                  <a:lnTo>
                    <a:pt x="597503" y="1617535"/>
                  </a:lnTo>
                  <a:lnTo>
                    <a:pt x="561499" y="1652302"/>
                  </a:lnTo>
                  <a:lnTo>
                    <a:pt x="525494" y="1687449"/>
                  </a:lnTo>
                  <a:lnTo>
                    <a:pt x="489585" y="1721644"/>
                  </a:lnTo>
                  <a:lnTo>
                    <a:pt x="453676" y="1754219"/>
                  </a:lnTo>
                  <a:lnTo>
                    <a:pt x="417862" y="1785271"/>
                  </a:lnTo>
                  <a:lnTo>
                    <a:pt x="382048" y="1814703"/>
                  </a:lnTo>
                  <a:lnTo>
                    <a:pt x="346329" y="1842611"/>
                  </a:lnTo>
                  <a:lnTo>
                    <a:pt x="310706" y="1868710"/>
                  </a:lnTo>
                  <a:lnTo>
                    <a:pt x="275082" y="1893189"/>
                  </a:lnTo>
                  <a:lnTo>
                    <a:pt x="239459" y="1915859"/>
                  </a:lnTo>
                  <a:lnTo>
                    <a:pt x="203930" y="1936909"/>
                  </a:lnTo>
                  <a:lnTo>
                    <a:pt x="168497" y="1956054"/>
                  </a:lnTo>
                  <a:lnTo>
                    <a:pt x="133064" y="1973485"/>
                  </a:lnTo>
                  <a:lnTo>
                    <a:pt x="97727" y="1989106"/>
                  </a:lnTo>
                  <a:lnTo>
                    <a:pt x="62389" y="2002822"/>
                  </a:lnTo>
                  <a:lnTo>
                    <a:pt x="27146" y="2014728"/>
                  </a:lnTo>
                  <a:lnTo>
                    <a:pt x="0" y="2022443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7" name="任意多边形: 形状 106"/>
            <p:cNvSpPr/>
            <p:nvPr/>
          </p:nvSpPr>
          <p:spPr>
            <a:xfrm>
              <a:off x="664019" y="1201219"/>
              <a:ext cx="7118318" cy="2055685"/>
            </a:xfrm>
            <a:custGeom>
              <a:avLst/>
              <a:gdLst>
                <a:gd name="connsiteX0" fmla="*/ 7118319 w 7118318"/>
                <a:gd name="connsiteY0" fmla="*/ 0 h 2055685"/>
                <a:gd name="connsiteX1" fmla="*/ 7085933 w 7118318"/>
                <a:gd name="connsiteY1" fmla="*/ 8001 h 2055685"/>
                <a:gd name="connsiteX2" fmla="*/ 7040118 w 7118318"/>
                <a:gd name="connsiteY2" fmla="*/ 19145 h 2055685"/>
                <a:gd name="connsiteX3" fmla="*/ 6994398 w 7118318"/>
                <a:gd name="connsiteY3" fmla="*/ 30290 h 2055685"/>
                <a:gd name="connsiteX4" fmla="*/ 6948773 w 7118318"/>
                <a:gd name="connsiteY4" fmla="*/ 41338 h 2055685"/>
                <a:gd name="connsiteX5" fmla="*/ 6903149 w 7118318"/>
                <a:gd name="connsiteY5" fmla="*/ 52292 h 2055685"/>
                <a:gd name="connsiteX6" fmla="*/ 6857620 w 7118318"/>
                <a:gd name="connsiteY6" fmla="*/ 63246 h 2055685"/>
                <a:gd name="connsiteX7" fmla="*/ 6812280 w 7118318"/>
                <a:gd name="connsiteY7" fmla="*/ 74104 h 2055685"/>
                <a:gd name="connsiteX8" fmla="*/ 6766846 w 7118318"/>
                <a:gd name="connsiteY8" fmla="*/ 84868 h 2055685"/>
                <a:gd name="connsiteX9" fmla="*/ 6721507 w 7118318"/>
                <a:gd name="connsiteY9" fmla="*/ 95631 h 2055685"/>
                <a:gd name="connsiteX10" fmla="*/ 6676358 w 7118318"/>
                <a:gd name="connsiteY10" fmla="*/ 106299 h 2055685"/>
                <a:gd name="connsiteX11" fmla="*/ 6631115 w 7118318"/>
                <a:gd name="connsiteY11" fmla="*/ 117062 h 2055685"/>
                <a:gd name="connsiteX12" fmla="*/ 6586062 w 7118318"/>
                <a:gd name="connsiteY12" fmla="*/ 127730 h 2055685"/>
                <a:gd name="connsiteX13" fmla="*/ 6541008 w 7118318"/>
                <a:gd name="connsiteY13" fmla="*/ 138398 h 2055685"/>
                <a:gd name="connsiteX14" fmla="*/ 6496050 w 7118318"/>
                <a:gd name="connsiteY14" fmla="*/ 149066 h 2055685"/>
                <a:gd name="connsiteX15" fmla="*/ 6451187 w 7118318"/>
                <a:gd name="connsiteY15" fmla="*/ 159829 h 2055685"/>
                <a:gd name="connsiteX16" fmla="*/ 6406325 w 7118318"/>
                <a:gd name="connsiteY16" fmla="*/ 170498 h 2055685"/>
                <a:gd name="connsiteX17" fmla="*/ 6361557 w 7118318"/>
                <a:gd name="connsiteY17" fmla="*/ 181261 h 2055685"/>
                <a:gd name="connsiteX18" fmla="*/ 6316885 w 7118318"/>
                <a:gd name="connsiteY18" fmla="*/ 192024 h 2055685"/>
                <a:gd name="connsiteX19" fmla="*/ 6272308 w 7118318"/>
                <a:gd name="connsiteY19" fmla="*/ 202883 h 2055685"/>
                <a:gd name="connsiteX20" fmla="*/ 6227731 w 7118318"/>
                <a:gd name="connsiteY20" fmla="*/ 213741 h 2055685"/>
                <a:gd name="connsiteX21" fmla="*/ 6183249 w 7118318"/>
                <a:gd name="connsiteY21" fmla="*/ 224695 h 2055685"/>
                <a:gd name="connsiteX22" fmla="*/ 6138767 w 7118318"/>
                <a:gd name="connsiteY22" fmla="*/ 235744 h 2055685"/>
                <a:gd name="connsiteX23" fmla="*/ 6094476 w 7118318"/>
                <a:gd name="connsiteY23" fmla="*/ 246888 h 2055685"/>
                <a:gd name="connsiteX24" fmla="*/ 6050185 w 7118318"/>
                <a:gd name="connsiteY24" fmla="*/ 258032 h 2055685"/>
                <a:gd name="connsiteX25" fmla="*/ 6005989 w 7118318"/>
                <a:gd name="connsiteY25" fmla="*/ 269367 h 2055685"/>
                <a:gd name="connsiteX26" fmla="*/ 5961793 w 7118318"/>
                <a:gd name="connsiteY26" fmla="*/ 280702 h 2055685"/>
                <a:gd name="connsiteX27" fmla="*/ 5917692 w 7118318"/>
                <a:gd name="connsiteY27" fmla="*/ 292227 h 2055685"/>
                <a:gd name="connsiteX28" fmla="*/ 5873687 w 7118318"/>
                <a:gd name="connsiteY28" fmla="*/ 303848 h 2055685"/>
                <a:gd name="connsiteX29" fmla="*/ 5829776 w 7118318"/>
                <a:gd name="connsiteY29" fmla="*/ 315563 h 2055685"/>
                <a:gd name="connsiteX30" fmla="*/ 5785866 w 7118318"/>
                <a:gd name="connsiteY30" fmla="*/ 327470 h 2055685"/>
                <a:gd name="connsiteX31" fmla="*/ 5742051 w 7118318"/>
                <a:gd name="connsiteY31" fmla="*/ 339471 h 2055685"/>
                <a:gd name="connsiteX32" fmla="*/ 5698332 w 7118318"/>
                <a:gd name="connsiteY32" fmla="*/ 351663 h 2055685"/>
                <a:gd name="connsiteX33" fmla="*/ 5654612 w 7118318"/>
                <a:gd name="connsiteY33" fmla="*/ 364046 h 2055685"/>
                <a:gd name="connsiteX34" fmla="*/ 5610987 w 7118318"/>
                <a:gd name="connsiteY34" fmla="*/ 376523 h 2055685"/>
                <a:gd name="connsiteX35" fmla="*/ 5567458 w 7118318"/>
                <a:gd name="connsiteY35" fmla="*/ 389192 h 2055685"/>
                <a:gd name="connsiteX36" fmla="*/ 5524024 w 7118318"/>
                <a:gd name="connsiteY36" fmla="*/ 402050 h 2055685"/>
                <a:gd name="connsiteX37" fmla="*/ 5480590 w 7118318"/>
                <a:gd name="connsiteY37" fmla="*/ 415100 h 2055685"/>
                <a:gd name="connsiteX38" fmla="*/ 5437156 w 7118318"/>
                <a:gd name="connsiteY38" fmla="*/ 428339 h 2055685"/>
                <a:gd name="connsiteX39" fmla="*/ 5393912 w 7118318"/>
                <a:gd name="connsiteY39" fmla="*/ 441770 h 2055685"/>
                <a:gd name="connsiteX40" fmla="*/ 5350669 w 7118318"/>
                <a:gd name="connsiteY40" fmla="*/ 455390 h 2055685"/>
                <a:gd name="connsiteX41" fmla="*/ 5307521 w 7118318"/>
                <a:gd name="connsiteY41" fmla="*/ 469297 h 2055685"/>
                <a:gd name="connsiteX42" fmla="*/ 5264373 w 7118318"/>
                <a:gd name="connsiteY42" fmla="*/ 483394 h 2055685"/>
                <a:gd name="connsiteX43" fmla="*/ 5221415 w 7118318"/>
                <a:gd name="connsiteY43" fmla="*/ 497681 h 2055685"/>
                <a:gd name="connsiteX44" fmla="*/ 5178362 w 7118318"/>
                <a:gd name="connsiteY44" fmla="*/ 512255 h 2055685"/>
                <a:gd name="connsiteX45" fmla="*/ 5135499 w 7118318"/>
                <a:gd name="connsiteY45" fmla="*/ 527018 h 2055685"/>
                <a:gd name="connsiteX46" fmla="*/ 5092637 w 7118318"/>
                <a:gd name="connsiteY46" fmla="*/ 542068 h 2055685"/>
                <a:gd name="connsiteX47" fmla="*/ 5049869 w 7118318"/>
                <a:gd name="connsiteY47" fmla="*/ 557403 h 2055685"/>
                <a:gd name="connsiteX48" fmla="*/ 5007102 w 7118318"/>
                <a:gd name="connsiteY48" fmla="*/ 573024 h 2055685"/>
                <a:gd name="connsiteX49" fmla="*/ 4964526 w 7118318"/>
                <a:gd name="connsiteY49" fmla="*/ 588836 h 2055685"/>
                <a:gd name="connsiteX50" fmla="*/ 4921853 w 7118318"/>
                <a:gd name="connsiteY50" fmla="*/ 605028 h 2055685"/>
                <a:gd name="connsiteX51" fmla="*/ 4879372 w 7118318"/>
                <a:gd name="connsiteY51" fmla="*/ 621411 h 2055685"/>
                <a:gd name="connsiteX52" fmla="*/ 4836891 w 7118318"/>
                <a:gd name="connsiteY52" fmla="*/ 638175 h 2055685"/>
                <a:gd name="connsiteX53" fmla="*/ 4794504 w 7118318"/>
                <a:gd name="connsiteY53" fmla="*/ 655130 h 2055685"/>
                <a:gd name="connsiteX54" fmla="*/ 4752118 w 7118318"/>
                <a:gd name="connsiteY54" fmla="*/ 672465 h 2055685"/>
                <a:gd name="connsiteX55" fmla="*/ 4709922 w 7118318"/>
                <a:gd name="connsiteY55" fmla="*/ 690086 h 2055685"/>
                <a:gd name="connsiteX56" fmla="*/ 4667631 w 7118318"/>
                <a:gd name="connsiteY56" fmla="*/ 708088 h 2055685"/>
                <a:gd name="connsiteX57" fmla="*/ 4625531 w 7118318"/>
                <a:gd name="connsiteY57" fmla="*/ 726377 h 2055685"/>
                <a:gd name="connsiteX58" fmla="*/ 4583430 w 7118318"/>
                <a:gd name="connsiteY58" fmla="*/ 744950 h 2055685"/>
                <a:gd name="connsiteX59" fmla="*/ 4541425 w 7118318"/>
                <a:gd name="connsiteY59" fmla="*/ 763905 h 2055685"/>
                <a:gd name="connsiteX60" fmla="*/ 4499420 w 7118318"/>
                <a:gd name="connsiteY60" fmla="*/ 783241 h 2055685"/>
                <a:gd name="connsiteX61" fmla="*/ 4457510 w 7118318"/>
                <a:gd name="connsiteY61" fmla="*/ 802862 h 2055685"/>
                <a:gd name="connsiteX62" fmla="*/ 4415695 w 7118318"/>
                <a:gd name="connsiteY62" fmla="*/ 822865 h 2055685"/>
                <a:gd name="connsiteX63" fmla="*/ 4373880 w 7118318"/>
                <a:gd name="connsiteY63" fmla="*/ 843058 h 2055685"/>
                <a:gd name="connsiteX64" fmla="*/ 4332161 w 7118318"/>
                <a:gd name="connsiteY64" fmla="*/ 862013 h 2055685"/>
                <a:gd name="connsiteX65" fmla="*/ 4290441 w 7118318"/>
                <a:gd name="connsiteY65" fmla="*/ 879253 h 2055685"/>
                <a:gd name="connsiteX66" fmla="*/ 4248912 w 7118318"/>
                <a:gd name="connsiteY66" fmla="*/ 894874 h 2055685"/>
                <a:gd name="connsiteX67" fmla="*/ 4207288 w 7118318"/>
                <a:gd name="connsiteY67" fmla="*/ 908971 h 2055685"/>
                <a:gd name="connsiteX68" fmla="*/ 4165854 w 7118318"/>
                <a:gd name="connsiteY68" fmla="*/ 921544 h 2055685"/>
                <a:gd name="connsiteX69" fmla="*/ 4124421 w 7118318"/>
                <a:gd name="connsiteY69" fmla="*/ 932688 h 2055685"/>
                <a:gd name="connsiteX70" fmla="*/ 4083082 w 7118318"/>
                <a:gd name="connsiteY70" fmla="*/ 942594 h 2055685"/>
                <a:gd name="connsiteX71" fmla="*/ 4041743 w 7118318"/>
                <a:gd name="connsiteY71" fmla="*/ 951167 h 2055685"/>
                <a:gd name="connsiteX72" fmla="*/ 4000500 w 7118318"/>
                <a:gd name="connsiteY72" fmla="*/ 958501 h 2055685"/>
                <a:gd name="connsiteX73" fmla="*/ 3959257 w 7118318"/>
                <a:gd name="connsiteY73" fmla="*/ 964692 h 2055685"/>
                <a:gd name="connsiteX74" fmla="*/ 3918204 w 7118318"/>
                <a:gd name="connsiteY74" fmla="*/ 969836 h 2055685"/>
                <a:gd name="connsiteX75" fmla="*/ 3877056 w 7118318"/>
                <a:gd name="connsiteY75" fmla="*/ 973836 h 2055685"/>
                <a:gd name="connsiteX76" fmla="*/ 3836099 w 7118318"/>
                <a:gd name="connsiteY76" fmla="*/ 976979 h 2055685"/>
                <a:gd name="connsiteX77" fmla="*/ 3795141 w 7118318"/>
                <a:gd name="connsiteY77" fmla="*/ 979170 h 2055685"/>
                <a:gd name="connsiteX78" fmla="*/ 3754279 w 7118318"/>
                <a:gd name="connsiteY78" fmla="*/ 980504 h 2055685"/>
                <a:gd name="connsiteX79" fmla="*/ 3713417 w 7118318"/>
                <a:gd name="connsiteY79" fmla="*/ 980980 h 2055685"/>
                <a:gd name="connsiteX80" fmla="*/ 3672650 w 7118318"/>
                <a:gd name="connsiteY80" fmla="*/ 980789 h 2055685"/>
                <a:gd name="connsiteX81" fmla="*/ 3631978 w 7118318"/>
                <a:gd name="connsiteY81" fmla="*/ 979837 h 2055685"/>
                <a:gd name="connsiteX82" fmla="*/ 3591306 w 7118318"/>
                <a:gd name="connsiteY82" fmla="*/ 978313 h 2055685"/>
                <a:gd name="connsiteX83" fmla="*/ 3550730 w 7118318"/>
                <a:gd name="connsiteY83" fmla="*/ 976217 h 2055685"/>
                <a:gd name="connsiteX84" fmla="*/ 3510153 w 7118318"/>
                <a:gd name="connsiteY84" fmla="*/ 973455 h 2055685"/>
                <a:gd name="connsiteX85" fmla="*/ 3469672 w 7118318"/>
                <a:gd name="connsiteY85" fmla="*/ 970312 h 2055685"/>
                <a:gd name="connsiteX86" fmla="*/ 3429286 w 7118318"/>
                <a:gd name="connsiteY86" fmla="*/ 966692 h 2055685"/>
                <a:gd name="connsiteX87" fmla="*/ 3388900 w 7118318"/>
                <a:gd name="connsiteY87" fmla="*/ 962787 h 2055685"/>
                <a:gd name="connsiteX88" fmla="*/ 3348609 w 7118318"/>
                <a:gd name="connsiteY88" fmla="*/ 958406 h 2055685"/>
                <a:gd name="connsiteX89" fmla="*/ 3308414 w 7118318"/>
                <a:gd name="connsiteY89" fmla="*/ 953834 h 2055685"/>
                <a:gd name="connsiteX90" fmla="*/ 3268218 w 7118318"/>
                <a:gd name="connsiteY90" fmla="*/ 948881 h 2055685"/>
                <a:gd name="connsiteX91" fmla="*/ 3228118 w 7118318"/>
                <a:gd name="connsiteY91" fmla="*/ 943832 h 2055685"/>
                <a:gd name="connsiteX92" fmla="*/ 3188017 w 7118318"/>
                <a:gd name="connsiteY92" fmla="*/ 938594 h 2055685"/>
                <a:gd name="connsiteX93" fmla="*/ 3148013 w 7118318"/>
                <a:gd name="connsiteY93" fmla="*/ 933164 h 2055685"/>
                <a:gd name="connsiteX94" fmla="*/ 3108103 w 7118318"/>
                <a:gd name="connsiteY94" fmla="*/ 927735 h 2055685"/>
                <a:gd name="connsiteX95" fmla="*/ 3068193 w 7118318"/>
                <a:gd name="connsiteY95" fmla="*/ 922211 h 2055685"/>
                <a:gd name="connsiteX96" fmla="*/ 3028379 w 7118318"/>
                <a:gd name="connsiteY96" fmla="*/ 916781 h 2055685"/>
                <a:gd name="connsiteX97" fmla="*/ 2988564 w 7118318"/>
                <a:gd name="connsiteY97" fmla="*/ 911257 h 2055685"/>
                <a:gd name="connsiteX98" fmla="*/ 2948845 w 7118318"/>
                <a:gd name="connsiteY98" fmla="*/ 905923 h 2055685"/>
                <a:gd name="connsiteX99" fmla="*/ 2909221 w 7118318"/>
                <a:gd name="connsiteY99" fmla="*/ 900589 h 2055685"/>
                <a:gd name="connsiteX100" fmla="*/ 2869597 w 7118318"/>
                <a:gd name="connsiteY100" fmla="*/ 895445 h 2055685"/>
                <a:gd name="connsiteX101" fmla="*/ 2830068 w 7118318"/>
                <a:gd name="connsiteY101" fmla="*/ 890492 h 2055685"/>
                <a:gd name="connsiteX102" fmla="*/ 2790539 w 7118318"/>
                <a:gd name="connsiteY102" fmla="*/ 885730 h 2055685"/>
                <a:gd name="connsiteX103" fmla="*/ 2751201 w 7118318"/>
                <a:gd name="connsiteY103" fmla="*/ 881253 h 2055685"/>
                <a:gd name="connsiteX104" fmla="*/ 2711767 w 7118318"/>
                <a:gd name="connsiteY104" fmla="*/ 877062 h 2055685"/>
                <a:gd name="connsiteX105" fmla="*/ 2672429 w 7118318"/>
                <a:gd name="connsiteY105" fmla="*/ 873062 h 2055685"/>
                <a:gd name="connsiteX106" fmla="*/ 2633186 w 7118318"/>
                <a:gd name="connsiteY106" fmla="*/ 869537 h 2055685"/>
                <a:gd name="connsiteX107" fmla="*/ 2594039 w 7118318"/>
                <a:gd name="connsiteY107" fmla="*/ 866299 h 2055685"/>
                <a:gd name="connsiteX108" fmla="*/ 2554891 w 7118318"/>
                <a:gd name="connsiteY108" fmla="*/ 863441 h 2055685"/>
                <a:gd name="connsiteX109" fmla="*/ 2515743 w 7118318"/>
                <a:gd name="connsiteY109" fmla="*/ 861060 h 2055685"/>
                <a:gd name="connsiteX110" fmla="*/ 2476786 w 7118318"/>
                <a:gd name="connsiteY110" fmla="*/ 859060 h 2055685"/>
                <a:gd name="connsiteX111" fmla="*/ 2437733 w 7118318"/>
                <a:gd name="connsiteY111" fmla="*/ 857536 h 2055685"/>
                <a:gd name="connsiteX112" fmla="*/ 2398871 w 7118318"/>
                <a:gd name="connsiteY112" fmla="*/ 856583 h 2055685"/>
                <a:gd name="connsiteX113" fmla="*/ 2360009 w 7118318"/>
                <a:gd name="connsiteY113" fmla="*/ 856012 h 2055685"/>
                <a:gd name="connsiteX114" fmla="*/ 2321147 w 7118318"/>
                <a:gd name="connsiteY114" fmla="*/ 856107 h 2055685"/>
                <a:gd name="connsiteX115" fmla="*/ 2282381 w 7118318"/>
                <a:gd name="connsiteY115" fmla="*/ 856679 h 2055685"/>
                <a:gd name="connsiteX116" fmla="*/ 2243709 w 7118318"/>
                <a:gd name="connsiteY116" fmla="*/ 857917 h 2055685"/>
                <a:gd name="connsiteX117" fmla="*/ 2205038 w 7118318"/>
                <a:gd name="connsiteY117" fmla="*/ 859631 h 2055685"/>
                <a:gd name="connsiteX118" fmla="*/ 2166461 w 7118318"/>
                <a:gd name="connsiteY118" fmla="*/ 862108 h 2055685"/>
                <a:gd name="connsiteX119" fmla="*/ 2127885 w 7118318"/>
                <a:gd name="connsiteY119" fmla="*/ 865156 h 2055685"/>
                <a:gd name="connsiteX120" fmla="*/ 2089404 w 7118318"/>
                <a:gd name="connsiteY120" fmla="*/ 868775 h 2055685"/>
                <a:gd name="connsiteX121" fmla="*/ 2051018 w 7118318"/>
                <a:gd name="connsiteY121" fmla="*/ 873157 h 2055685"/>
                <a:gd name="connsiteX122" fmla="*/ 2012632 w 7118318"/>
                <a:gd name="connsiteY122" fmla="*/ 878205 h 2055685"/>
                <a:gd name="connsiteX123" fmla="*/ 1974342 w 7118318"/>
                <a:gd name="connsiteY123" fmla="*/ 883920 h 2055685"/>
                <a:gd name="connsiteX124" fmla="*/ 1936052 w 7118318"/>
                <a:gd name="connsiteY124" fmla="*/ 890397 h 2055685"/>
                <a:gd name="connsiteX125" fmla="*/ 1897761 w 7118318"/>
                <a:gd name="connsiteY125" fmla="*/ 897541 h 2055685"/>
                <a:gd name="connsiteX126" fmla="*/ 1859661 w 7118318"/>
                <a:gd name="connsiteY126" fmla="*/ 905447 h 2055685"/>
                <a:gd name="connsiteX127" fmla="*/ 1821561 w 7118318"/>
                <a:gd name="connsiteY127" fmla="*/ 914114 h 2055685"/>
                <a:gd name="connsiteX128" fmla="*/ 1783461 w 7118318"/>
                <a:gd name="connsiteY128" fmla="*/ 923449 h 2055685"/>
                <a:gd name="connsiteX129" fmla="*/ 1745456 w 7118318"/>
                <a:gd name="connsiteY129" fmla="*/ 933641 h 2055685"/>
                <a:gd name="connsiteX130" fmla="*/ 1707452 w 7118318"/>
                <a:gd name="connsiteY130" fmla="*/ 944594 h 2055685"/>
                <a:gd name="connsiteX131" fmla="*/ 1669542 w 7118318"/>
                <a:gd name="connsiteY131" fmla="*/ 956310 h 2055685"/>
                <a:gd name="connsiteX132" fmla="*/ 1631728 w 7118318"/>
                <a:gd name="connsiteY132" fmla="*/ 968788 h 2055685"/>
                <a:gd name="connsiteX133" fmla="*/ 1593914 w 7118318"/>
                <a:gd name="connsiteY133" fmla="*/ 982123 h 2055685"/>
                <a:gd name="connsiteX134" fmla="*/ 1556195 w 7118318"/>
                <a:gd name="connsiteY134" fmla="*/ 996125 h 2055685"/>
                <a:gd name="connsiteX135" fmla="*/ 1518476 w 7118318"/>
                <a:gd name="connsiteY135" fmla="*/ 1011079 h 2055685"/>
                <a:gd name="connsiteX136" fmla="*/ 1480852 w 7118318"/>
                <a:gd name="connsiteY136" fmla="*/ 1026700 h 2055685"/>
                <a:gd name="connsiteX137" fmla="*/ 1443228 w 7118318"/>
                <a:gd name="connsiteY137" fmla="*/ 1043178 h 2055685"/>
                <a:gd name="connsiteX138" fmla="*/ 1405700 w 7118318"/>
                <a:gd name="connsiteY138" fmla="*/ 1060514 h 2055685"/>
                <a:gd name="connsiteX139" fmla="*/ 1368171 w 7118318"/>
                <a:gd name="connsiteY139" fmla="*/ 1078611 h 2055685"/>
                <a:gd name="connsiteX140" fmla="*/ 1330738 w 7118318"/>
                <a:gd name="connsiteY140" fmla="*/ 1097471 h 2055685"/>
                <a:gd name="connsiteX141" fmla="*/ 1293305 w 7118318"/>
                <a:gd name="connsiteY141" fmla="*/ 1117187 h 2055685"/>
                <a:gd name="connsiteX142" fmla="*/ 1255967 w 7118318"/>
                <a:gd name="connsiteY142" fmla="*/ 1137666 h 2055685"/>
                <a:gd name="connsiteX143" fmla="*/ 1218629 w 7118318"/>
                <a:gd name="connsiteY143" fmla="*/ 1159002 h 2055685"/>
                <a:gd name="connsiteX144" fmla="*/ 1181386 w 7118318"/>
                <a:gd name="connsiteY144" fmla="*/ 1181100 h 2055685"/>
                <a:gd name="connsiteX145" fmla="*/ 1144238 w 7118318"/>
                <a:gd name="connsiteY145" fmla="*/ 1203960 h 2055685"/>
                <a:gd name="connsiteX146" fmla="*/ 1107091 w 7118318"/>
                <a:gd name="connsiteY146" fmla="*/ 1227582 h 2055685"/>
                <a:gd name="connsiteX147" fmla="*/ 1069943 w 7118318"/>
                <a:gd name="connsiteY147" fmla="*/ 1252061 h 2055685"/>
                <a:gd name="connsiteX148" fmla="*/ 1032891 w 7118318"/>
                <a:gd name="connsiteY148" fmla="*/ 1277302 h 2055685"/>
                <a:gd name="connsiteX149" fmla="*/ 995934 w 7118318"/>
                <a:gd name="connsiteY149" fmla="*/ 1303306 h 2055685"/>
                <a:gd name="connsiteX150" fmla="*/ 958977 w 7118318"/>
                <a:gd name="connsiteY150" fmla="*/ 1329976 h 2055685"/>
                <a:gd name="connsiteX151" fmla="*/ 922020 w 7118318"/>
                <a:gd name="connsiteY151" fmla="*/ 1357503 h 2055685"/>
                <a:gd name="connsiteX152" fmla="*/ 885158 w 7118318"/>
                <a:gd name="connsiteY152" fmla="*/ 1385697 h 2055685"/>
                <a:gd name="connsiteX153" fmla="*/ 848392 w 7118318"/>
                <a:gd name="connsiteY153" fmla="*/ 1414653 h 2055685"/>
                <a:gd name="connsiteX154" fmla="*/ 811625 w 7118318"/>
                <a:gd name="connsiteY154" fmla="*/ 1444276 h 2055685"/>
                <a:gd name="connsiteX155" fmla="*/ 774859 w 7118318"/>
                <a:gd name="connsiteY155" fmla="*/ 1474660 h 2055685"/>
                <a:gd name="connsiteX156" fmla="*/ 738188 w 7118318"/>
                <a:gd name="connsiteY156" fmla="*/ 1505712 h 2055685"/>
                <a:gd name="connsiteX157" fmla="*/ 701612 w 7118318"/>
                <a:gd name="connsiteY157" fmla="*/ 1537430 h 2055685"/>
                <a:gd name="connsiteX158" fmla="*/ 665036 w 7118318"/>
                <a:gd name="connsiteY158" fmla="*/ 1569815 h 2055685"/>
                <a:gd name="connsiteX159" fmla="*/ 628460 w 7118318"/>
                <a:gd name="connsiteY159" fmla="*/ 1602867 h 2055685"/>
                <a:gd name="connsiteX160" fmla="*/ 591979 w 7118318"/>
                <a:gd name="connsiteY160" fmla="*/ 1636490 h 2055685"/>
                <a:gd name="connsiteX161" fmla="*/ 555593 w 7118318"/>
                <a:gd name="connsiteY161" fmla="*/ 1670685 h 2055685"/>
                <a:gd name="connsiteX162" fmla="*/ 519208 w 7118318"/>
                <a:gd name="connsiteY162" fmla="*/ 1705547 h 2055685"/>
                <a:gd name="connsiteX163" fmla="*/ 482822 w 7118318"/>
                <a:gd name="connsiteY163" fmla="*/ 1740789 h 2055685"/>
                <a:gd name="connsiteX164" fmla="*/ 446532 w 7118318"/>
                <a:gd name="connsiteY164" fmla="*/ 1774984 h 2055685"/>
                <a:gd name="connsiteX165" fmla="*/ 410337 w 7118318"/>
                <a:gd name="connsiteY165" fmla="*/ 1807559 h 2055685"/>
                <a:gd name="connsiteX166" fmla="*/ 374142 w 7118318"/>
                <a:gd name="connsiteY166" fmla="*/ 1838420 h 2055685"/>
                <a:gd name="connsiteX167" fmla="*/ 338042 w 7118318"/>
                <a:gd name="connsiteY167" fmla="*/ 1867662 h 2055685"/>
                <a:gd name="connsiteX168" fmla="*/ 301943 w 7118318"/>
                <a:gd name="connsiteY168" fmla="*/ 1895189 h 2055685"/>
                <a:gd name="connsiteX169" fmla="*/ 265938 w 7118318"/>
                <a:gd name="connsiteY169" fmla="*/ 1921002 h 2055685"/>
                <a:gd name="connsiteX170" fmla="*/ 229934 w 7118318"/>
                <a:gd name="connsiteY170" fmla="*/ 1945005 h 2055685"/>
                <a:gd name="connsiteX171" fmla="*/ 194024 w 7118318"/>
                <a:gd name="connsiteY171" fmla="*/ 1967293 h 2055685"/>
                <a:gd name="connsiteX172" fmla="*/ 158115 w 7118318"/>
                <a:gd name="connsiteY172" fmla="*/ 1987677 h 2055685"/>
                <a:gd name="connsiteX173" fmla="*/ 122301 w 7118318"/>
                <a:gd name="connsiteY173" fmla="*/ 2006346 h 2055685"/>
                <a:gd name="connsiteX174" fmla="*/ 86582 w 7118318"/>
                <a:gd name="connsiteY174" fmla="*/ 2023110 h 2055685"/>
                <a:gd name="connsiteX175" fmla="*/ 50864 w 7118318"/>
                <a:gd name="connsiteY175" fmla="*/ 2037969 h 2055685"/>
                <a:gd name="connsiteX176" fmla="*/ 15145 w 7118318"/>
                <a:gd name="connsiteY176" fmla="*/ 2050923 h 2055685"/>
                <a:gd name="connsiteX177" fmla="*/ 0 w 7118318"/>
                <a:gd name="connsiteY177" fmla="*/ 2055685 h 205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7118318" h="2055685">
                  <a:moveTo>
                    <a:pt x="7118319" y="0"/>
                  </a:moveTo>
                  <a:lnTo>
                    <a:pt x="7085933" y="8001"/>
                  </a:lnTo>
                  <a:lnTo>
                    <a:pt x="7040118" y="19145"/>
                  </a:lnTo>
                  <a:lnTo>
                    <a:pt x="6994398" y="30290"/>
                  </a:lnTo>
                  <a:lnTo>
                    <a:pt x="6948773" y="41338"/>
                  </a:lnTo>
                  <a:lnTo>
                    <a:pt x="6903149" y="52292"/>
                  </a:lnTo>
                  <a:lnTo>
                    <a:pt x="6857620" y="63246"/>
                  </a:lnTo>
                  <a:lnTo>
                    <a:pt x="6812280" y="74104"/>
                  </a:lnTo>
                  <a:lnTo>
                    <a:pt x="6766846" y="84868"/>
                  </a:lnTo>
                  <a:lnTo>
                    <a:pt x="6721507" y="95631"/>
                  </a:lnTo>
                  <a:lnTo>
                    <a:pt x="6676358" y="106299"/>
                  </a:lnTo>
                  <a:lnTo>
                    <a:pt x="6631115" y="117062"/>
                  </a:lnTo>
                  <a:lnTo>
                    <a:pt x="6586062" y="127730"/>
                  </a:lnTo>
                  <a:lnTo>
                    <a:pt x="6541008" y="138398"/>
                  </a:lnTo>
                  <a:lnTo>
                    <a:pt x="6496050" y="149066"/>
                  </a:lnTo>
                  <a:lnTo>
                    <a:pt x="6451187" y="159829"/>
                  </a:lnTo>
                  <a:lnTo>
                    <a:pt x="6406325" y="170498"/>
                  </a:lnTo>
                  <a:lnTo>
                    <a:pt x="6361557" y="181261"/>
                  </a:lnTo>
                  <a:lnTo>
                    <a:pt x="6316885" y="192024"/>
                  </a:lnTo>
                  <a:lnTo>
                    <a:pt x="6272308" y="202883"/>
                  </a:lnTo>
                  <a:lnTo>
                    <a:pt x="6227731" y="213741"/>
                  </a:lnTo>
                  <a:lnTo>
                    <a:pt x="6183249" y="224695"/>
                  </a:lnTo>
                  <a:lnTo>
                    <a:pt x="6138767" y="235744"/>
                  </a:lnTo>
                  <a:lnTo>
                    <a:pt x="6094476" y="246888"/>
                  </a:lnTo>
                  <a:lnTo>
                    <a:pt x="6050185" y="258032"/>
                  </a:lnTo>
                  <a:lnTo>
                    <a:pt x="6005989" y="269367"/>
                  </a:lnTo>
                  <a:lnTo>
                    <a:pt x="5961793" y="280702"/>
                  </a:lnTo>
                  <a:lnTo>
                    <a:pt x="5917692" y="292227"/>
                  </a:lnTo>
                  <a:lnTo>
                    <a:pt x="5873687" y="303848"/>
                  </a:lnTo>
                  <a:lnTo>
                    <a:pt x="5829776" y="315563"/>
                  </a:lnTo>
                  <a:lnTo>
                    <a:pt x="5785866" y="327470"/>
                  </a:lnTo>
                  <a:lnTo>
                    <a:pt x="5742051" y="339471"/>
                  </a:lnTo>
                  <a:lnTo>
                    <a:pt x="5698332" y="351663"/>
                  </a:lnTo>
                  <a:lnTo>
                    <a:pt x="5654612" y="364046"/>
                  </a:lnTo>
                  <a:lnTo>
                    <a:pt x="5610987" y="376523"/>
                  </a:lnTo>
                  <a:lnTo>
                    <a:pt x="5567458" y="389192"/>
                  </a:lnTo>
                  <a:lnTo>
                    <a:pt x="5524024" y="402050"/>
                  </a:lnTo>
                  <a:lnTo>
                    <a:pt x="5480590" y="415100"/>
                  </a:lnTo>
                  <a:lnTo>
                    <a:pt x="5437156" y="428339"/>
                  </a:lnTo>
                  <a:lnTo>
                    <a:pt x="5393912" y="441770"/>
                  </a:lnTo>
                  <a:lnTo>
                    <a:pt x="5350669" y="455390"/>
                  </a:lnTo>
                  <a:lnTo>
                    <a:pt x="5307521" y="469297"/>
                  </a:lnTo>
                  <a:lnTo>
                    <a:pt x="5264373" y="483394"/>
                  </a:lnTo>
                  <a:lnTo>
                    <a:pt x="5221415" y="497681"/>
                  </a:lnTo>
                  <a:lnTo>
                    <a:pt x="5178362" y="512255"/>
                  </a:lnTo>
                  <a:lnTo>
                    <a:pt x="5135499" y="527018"/>
                  </a:lnTo>
                  <a:lnTo>
                    <a:pt x="5092637" y="542068"/>
                  </a:lnTo>
                  <a:lnTo>
                    <a:pt x="5049869" y="557403"/>
                  </a:lnTo>
                  <a:lnTo>
                    <a:pt x="5007102" y="573024"/>
                  </a:lnTo>
                  <a:lnTo>
                    <a:pt x="4964526" y="588836"/>
                  </a:lnTo>
                  <a:lnTo>
                    <a:pt x="4921853" y="605028"/>
                  </a:lnTo>
                  <a:lnTo>
                    <a:pt x="4879372" y="621411"/>
                  </a:lnTo>
                  <a:lnTo>
                    <a:pt x="4836891" y="638175"/>
                  </a:lnTo>
                  <a:lnTo>
                    <a:pt x="4794504" y="655130"/>
                  </a:lnTo>
                  <a:lnTo>
                    <a:pt x="4752118" y="672465"/>
                  </a:lnTo>
                  <a:lnTo>
                    <a:pt x="4709922" y="690086"/>
                  </a:lnTo>
                  <a:lnTo>
                    <a:pt x="4667631" y="708088"/>
                  </a:lnTo>
                  <a:lnTo>
                    <a:pt x="4625531" y="726377"/>
                  </a:lnTo>
                  <a:lnTo>
                    <a:pt x="4583430" y="744950"/>
                  </a:lnTo>
                  <a:lnTo>
                    <a:pt x="4541425" y="763905"/>
                  </a:lnTo>
                  <a:lnTo>
                    <a:pt x="4499420" y="783241"/>
                  </a:lnTo>
                  <a:lnTo>
                    <a:pt x="4457510" y="802862"/>
                  </a:lnTo>
                  <a:lnTo>
                    <a:pt x="4415695" y="822865"/>
                  </a:lnTo>
                  <a:lnTo>
                    <a:pt x="4373880" y="843058"/>
                  </a:lnTo>
                  <a:lnTo>
                    <a:pt x="4332161" y="862013"/>
                  </a:lnTo>
                  <a:lnTo>
                    <a:pt x="4290441" y="879253"/>
                  </a:lnTo>
                  <a:lnTo>
                    <a:pt x="4248912" y="894874"/>
                  </a:lnTo>
                  <a:lnTo>
                    <a:pt x="4207288" y="908971"/>
                  </a:lnTo>
                  <a:lnTo>
                    <a:pt x="4165854" y="921544"/>
                  </a:lnTo>
                  <a:lnTo>
                    <a:pt x="4124421" y="932688"/>
                  </a:lnTo>
                  <a:lnTo>
                    <a:pt x="4083082" y="942594"/>
                  </a:lnTo>
                  <a:lnTo>
                    <a:pt x="4041743" y="951167"/>
                  </a:lnTo>
                  <a:lnTo>
                    <a:pt x="4000500" y="958501"/>
                  </a:lnTo>
                  <a:lnTo>
                    <a:pt x="3959257" y="964692"/>
                  </a:lnTo>
                  <a:lnTo>
                    <a:pt x="3918204" y="969836"/>
                  </a:lnTo>
                  <a:lnTo>
                    <a:pt x="3877056" y="973836"/>
                  </a:lnTo>
                  <a:lnTo>
                    <a:pt x="3836099" y="976979"/>
                  </a:lnTo>
                  <a:lnTo>
                    <a:pt x="3795141" y="979170"/>
                  </a:lnTo>
                  <a:lnTo>
                    <a:pt x="3754279" y="980504"/>
                  </a:lnTo>
                  <a:lnTo>
                    <a:pt x="3713417" y="980980"/>
                  </a:lnTo>
                  <a:lnTo>
                    <a:pt x="3672650" y="980789"/>
                  </a:lnTo>
                  <a:lnTo>
                    <a:pt x="3631978" y="979837"/>
                  </a:lnTo>
                  <a:lnTo>
                    <a:pt x="3591306" y="978313"/>
                  </a:lnTo>
                  <a:lnTo>
                    <a:pt x="3550730" y="976217"/>
                  </a:lnTo>
                  <a:lnTo>
                    <a:pt x="3510153" y="973455"/>
                  </a:lnTo>
                  <a:lnTo>
                    <a:pt x="3469672" y="970312"/>
                  </a:lnTo>
                  <a:lnTo>
                    <a:pt x="3429286" y="966692"/>
                  </a:lnTo>
                  <a:lnTo>
                    <a:pt x="3388900" y="962787"/>
                  </a:lnTo>
                  <a:lnTo>
                    <a:pt x="3348609" y="958406"/>
                  </a:lnTo>
                  <a:lnTo>
                    <a:pt x="3308414" y="953834"/>
                  </a:lnTo>
                  <a:lnTo>
                    <a:pt x="3268218" y="948881"/>
                  </a:lnTo>
                  <a:lnTo>
                    <a:pt x="3228118" y="943832"/>
                  </a:lnTo>
                  <a:lnTo>
                    <a:pt x="3188017" y="938594"/>
                  </a:lnTo>
                  <a:lnTo>
                    <a:pt x="3148013" y="933164"/>
                  </a:lnTo>
                  <a:lnTo>
                    <a:pt x="3108103" y="927735"/>
                  </a:lnTo>
                  <a:lnTo>
                    <a:pt x="3068193" y="922211"/>
                  </a:lnTo>
                  <a:lnTo>
                    <a:pt x="3028379" y="916781"/>
                  </a:lnTo>
                  <a:lnTo>
                    <a:pt x="2988564" y="911257"/>
                  </a:lnTo>
                  <a:lnTo>
                    <a:pt x="2948845" y="905923"/>
                  </a:lnTo>
                  <a:lnTo>
                    <a:pt x="2909221" y="900589"/>
                  </a:lnTo>
                  <a:lnTo>
                    <a:pt x="2869597" y="895445"/>
                  </a:lnTo>
                  <a:lnTo>
                    <a:pt x="2830068" y="890492"/>
                  </a:lnTo>
                  <a:lnTo>
                    <a:pt x="2790539" y="885730"/>
                  </a:lnTo>
                  <a:lnTo>
                    <a:pt x="2751201" y="881253"/>
                  </a:lnTo>
                  <a:lnTo>
                    <a:pt x="2711767" y="877062"/>
                  </a:lnTo>
                  <a:lnTo>
                    <a:pt x="2672429" y="873062"/>
                  </a:lnTo>
                  <a:lnTo>
                    <a:pt x="2633186" y="869537"/>
                  </a:lnTo>
                  <a:lnTo>
                    <a:pt x="2594039" y="866299"/>
                  </a:lnTo>
                  <a:lnTo>
                    <a:pt x="2554891" y="863441"/>
                  </a:lnTo>
                  <a:lnTo>
                    <a:pt x="2515743" y="861060"/>
                  </a:lnTo>
                  <a:lnTo>
                    <a:pt x="2476786" y="859060"/>
                  </a:lnTo>
                  <a:lnTo>
                    <a:pt x="2437733" y="857536"/>
                  </a:lnTo>
                  <a:lnTo>
                    <a:pt x="2398871" y="856583"/>
                  </a:lnTo>
                  <a:lnTo>
                    <a:pt x="2360009" y="856012"/>
                  </a:lnTo>
                  <a:lnTo>
                    <a:pt x="2321147" y="856107"/>
                  </a:lnTo>
                  <a:lnTo>
                    <a:pt x="2282381" y="856679"/>
                  </a:lnTo>
                  <a:lnTo>
                    <a:pt x="2243709" y="857917"/>
                  </a:lnTo>
                  <a:lnTo>
                    <a:pt x="2205038" y="859631"/>
                  </a:lnTo>
                  <a:lnTo>
                    <a:pt x="2166461" y="862108"/>
                  </a:lnTo>
                  <a:lnTo>
                    <a:pt x="2127885" y="865156"/>
                  </a:lnTo>
                  <a:lnTo>
                    <a:pt x="2089404" y="868775"/>
                  </a:lnTo>
                  <a:lnTo>
                    <a:pt x="2051018" y="873157"/>
                  </a:lnTo>
                  <a:lnTo>
                    <a:pt x="2012632" y="878205"/>
                  </a:lnTo>
                  <a:lnTo>
                    <a:pt x="1974342" y="883920"/>
                  </a:lnTo>
                  <a:lnTo>
                    <a:pt x="1936052" y="890397"/>
                  </a:lnTo>
                  <a:lnTo>
                    <a:pt x="1897761" y="897541"/>
                  </a:lnTo>
                  <a:lnTo>
                    <a:pt x="1859661" y="905447"/>
                  </a:lnTo>
                  <a:lnTo>
                    <a:pt x="1821561" y="914114"/>
                  </a:lnTo>
                  <a:lnTo>
                    <a:pt x="1783461" y="923449"/>
                  </a:lnTo>
                  <a:lnTo>
                    <a:pt x="1745456" y="933641"/>
                  </a:lnTo>
                  <a:lnTo>
                    <a:pt x="1707452" y="944594"/>
                  </a:lnTo>
                  <a:lnTo>
                    <a:pt x="1669542" y="956310"/>
                  </a:lnTo>
                  <a:lnTo>
                    <a:pt x="1631728" y="968788"/>
                  </a:lnTo>
                  <a:lnTo>
                    <a:pt x="1593914" y="982123"/>
                  </a:lnTo>
                  <a:lnTo>
                    <a:pt x="1556195" y="996125"/>
                  </a:lnTo>
                  <a:lnTo>
                    <a:pt x="1518476" y="1011079"/>
                  </a:lnTo>
                  <a:lnTo>
                    <a:pt x="1480852" y="1026700"/>
                  </a:lnTo>
                  <a:lnTo>
                    <a:pt x="1443228" y="1043178"/>
                  </a:lnTo>
                  <a:lnTo>
                    <a:pt x="1405700" y="1060514"/>
                  </a:lnTo>
                  <a:lnTo>
                    <a:pt x="1368171" y="1078611"/>
                  </a:lnTo>
                  <a:lnTo>
                    <a:pt x="1330738" y="1097471"/>
                  </a:lnTo>
                  <a:lnTo>
                    <a:pt x="1293305" y="1117187"/>
                  </a:lnTo>
                  <a:lnTo>
                    <a:pt x="1255967" y="1137666"/>
                  </a:lnTo>
                  <a:lnTo>
                    <a:pt x="1218629" y="1159002"/>
                  </a:lnTo>
                  <a:lnTo>
                    <a:pt x="1181386" y="1181100"/>
                  </a:lnTo>
                  <a:lnTo>
                    <a:pt x="1144238" y="1203960"/>
                  </a:lnTo>
                  <a:lnTo>
                    <a:pt x="1107091" y="1227582"/>
                  </a:lnTo>
                  <a:lnTo>
                    <a:pt x="1069943" y="1252061"/>
                  </a:lnTo>
                  <a:lnTo>
                    <a:pt x="1032891" y="1277302"/>
                  </a:lnTo>
                  <a:lnTo>
                    <a:pt x="995934" y="1303306"/>
                  </a:lnTo>
                  <a:lnTo>
                    <a:pt x="958977" y="1329976"/>
                  </a:lnTo>
                  <a:lnTo>
                    <a:pt x="922020" y="1357503"/>
                  </a:lnTo>
                  <a:lnTo>
                    <a:pt x="885158" y="1385697"/>
                  </a:lnTo>
                  <a:lnTo>
                    <a:pt x="848392" y="1414653"/>
                  </a:lnTo>
                  <a:lnTo>
                    <a:pt x="811625" y="1444276"/>
                  </a:lnTo>
                  <a:lnTo>
                    <a:pt x="774859" y="1474660"/>
                  </a:lnTo>
                  <a:lnTo>
                    <a:pt x="738188" y="1505712"/>
                  </a:lnTo>
                  <a:lnTo>
                    <a:pt x="701612" y="1537430"/>
                  </a:lnTo>
                  <a:lnTo>
                    <a:pt x="665036" y="1569815"/>
                  </a:lnTo>
                  <a:lnTo>
                    <a:pt x="628460" y="1602867"/>
                  </a:lnTo>
                  <a:lnTo>
                    <a:pt x="591979" y="1636490"/>
                  </a:lnTo>
                  <a:lnTo>
                    <a:pt x="555593" y="1670685"/>
                  </a:lnTo>
                  <a:lnTo>
                    <a:pt x="519208" y="1705547"/>
                  </a:lnTo>
                  <a:lnTo>
                    <a:pt x="482822" y="1740789"/>
                  </a:lnTo>
                  <a:lnTo>
                    <a:pt x="446532" y="1774984"/>
                  </a:lnTo>
                  <a:lnTo>
                    <a:pt x="410337" y="1807559"/>
                  </a:lnTo>
                  <a:lnTo>
                    <a:pt x="374142" y="1838420"/>
                  </a:lnTo>
                  <a:lnTo>
                    <a:pt x="338042" y="1867662"/>
                  </a:lnTo>
                  <a:lnTo>
                    <a:pt x="301943" y="1895189"/>
                  </a:lnTo>
                  <a:lnTo>
                    <a:pt x="265938" y="1921002"/>
                  </a:lnTo>
                  <a:lnTo>
                    <a:pt x="229934" y="1945005"/>
                  </a:lnTo>
                  <a:lnTo>
                    <a:pt x="194024" y="1967293"/>
                  </a:lnTo>
                  <a:lnTo>
                    <a:pt x="158115" y="1987677"/>
                  </a:lnTo>
                  <a:lnTo>
                    <a:pt x="122301" y="2006346"/>
                  </a:lnTo>
                  <a:lnTo>
                    <a:pt x="86582" y="2023110"/>
                  </a:lnTo>
                  <a:lnTo>
                    <a:pt x="50864" y="2037969"/>
                  </a:lnTo>
                  <a:lnTo>
                    <a:pt x="15145" y="2050923"/>
                  </a:lnTo>
                  <a:lnTo>
                    <a:pt x="0" y="2055685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8" name="任意多边形: 形状 107"/>
            <p:cNvSpPr/>
            <p:nvPr/>
          </p:nvSpPr>
          <p:spPr>
            <a:xfrm>
              <a:off x="664019" y="1197410"/>
              <a:ext cx="7118318" cy="2095595"/>
            </a:xfrm>
            <a:custGeom>
              <a:avLst/>
              <a:gdLst>
                <a:gd name="connsiteX0" fmla="*/ 7118319 w 7118318"/>
                <a:gd name="connsiteY0" fmla="*/ 0 h 2095595"/>
                <a:gd name="connsiteX1" fmla="*/ 7117937 w 7118318"/>
                <a:gd name="connsiteY1" fmla="*/ 95 h 2095595"/>
                <a:gd name="connsiteX2" fmla="*/ 7071455 w 7118318"/>
                <a:gd name="connsiteY2" fmla="*/ 10096 h 2095595"/>
                <a:gd name="connsiteX3" fmla="*/ 7025164 w 7118318"/>
                <a:gd name="connsiteY3" fmla="*/ 20002 h 2095595"/>
                <a:gd name="connsiteX4" fmla="*/ 6978968 w 7118318"/>
                <a:gd name="connsiteY4" fmla="*/ 29718 h 2095595"/>
                <a:gd name="connsiteX5" fmla="*/ 6932771 w 7118318"/>
                <a:gd name="connsiteY5" fmla="*/ 39529 h 2095595"/>
                <a:gd name="connsiteX6" fmla="*/ 6886671 w 7118318"/>
                <a:gd name="connsiteY6" fmla="*/ 49149 h 2095595"/>
                <a:gd name="connsiteX7" fmla="*/ 6840665 w 7118318"/>
                <a:gd name="connsiteY7" fmla="*/ 58769 h 2095595"/>
                <a:gd name="connsiteX8" fmla="*/ 6794754 w 7118318"/>
                <a:gd name="connsiteY8" fmla="*/ 68389 h 2095595"/>
                <a:gd name="connsiteX9" fmla="*/ 6748844 w 7118318"/>
                <a:gd name="connsiteY9" fmla="*/ 78010 h 2095595"/>
                <a:gd name="connsiteX10" fmla="*/ 6703028 w 7118318"/>
                <a:gd name="connsiteY10" fmla="*/ 87535 h 2095595"/>
                <a:gd name="connsiteX11" fmla="*/ 6657308 w 7118318"/>
                <a:gd name="connsiteY11" fmla="*/ 97060 h 2095595"/>
                <a:gd name="connsiteX12" fmla="*/ 6611684 w 7118318"/>
                <a:gd name="connsiteY12" fmla="*/ 106585 h 2095595"/>
                <a:gd name="connsiteX13" fmla="*/ 6566059 w 7118318"/>
                <a:gd name="connsiteY13" fmla="*/ 116205 h 2095595"/>
                <a:gd name="connsiteX14" fmla="*/ 6520530 w 7118318"/>
                <a:gd name="connsiteY14" fmla="*/ 125730 h 2095595"/>
                <a:gd name="connsiteX15" fmla="*/ 6475095 w 7118318"/>
                <a:gd name="connsiteY15" fmla="*/ 135350 h 2095595"/>
                <a:gd name="connsiteX16" fmla="*/ 6429661 w 7118318"/>
                <a:gd name="connsiteY16" fmla="*/ 145066 h 2095595"/>
                <a:gd name="connsiteX17" fmla="*/ 6384322 w 7118318"/>
                <a:gd name="connsiteY17" fmla="*/ 154781 h 2095595"/>
                <a:gd name="connsiteX18" fmla="*/ 6339078 w 7118318"/>
                <a:gd name="connsiteY18" fmla="*/ 164497 h 2095595"/>
                <a:gd name="connsiteX19" fmla="*/ 6293929 w 7118318"/>
                <a:gd name="connsiteY19" fmla="*/ 174308 h 2095595"/>
                <a:gd name="connsiteX20" fmla="*/ 6248876 w 7118318"/>
                <a:gd name="connsiteY20" fmla="*/ 184213 h 2095595"/>
                <a:gd name="connsiteX21" fmla="*/ 6203823 w 7118318"/>
                <a:gd name="connsiteY21" fmla="*/ 194215 h 2095595"/>
                <a:gd name="connsiteX22" fmla="*/ 6158865 w 7118318"/>
                <a:gd name="connsiteY22" fmla="*/ 204311 h 2095595"/>
                <a:gd name="connsiteX23" fmla="*/ 6113907 w 7118318"/>
                <a:gd name="connsiteY23" fmla="*/ 214503 h 2095595"/>
                <a:gd name="connsiteX24" fmla="*/ 6069044 w 7118318"/>
                <a:gd name="connsiteY24" fmla="*/ 224790 h 2095595"/>
                <a:gd name="connsiteX25" fmla="*/ 6024277 w 7118318"/>
                <a:gd name="connsiteY25" fmla="*/ 235172 h 2095595"/>
                <a:gd name="connsiteX26" fmla="*/ 5979604 w 7118318"/>
                <a:gd name="connsiteY26" fmla="*/ 245745 h 2095595"/>
                <a:gd name="connsiteX27" fmla="*/ 5935028 w 7118318"/>
                <a:gd name="connsiteY27" fmla="*/ 256413 h 2095595"/>
                <a:gd name="connsiteX28" fmla="*/ 5890451 w 7118318"/>
                <a:gd name="connsiteY28" fmla="*/ 267271 h 2095595"/>
                <a:gd name="connsiteX29" fmla="*/ 5845969 w 7118318"/>
                <a:gd name="connsiteY29" fmla="*/ 278225 h 2095595"/>
                <a:gd name="connsiteX30" fmla="*/ 5801487 w 7118318"/>
                <a:gd name="connsiteY30" fmla="*/ 289369 h 2095595"/>
                <a:gd name="connsiteX31" fmla="*/ 5757196 w 7118318"/>
                <a:gd name="connsiteY31" fmla="*/ 300704 h 2095595"/>
                <a:gd name="connsiteX32" fmla="*/ 5712904 w 7118318"/>
                <a:gd name="connsiteY32" fmla="*/ 312134 h 2095595"/>
                <a:gd name="connsiteX33" fmla="*/ 5668709 w 7118318"/>
                <a:gd name="connsiteY33" fmla="*/ 323850 h 2095595"/>
                <a:gd name="connsiteX34" fmla="*/ 5624513 w 7118318"/>
                <a:gd name="connsiteY34" fmla="*/ 335661 h 2095595"/>
                <a:gd name="connsiteX35" fmla="*/ 5580507 w 7118318"/>
                <a:gd name="connsiteY35" fmla="*/ 347758 h 2095595"/>
                <a:gd name="connsiteX36" fmla="*/ 5536407 w 7118318"/>
                <a:gd name="connsiteY36" fmla="*/ 360045 h 2095595"/>
                <a:gd name="connsiteX37" fmla="*/ 5492496 w 7118318"/>
                <a:gd name="connsiteY37" fmla="*/ 372523 h 2095595"/>
                <a:gd name="connsiteX38" fmla="*/ 5448586 w 7118318"/>
                <a:gd name="connsiteY38" fmla="*/ 385191 h 2095595"/>
                <a:gd name="connsiteX39" fmla="*/ 5404771 w 7118318"/>
                <a:gd name="connsiteY39" fmla="*/ 398145 h 2095595"/>
                <a:gd name="connsiteX40" fmla="*/ 5361051 w 7118318"/>
                <a:gd name="connsiteY40" fmla="*/ 411385 h 2095595"/>
                <a:gd name="connsiteX41" fmla="*/ 5317332 w 7118318"/>
                <a:gd name="connsiteY41" fmla="*/ 424815 h 2095595"/>
                <a:gd name="connsiteX42" fmla="*/ 5273707 w 7118318"/>
                <a:gd name="connsiteY42" fmla="*/ 438531 h 2095595"/>
                <a:gd name="connsiteX43" fmla="*/ 5230178 w 7118318"/>
                <a:gd name="connsiteY43" fmla="*/ 452438 h 2095595"/>
                <a:gd name="connsiteX44" fmla="*/ 5186648 w 7118318"/>
                <a:gd name="connsiteY44" fmla="*/ 466630 h 2095595"/>
                <a:gd name="connsiteX45" fmla="*/ 5143214 w 7118318"/>
                <a:gd name="connsiteY45" fmla="*/ 481108 h 2095595"/>
                <a:gd name="connsiteX46" fmla="*/ 5099876 w 7118318"/>
                <a:gd name="connsiteY46" fmla="*/ 495871 h 2095595"/>
                <a:gd name="connsiteX47" fmla="*/ 5056632 w 7118318"/>
                <a:gd name="connsiteY47" fmla="*/ 511016 h 2095595"/>
                <a:gd name="connsiteX48" fmla="*/ 5013388 w 7118318"/>
                <a:gd name="connsiteY48" fmla="*/ 526351 h 2095595"/>
                <a:gd name="connsiteX49" fmla="*/ 4970241 w 7118318"/>
                <a:gd name="connsiteY49" fmla="*/ 541972 h 2095595"/>
                <a:gd name="connsiteX50" fmla="*/ 4927092 w 7118318"/>
                <a:gd name="connsiteY50" fmla="*/ 557975 h 2095595"/>
                <a:gd name="connsiteX51" fmla="*/ 4884039 w 7118318"/>
                <a:gd name="connsiteY51" fmla="*/ 574262 h 2095595"/>
                <a:gd name="connsiteX52" fmla="*/ 4841082 w 7118318"/>
                <a:gd name="connsiteY52" fmla="*/ 590836 h 2095595"/>
                <a:gd name="connsiteX53" fmla="*/ 4798219 w 7118318"/>
                <a:gd name="connsiteY53" fmla="*/ 607790 h 2095595"/>
                <a:gd name="connsiteX54" fmla="*/ 4755357 w 7118318"/>
                <a:gd name="connsiteY54" fmla="*/ 625030 h 2095595"/>
                <a:gd name="connsiteX55" fmla="*/ 4712589 w 7118318"/>
                <a:gd name="connsiteY55" fmla="*/ 642652 h 2095595"/>
                <a:gd name="connsiteX56" fmla="*/ 4669917 w 7118318"/>
                <a:gd name="connsiteY56" fmla="*/ 660654 h 2095595"/>
                <a:gd name="connsiteX57" fmla="*/ 4627245 w 7118318"/>
                <a:gd name="connsiteY57" fmla="*/ 678942 h 2095595"/>
                <a:gd name="connsiteX58" fmla="*/ 4584668 w 7118318"/>
                <a:gd name="connsiteY58" fmla="*/ 697611 h 2095595"/>
                <a:gd name="connsiteX59" fmla="*/ 4542092 w 7118318"/>
                <a:gd name="connsiteY59" fmla="*/ 716661 h 2095595"/>
                <a:gd name="connsiteX60" fmla="*/ 4499706 w 7118318"/>
                <a:gd name="connsiteY60" fmla="*/ 736092 h 2095595"/>
                <a:gd name="connsiteX61" fmla="*/ 4457224 w 7118318"/>
                <a:gd name="connsiteY61" fmla="*/ 755809 h 2095595"/>
                <a:gd name="connsiteX62" fmla="*/ 4414933 w 7118318"/>
                <a:gd name="connsiteY62" fmla="*/ 776002 h 2095595"/>
                <a:gd name="connsiteX63" fmla="*/ 4372642 w 7118318"/>
                <a:gd name="connsiteY63" fmla="*/ 796480 h 2095595"/>
                <a:gd name="connsiteX64" fmla="*/ 4330446 w 7118318"/>
                <a:gd name="connsiteY64" fmla="*/ 815626 h 2095595"/>
                <a:gd name="connsiteX65" fmla="*/ 4288250 w 7118318"/>
                <a:gd name="connsiteY65" fmla="*/ 833152 h 2095595"/>
                <a:gd name="connsiteX66" fmla="*/ 4246245 w 7118318"/>
                <a:gd name="connsiteY66" fmla="*/ 849154 h 2095595"/>
                <a:gd name="connsiteX67" fmla="*/ 4204145 w 7118318"/>
                <a:gd name="connsiteY67" fmla="*/ 863632 h 2095595"/>
                <a:gd name="connsiteX68" fmla="*/ 4162234 w 7118318"/>
                <a:gd name="connsiteY68" fmla="*/ 876776 h 2095595"/>
                <a:gd name="connsiteX69" fmla="*/ 4120325 w 7118318"/>
                <a:gd name="connsiteY69" fmla="*/ 888492 h 2095595"/>
                <a:gd name="connsiteX70" fmla="*/ 4078415 w 7118318"/>
                <a:gd name="connsiteY70" fmla="*/ 898874 h 2095595"/>
                <a:gd name="connsiteX71" fmla="*/ 4036695 w 7118318"/>
                <a:gd name="connsiteY71" fmla="*/ 908113 h 2095595"/>
                <a:gd name="connsiteX72" fmla="*/ 3994976 w 7118318"/>
                <a:gd name="connsiteY72" fmla="*/ 916210 h 2095595"/>
                <a:gd name="connsiteX73" fmla="*/ 3953256 w 7118318"/>
                <a:gd name="connsiteY73" fmla="*/ 923163 h 2095595"/>
                <a:gd name="connsiteX74" fmla="*/ 3911727 w 7118318"/>
                <a:gd name="connsiteY74" fmla="*/ 929068 h 2095595"/>
                <a:gd name="connsiteX75" fmla="*/ 3870198 w 7118318"/>
                <a:gd name="connsiteY75" fmla="*/ 933926 h 2095595"/>
                <a:gd name="connsiteX76" fmla="*/ 3828669 w 7118318"/>
                <a:gd name="connsiteY76" fmla="*/ 937927 h 2095595"/>
                <a:gd name="connsiteX77" fmla="*/ 3787235 w 7118318"/>
                <a:gd name="connsiteY77" fmla="*/ 941070 h 2095595"/>
                <a:gd name="connsiteX78" fmla="*/ 3745897 w 7118318"/>
                <a:gd name="connsiteY78" fmla="*/ 943356 h 2095595"/>
                <a:gd name="connsiteX79" fmla="*/ 3704654 w 7118318"/>
                <a:gd name="connsiteY79" fmla="*/ 944880 h 2095595"/>
                <a:gd name="connsiteX80" fmla="*/ 3663410 w 7118318"/>
                <a:gd name="connsiteY80" fmla="*/ 945737 h 2095595"/>
                <a:gd name="connsiteX81" fmla="*/ 3622167 w 7118318"/>
                <a:gd name="connsiteY81" fmla="*/ 945928 h 2095595"/>
                <a:gd name="connsiteX82" fmla="*/ 3581114 w 7118318"/>
                <a:gd name="connsiteY82" fmla="*/ 945547 h 2095595"/>
                <a:gd name="connsiteX83" fmla="*/ 3540062 w 7118318"/>
                <a:gd name="connsiteY83" fmla="*/ 944499 h 2095595"/>
                <a:gd name="connsiteX84" fmla="*/ 3499009 w 7118318"/>
                <a:gd name="connsiteY84" fmla="*/ 943070 h 2095595"/>
                <a:gd name="connsiteX85" fmla="*/ 3458147 w 7118318"/>
                <a:gd name="connsiteY85" fmla="*/ 941165 h 2095595"/>
                <a:gd name="connsiteX86" fmla="*/ 3417284 w 7118318"/>
                <a:gd name="connsiteY86" fmla="*/ 938784 h 2095595"/>
                <a:gd name="connsiteX87" fmla="*/ 3376422 w 7118318"/>
                <a:gd name="connsiteY87" fmla="*/ 936117 h 2095595"/>
                <a:gd name="connsiteX88" fmla="*/ 3335655 w 7118318"/>
                <a:gd name="connsiteY88" fmla="*/ 933069 h 2095595"/>
                <a:gd name="connsiteX89" fmla="*/ 3294983 w 7118318"/>
                <a:gd name="connsiteY89" fmla="*/ 929830 h 2095595"/>
                <a:gd name="connsiteX90" fmla="*/ 3254407 w 7118318"/>
                <a:gd name="connsiteY90" fmla="*/ 926306 h 2095595"/>
                <a:gd name="connsiteX91" fmla="*/ 3213830 w 7118318"/>
                <a:gd name="connsiteY91" fmla="*/ 922592 h 2095595"/>
                <a:gd name="connsiteX92" fmla="*/ 3173254 w 7118318"/>
                <a:gd name="connsiteY92" fmla="*/ 918781 h 2095595"/>
                <a:gd name="connsiteX93" fmla="*/ 3132868 w 7118318"/>
                <a:gd name="connsiteY93" fmla="*/ 914781 h 2095595"/>
                <a:gd name="connsiteX94" fmla="*/ 3092482 w 7118318"/>
                <a:gd name="connsiteY94" fmla="*/ 910780 h 2095595"/>
                <a:gd name="connsiteX95" fmla="*/ 3052096 w 7118318"/>
                <a:gd name="connsiteY95" fmla="*/ 906780 h 2095595"/>
                <a:gd name="connsiteX96" fmla="*/ 3011805 w 7118318"/>
                <a:gd name="connsiteY96" fmla="*/ 902780 h 2095595"/>
                <a:gd name="connsiteX97" fmla="*/ 2971609 w 7118318"/>
                <a:gd name="connsiteY97" fmla="*/ 898779 h 2095595"/>
                <a:gd name="connsiteX98" fmla="*/ 2931509 w 7118318"/>
                <a:gd name="connsiteY98" fmla="*/ 894969 h 2095595"/>
                <a:gd name="connsiteX99" fmla="*/ 2891409 w 7118318"/>
                <a:gd name="connsiteY99" fmla="*/ 891254 h 2095595"/>
                <a:gd name="connsiteX100" fmla="*/ 2851309 w 7118318"/>
                <a:gd name="connsiteY100" fmla="*/ 887635 h 2095595"/>
                <a:gd name="connsiteX101" fmla="*/ 2811399 w 7118318"/>
                <a:gd name="connsiteY101" fmla="*/ 884206 h 2095595"/>
                <a:gd name="connsiteX102" fmla="*/ 2771489 w 7118318"/>
                <a:gd name="connsiteY102" fmla="*/ 881063 h 2095595"/>
                <a:gd name="connsiteX103" fmla="*/ 2731580 w 7118318"/>
                <a:gd name="connsiteY103" fmla="*/ 878110 h 2095595"/>
                <a:gd name="connsiteX104" fmla="*/ 2691765 w 7118318"/>
                <a:gd name="connsiteY104" fmla="*/ 875443 h 2095595"/>
                <a:gd name="connsiteX105" fmla="*/ 2652046 w 7118318"/>
                <a:gd name="connsiteY105" fmla="*/ 873157 h 2095595"/>
                <a:gd name="connsiteX106" fmla="*/ 2612327 w 7118318"/>
                <a:gd name="connsiteY106" fmla="*/ 871156 h 2095595"/>
                <a:gd name="connsiteX107" fmla="*/ 2572703 w 7118318"/>
                <a:gd name="connsiteY107" fmla="*/ 869442 h 2095595"/>
                <a:gd name="connsiteX108" fmla="*/ 2533174 w 7118318"/>
                <a:gd name="connsiteY108" fmla="*/ 868204 h 2095595"/>
                <a:gd name="connsiteX109" fmla="*/ 2493645 w 7118318"/>
                <a:gd name="connsiteY109" fmla="*/ 867442 h 2095595"/>
                <a:gd name="connsiteX110" fmla="*/ 2454212 w 7118318"/>
                <a:gd name="connsiteY110" fmla="*/ 867061 h 2095595"/>
                <a:gd name="connsiteX111" fmla="*/ 2414778 w 7118318"/>
                <a:gd name="connsiteY111" fmla="*/ 867156 h 2095595"/>
                <a:gd name="connsiteX112" fmla="*/ 2375440 w 7118318"/>
                <a:gd name="connsiteY112" fmla="*/ 867727 h 2095595"/>
                <a:gd name="connsiteX113" fmla="*/ 2336102 w 7118318"/>
                <a:gd name="connsiteY113" fmla="*/ 868775 h 2095595"/>
                <a:gd name="connsiteX114" fmla="*/ 2296859 w 7118318"/>
                <a:gd name="connsiteY114" fmla="*/ 870394 h 2095595"/>
                <a:gd name="connsiteX115" fmla="*/ 2257711 w 7118318"/>
                <a:gd name="connsiteY115" fmla="*/ 872585 h 2095595"/>
                <a:gd name="connsiteX116" fmla="*/ 2218563 w 7118318"/>
                <a:gd name="connsiteY116" fmla="*/ 875347 h 2095595"/>
                <a:gd name="connsiteX117" fmla="*/ 2179511 w 7118318"/>
                <a:gd name="connsiteY117" fmla="*/ 878681 h 2095595"/>
                <a:gd name="connsiteX118" fmla="*/ 2140553 w 7118318"/>
                <a:gd name="connsiteY118" fmla="*/ 882682 h 2095595"/>
                <a:gd name="connsiteX119" fmla="*/ 2101596 w 7118318"/>
                <a:gd name="connsiteY119" fmla="*/ 887254 h 2095595"/>
                <a:gd name="connsiteX120" fmla="*/ 2062639 w 7118318"/>
                <a:gd name="connsiteY120" fmla="*/ 892397 h 2095595"/>
                <a:gd name="connsiteX121" fmla="*/ 2023777 w 7118318"/>
                <a:gd name="connsiteY121" fmla="*/ 898303 h 2095595"/>
                <a:gd name="connsiteX122" fmla="*/ 1985010 w 7118318"/>
                <a:gd name="connsiteY122" fmla="*/ 904780 h 2095595"/>
                <a:gd name="connsiteX123" fmla="*/ 1946339 w 7118318"/>
                <a:gd name="connsiteY123" fmla="*/ 912019 h 2095595"/>
                <a:gd name="connsiteX124" fmla="*/ 1907572 w 7118318"/>
                <a:gd name="connsiteY124" fmla="*/ 919925 h 2095595"/>
                <a:gd name="connsiteX125" fmla="*/ 1868996 w 7118318"/>
                <a:gd name="connsiteY125" fmla="*/ 928497 h 2095595"/>
                <a:gd name="connsiteX126" fmla="*/ 1830419 w 7118318"/>
                <a:gd name="connsiteY126" fmla="*/ 937831 h 2095595"/>
                <a:gd name="connsiteX127" fmla="*/ 1791843 w 7118318"/>
                <a:gd name="connsiteY127" fmla="*/ 947928 h 2095595"/>
                <a:gd name="connsiteX128" fmla="*/ 1753457 w 7118318"/>
                <a:gd name="connsiteY128" fmla="*/ 958691 h 2095595"/>
                <a:gd name="connsiteX129" fmla="*/ 1714976 w 7118318"/>
                <a:gd name="connsiteY129" fmla="*/ 970217 h 2095595"/>
                <a:gd name="connsiteX130" fmla="*/ 1676591 w 7118318"/>
                <a:gd name="connsiteY130" fmla="*/ 982504 h 2095595"/>
                <a:gd name="connsiteX131" fmla="*/ 1638300 w 7118318"/>
                <a:gd name="connsiteY131" fmla="*/ 995458 h 2095595"/>
                <a:gd name="connsiteX132" fmla="*/ 1600105 w 7118318"/>
                <a:gd name="connsiteY132" fmla="*/ 1009269 h 2095595"/>
                <a:gd name="connsiteX133" fmla="*/ 1561910 w 7118318"/>
                <a:gd name="connsiteY133" fmla="*/ 1023842 h 2095595"/>
                <a:gd name="connsiteX134" fmla="*/ 1523714 w 7118318"/>
                <a:gd name="connsiteY134" fmla="*/ 1039082 h 2095595"/>
                <a:gd name="connsiteX135" fmla="*/ 1485614 w 7118318"/>
                <a:gd name="connsiteY135" fmla="*/ 1055180 h 2095595"/>
                <a:gd name="connsiteX136" fmla="*/ 1447610 w 7118318"/>
                <a:gd name="connsiteY136" fmla="*/ 1072039 h 2095595"/>
                <a:gd name="connsiteX137" fmla="*/ 1409605 w 7118318"/>
                <a:gd name="connsiteY137" fmla="*/ 1089660 h 2095595"/>
                <a:gd name="connsiteX138" fmla="*/ 1371600 w 7118318"/>
                <a:gd name="connsiteY138" fmla="*/ 1108043 h 2095595"/>
                <a:gd name="connsiteX139" fmla="*/ 1333691 w 7118318"/>
                <a:gd name="connsiteY139" fmla="*/ 1127189 h 2095595"/>
                <a:gd name="connsiteX140" fmla="*/ 1295876 w 7118318"/>
                <a:gd name="connsiteY140" fmla="*/ 1147191 h 2095595"/>
                <a:gd name="connsiteX141" fmla="*/ 1258062 w 7118318"/>
                <a:gd name="connsiteY141" fmla="*/ 1167860 h 2095595"/>
                <a:gd name="connsiteX142" fmla="*/ 1220343 w 7118318"/>
                <a:gd name="connsiteY142" fmla="*/ 1189292 h 2095595"/>
                <a:gd name="connsiteX143" fmla="*/ 1182624 w 7118318"/>
                <a:gd name="connsiteY143" fmla="*/ 1211580 h 2095595"/>
                <a:gd name="connsiteX144" fmla="*/ 1145000 w 7118318"/>
                <a:gd name="connsiteY144" fmla="*/ 1234535 h 2095595"/>
                <a:gd name="connsiteX145" fmla="*/ 1107472 w 7118318"/>
                <a:gd name="connsiteY145" fmla="*/ 1258252 h 2095595"/>
                <a:gd name="connsiteX146" fmla="*/ 1069943 w 7118318"/>
                <a:gd name="connsiteY146" fmla="*/ 1282732 h 2095595"/>
                <a:gd name="connsiteX147" fmla="*/ 1032415 w 7118318"/>
                <a:gd name="connsiteY147" fmla="*/ 1307973 h 2095595"/>
                <a:gd name="connsiteX148" fmla="*/ 994981 w 7118318"/>
                <a:gd name="connsiteY148" fmla="*/ 1333881 h 2095595"/>
                <a:gd name="connsiteX149" fmla="*/ 957548 w 7118318"/>
                <a:gd name="connsiteY149" fmla="*/ 1360551 h 2095595"/>
                <a:gd name="connsiteX150" fmla="*/ 920210 w 7118318"/>
                <a:gd name="connsiteY150" fmla="*/ 1387983 h 2095595"/>
                <a:gd name="connsiteX151" fmla="*/ 882968 w 7118318"/>
                <a:gd name="connsiteY151" fmla="*/ 1416082 h 2095595"/>
                <a:gd name="connsiteX152" fmla="*/ 845725 w 7118318"/>
                <a:gd name="connsiteY152" fmla="*/ 1444847 h 2095595"/>
                <a:gd name="connsiteX153" fmla="*/ 808482 w 7118318"/>
                <a:gd name="connsiteY153" fmla="*/ 1474279 h 2095595"/>
                <a:gd name="connsiteX154" fmla="*/ 771430 w 7118318"/>
                <a:gd name="connsiteY154" fmla="*/ 1504378 h 2095595"/>
                <a:gd name="connsiteX155" fmla="*/ 734282 w 7118318"/>
                <a:gd name="connsiteY155" fmla="*/ 1535144 h 2095595"/>
                <a:gd name="connsiteX156" fmla="*/ 697230 w 7118318"/>
                <a:gd name="connsiteY156" fmla="*/ 1566577 h 2095595"/>
                <a:gd name="connsiteX157" fmla="*/ 660273 w 7118318"/>
                <a:gd name="connsiteY157" fmla="*/ 1598581 h 2095595"/>
                <a:gd name="connsiteX158" fmla="*/ 623316 w 7118318"/>
                <a:gd name="connsiteY158" fmla="*/ 1631252 h 2095595"/>
                <a:gd name="connsiteX159" fmla="*/ 586359 w 7118318"/>
                <a:gd name="connsiteY159" fmla="*/ 1664494 h 2095595"/>
                <a:gd name="connsiteX160" fmla="*/ 549593 w 7118318"/>
                <a:gd name="connsiteY160" fmla="*/ 1698212 h 2095595"/>
                <a:gd name="connsiteX161" fmla="*/ 512731 w 7118318"/>
                <a:gd name="connsiteY161" fmla="*/ 1732598 h 2095595"/>
                <a:gd name="connsiteX162" fmla="*/ 475964 w 7118318"/>
                <a:gd name="connsiteY162" fmla="*/ 1767459 h 2095595"/>
                <a:gd name="connsiteX163" fmla="*/ 439293 w 7118318"/>
                <a:gd name="connsiteY163" fmla="*/ 1802797 h 2095595"/>
                <a:gd name="connsiteX164" fmla="*/ 402622 w 7118318"/>
                <a:gd name="connsiteY164" fmla="*/ 1836801 h 2095595"/>
                <a:gd name="connsiteX165" fmla="*/ 366046 w 7118318"/>
                <a:gd name="connsiteY165" fmla="*/ 1869186 h 2095595"/>
                <a:gd name="connsiteX166" fmla="*/ 329470 w 7118318"/>
                <a:gd name="connsiteY166" fmla="*/ 1899952 h 2095595"/>
                <a:gd name="connsiteX167" fmla="*/ 292989 w 7118318"/>
                <a:gd name="connsiteY167" fmla="*/ 1928812 h 2095595"/>
                <a:gd name="connsiteX168" fmla="*/ 256508 w 7118318"/>
                <a:gd name="connsiteY168" fmla="*/ 1956054 h 2095595"/>
                <a:gd name="connsiteX169" fmla="*/ 220123 w 7118318"/>
                <a:gd name="connsiteY169" fmla="*/ 1981391 h 2095595"/>
                <a:gd name="connsiteX170" fmla="*/ 183833 w 7118318"/>
                <a:gd name="connsiteY170" fmla="*/ 2005012 h 2095595"/>
                <a:gd name="connsiteX171" fmla="*/ 147542 w 7118318"/>
                <a:gd name="connsiteY171" fmla="*/ 2026634 h 2095595"/>
                <a:gd name="connsiteX172" fmla="*/ 111347 w 7118318"/>
                <a:gd name="connsiteY172" fmla="*/ 2046542 h 2095595"/>
                <a:gd name="connsiteX173" fmla="*/ 75152 w 7118318"/>
                <a:gd name="connsiteY173" fmla="*/ 2064449 h 2095595"/>
                <a:gd name="connsiteX174" fmla="*/ 39053 w 7118318"/>
                <a:gd name="connsiteY174" fmla="*/ 2080451 h 2095595"/>
                <a:gd name="connsiteX175" fmla="*/ 2953 w 7118318"/>
                <a:gd name="connsiteY175" fmla="*/ 2094548 h 2095595"/>
                <a:gd name="connsiteX176" fmla="*/ 0 w 7118318"/>
                <a:gd name="connsiteY176" fmla="*/ 2095595 h 209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7118318" h="2095595">
                  <a:moveTo>
                    <a:pt x="7118319" y="0"/>
                  </a:moveTo>
                  <a:lnTo>
                    <a:pt x="7117937" y="95"/>
                  </a:lnTo>
                  <a:lnTo>
                    <a:pt x="7071455" y="10096"/>
                  </a:lnTo>
                  <a:lnTo>
                    <a:pt x="7025164" y="20002"/>
                  </a:lnTo>
                  <a:lnTo>
                    <a:pt x="6978968" y="29718"/>
                  </a:lnTo>
                  <a:lnTo>
                    <a:pt x="6932771" y="39529"/>
                  </a:lnTo>
                  <a:lnTo>
                    <a:pt x="6886671" y="49149"/>
                  </a:lnTo>
                  <a:lnTo>
                    <a:pt x="6840665" y="58769"/>
                  </a:lnTo>
                  <a:lnTo>
                    <a:pt x="6794754" y="68389"/>
                  </a:lnTo>
                  <a:lnTo>
                    <a:pt x="6748844" y="78010"/>
                  </a:lnTo>
                  <a:lnTo>
                    <a:pt x="6703028" y="87535"/>
                  </a:lnTo>
                  <a:lnTo>
                    <a:pt x="6657308" y="97060"/>
                  </a:lnTo>
                  <a:lnTo>
                    <a:pt x="6611684" y="106585"/>
                  </a:lnTo>
                  <a:lnTo>
                    <a:pt x="6566059" y="116205"/>
                  </a:lnTo>
                  <a:lnTo>
                    <a:pt x="6520530" y="125730"/>
                  </a:lnTo>
                  <a:lnTo>
                    <a:pt x="6475095" y="135350"/>
                  </a:lnTo>
                  <a:lnTo>
                    <a:pt x="6429661" y="145066"/>
                  </a:lnTo>
                  <a:lnTo>
                    <a:pt x="6384322" y="154781"/>
                  </a:lnTo>
                  <a:lnTo>
                    <a:pt x="6339078" y="164497"/>
                  </a:lnTo>
                  <a:lnTo>
                    <a:pt x="6293929" y="174308"/>
                  </a:lnTo>
                  <a:lnTo>
                    <a:pt x="6248876" y="184213"/>
                  </a:lnTo>
                  <a:lnTo>
                    <a:pt x="6203823" y="194215"/>
                  </a:lnTo>
                  <a:lnTo>
                    <a:pt x="6158865" y="204311"/>
                  </a:lnTo>
                  <a:lnTo>
                    <a:pt x="6113907" y="214503"/>
                  </a:lnTo>
                  <a:lnTo>
                    <a:pt x="6069044" y="224790"/>
                  </a:lnTo>
                  <a:lnTo>
                    <a:pt x="6024277" y="235172"/>
                  </a:lnTo>
                  <a:lnTo>
                    <a:pt x="5979604" y="245745"/>
                  </a:lnTo>
                  <a:lnTo>
                    <a:pt x="5935028" y="256413"/>
                  </a:lnTo>
                  <a:lnTo>
                    <a:pt x="5890451" y="267271"/>
                  </a:lnTo>
                  <a:lnTo>
                    <a:pt x="5845969" y="278225"/>
                  </a:lnTo>
                  <a:lnTo>
                    <a:pt x="5801487" y="289369"/>
                  </a:lnTo>
                  <a:lnTo>
                    <a:pt x="5757196" y="300704"/>
                  </a:lnTo>
                  <a:lnTo>
                    <a:pt x="5712904" y="312134"/>
                  </a:lnTo>
                  <a:lnTo>
                    <a:pt x="5668709" y="323850"/>
                  </a:lnTo>
                  <a:lnTo>
                    <a:pt x="5624513" y="335661"/>
                  </a:lnTo>
                  <a:lnTo>
                    <a:pt x="5580507" y="347758"/>
                  </a:lnTo>
                  <a:lnTo>
                    <a:pt x="5536407" y="360045"/>
                  </a:lnTo>
                  <a:lnTo>
                    <a:pt x="5492496" y="372523"/>
                  </a:lnTo>
                  <a:lnTo>
                    <a:pt x="5448586" y="385191"/>
                  </a:lnTo>
                  <a:lnTo>
                    <a:pt x="5404771" y="398145"/>
                  </a:lnTo>
                  <a:lnTo>
                    <a:pt x="5361051" y="411385"/>
                  </a:lnTo>
                  <a:lnTo>
                    <a:pt x="5317332" y="424815"/>
                  </a:lnTo>
                  <a:lnTo>
                    <a:pt x="5273707" y="438531"/>
                  </a:lnTo>
                  <a:lnTo>
                    <a:pt x="5230178" y="452438"/>
                  </a:lnTo>
                  <a:lnTo>
                    <a:pt x="5186648" y="466630"/>
                  </a:lnTo>
                  <a:lnTo>
                    <a:pt x="5143214" y="481108"/>
                  </a:lnTo>
                  <a:lnTo>
                    <a:pt x="5099876" y="495871"/>
                  </a:lnTo>
                  <a:lnTo>
                    <a:pt x="5056632" y="511016"/>
                  </a:lnTo>
                  <a:lnTo>
                    <a:pt x="5013388" y="526351"/>
                  </a:lnTo>
                  <a:lnTo>
                    <a:pt x="4970241" y="541972"/>
                  </a:lnTo>
                  <a:lnTo>
                    <a:pt x="4927092" y="557975"/>
                  </a:lnTo>
                  <a:lnTo>
                    <a:pt x="4884039" y="574262"/>
                  </a:lnTo>
                  <a:lnTo>
                    <a:pt x="4841082" y="590836"/>
                  </a:lnTo>
                  <a:lnTo>
                    <a:pt x="4798219" y="607790"/>
                  </a:lnTo>
                  <a:lnTo>
                    <a:pt x="4755357" y="625030"/>
                  </a:lnTo>
                  <a:lnTo>
                    <a:pt x="4712589" y="642652"/>
                  </a:lnTo>
                  <a:lnTo>
                    <a:pt x="4669917" y="660654"/>
                  </a:lnTo>
                  <a:lnTo>
                    <a:pt x="4627245" y="678942"/>
                  </a:lnTo>
                  <a:lnTo>
                    <a:pt x="4584668" y="697611"/>
                  </a:lnTo>
                  <a:lnTo>
                    <a:pt x="4542092" y="716661"/>
                  </a:lnTo>
                  <a:lnTo>
                    <a:pt x="4499706" y="736092"/>
                  </a:lnTo>
                  <a:lnTo>
                    <a:pt x="4457224" y="755809"/>
                  </a:lnTo>
                  <a:lnTo>
                    <a:pt x="4414933" y="776002"/>
                  </a:lnTo>
                  <a:lnTo>
                    <a:pt x="4372642" y="796480"/>
                  </a:lnTo>
                  <a:lnTo>
                    <a:pt x="4330446" y="815626"/>
                  </a:lnTo>
                  <a:lnTo>
                    <a:pt x="4288250" y="833152"/>
                  </a:lnTo>
                  <a:lnTo>
                    <a:pt x="4246245" y="849154"/>
                  </a:lnTo>
                  <a:lnTo>
                    <a:pt x="4204145" y="863632"/>
                  </a:lnTo>
                  <a:lnTo>
                    <a:pt x="4162234" y="876776"/>
                  </a:lnTo>
                  <a:lnTo>
                    <a:pt x="4120325" y="888492"/>
                  </a:lnTo>
                  <a:lnTo>
                    <a:pt x="4078415" y="898874"/>
                  </a:lnTo>
                  <a:lnTo>
                    <a:pt x="4036695" y="908113"/>
                  </a:lnTo>
                  <a:lnTo>
                    <a:pt x="3994976" y="916210"/>
                  </a:lnTo>
                  <a:lnTo>
                    <a:pt x="3953256" y="923163"/>
                  </a:lnTo>
                  <a:lnTo>
                    <a:pt x="3911727" y="929068"/>
                  </a:lnTo>
                  <a:lnTo>
                    <a:pt x="3870198" y="933926"/>
                  </a:lnTo>
                  <a:lnTo>
                    <a:pt x="3828669" y="937927"/>
                  </a:lnTo>
                  <a:lnTo>
                    <a:pt x="3787235" y="941070"/>
                  </a:lnTo>
                  <a:lnTo>
                    <a:pt x="3745897" y="943356"/>
                  </a:lnTo>
                  <a:lnTo>
                    <a:pt x="3704654" y="944880"/>
                  </a:lnTo>
                  <a:lnTo>
                    <a:pt x="3663410" y="945737"/>
                  </a:lnTo>
                  <a:lnTo>
                    <a:pt x="3622167" y="945928"/>
                  </a:lnTo>
                  <a:lnTo>
                    <a:pt x="3581114" y="945547"/>
                  </a:lnTo>
                  <a:lnTo>
                    <a:pt x="3540062" y="944499"/>
                  </a:lnTo>
                  <a:lnTo>
                    <a:pt x="3499009" y="943070"/>
                  </a:lnTo>
                  <a:lnTo>
                    <a:pt x="3458147" y="941165"/>
                  </a:lnTo>
                  <a:lnTo>
                    <a:pt x="3417284" y="938784"/>
                  </a:lnTo>
                  <a:lnTo>
                    <a:pt x="3376422" y="936117"/>
                  </a:lnTo>
                  <a:lnTo>
                    <a:pt x="3335655" y="933069"/>
                  </a:lnTo>
                  <a:lnTo>
                    <a:pt x="3294983" y="929830"/>
                  </a:lnTo>
                  <a:lnTo>
                    <a:pt x="3254407" y="926306"/>
                  </a:lnTo>
                  <a:lnTo>
                    <a:pt x="3213830" y="922592"/>
                  </a:lnTo>
                  <a:lnTo>
                    <a:pt x="3173254" y="918781"/>
                  </a:lnTo>
                  <a:lnTo>
                    <a:pt x="3132868" y="914781"/>
                  </a:lnTo>
                  <a:lnTo>
                    <a:pt x="3092482" y="910780"/>
                  </a:lnTo>
                  <a:lnTo>
                    <a:pt x="3052096" y="906780"/>
                  </a:lnTo>
                  <a:lnTo>
                    <a:pt x="3011805" y="902780"/>
                  </a:lnTo>
                  <a:lnTo>
                    <a:pt x="2971609" y="898779"/>
                  </a:lnTo>
                  <a:lnTo>
                    <a:pt x="2931509" y="894969"/>
                  </a:lnTo>
                  <a:lnTo>
                    <a:pt x="2891409" y="891254"/>
                  </a:lnTo>
                  <a:lnTo>
                    <a:pt x="2851309" y="887635"/>
                  </a:lnTo>
                  <a:lnTo>
                    <a:pt x="2811399" y="884206"/>
                  </a:lnTo>
                  <a:lnTo>
                    <a:pt x="2771489" y="881063"/>
                  </a:lnTo>
                  <a:lnTo>
                    <a:pt x="2731580" y="878110"/>
                  </a:lnTo>
                  <a:lnTo>
                    <a:pt x="2691765" y="875443"/>
                  </a:lnTo>
                  <a:lnTo>
                    <a:pt x="2652046" y="873157"/>
                  </a:lnTo>
                  <a:lnTo>
                    <a:pt x="2612327" y="871156"/>
                  </a:lnTo>
                  <a:lnTo>
                    <a:pt x="2572703" y="869442"/>
                  </a:lnTo>
                  <a:lnTo>
                    <a:pt x="2533174" y="868204"/>
                  </a:lnTo>
                  <a:lnTo>
                    <a:pt x="2493645" y="867442"/>
                  </a:lnTo>
                  <a:lnTo>
                    <a:pt x="2454212" y="867061"/>
                  </a:lnTo>
                  <a:lnTo>
                    <a:pt x="2414778" y="867156"/>
                  </a:lnTo>
                  <a:lnTo>
                    <a:pt x="2375440" y="867727"/>
                  </a:lnTo>
                  <a:lnTo>
                    <a:pt x="2336102" y="868775"/>
                  </a:lnTo>
                  <a:lnTo>
                    <a:pt x="2296859" y="870394"/>
                  </a:lnTo>
                  <a:lnTo>
                    <a:pt x="2257711" y="872585"/>
                  </a:lnTo>
                  <a:lnTo>
                    <a:pt x="2218563" y="875347"/>
                  </a:lnTo>
                  <a:lnTo>
                    <a:pt x="2179511" y="878681"/>
                  </a:lnTo>
                  <a:lnTo>
                    <a:pt x="2140553" y="882682"/>
                  </a:lnTo>
                  <a:lnTo>
                    <a:pt x="2101596" y="887254"/>
                  </a:lnTo>
                  <a:lnTo>
                    <a:pt x="2062639" y="892397"/>
                  </a:lnTo>
                  <a:lnTo>
                    <a:pt x="2023777" y="898303"/>
                  </a:lnTo>
                  <a:lnTo>
                    <a:pt x="1985010" y="904780"/>
                  </a:lnTo>
                  <a:lnTo>
                    <a:pt x="1946339" y="912019"/>
                  </a:lnTo>
                  <a:lnTo>
                    <a:pt x="1907572" y="919925"/>
                  </a:lnTo>
                  <a:lnTo>
                    <a:pt x="1868996" y="928497"/>
                  </a:lnTo>
                  <a:lnTo>
                    <a:pt x="1830419" y="937831"/>
                  </a:lnTo>
                  <a:lnTo>
                    <a:pt x="1791843" y="947928"/>
                  </a:lnTo>
                  <a:lnTo>
                    <a:pt x="1753457" y="958691"/>
                  </a:lnTo>
                  <a:lnTo>
                    <a:pt x="1714976" y="970217"/>
                  </a:lnTo>
                  <a:lnTo>
                    <a:pt x="1676591" y="982504"/>
                  </a:lnTo>
                  <a:lnTo>
                    <a:pt x="1638300" y="995458"/>
                  </a:lnTo>
                  <a:lnTo>
                    <a:pt x="1600105" y="1009269"/>
                  </a:lnTo>
                  <a:lnTo>
                    <a:pt x="1561910" y="1023842"/>
                  </a:lnTo>
                  <a:lnTo>
                    <a:pt x="1523714" y="1039082"/>
                  </a:lnTo>
                  <a:lnTo>
                    <a:pt x="1485614" y="1055180"/>
                  </a:lnTo>
                  <a:lnTo>
                    <a:pt x="1447610" y="1072039"/>
                  </a:lnTo>
                  <a:lnTo>
                    <a:pt x="1409605" y="1089660"/>
                  </a:lnTo>
                  <a:lnTo>
                    <a:pt x="1371600" y="1108043"/>
                  </a:lnTo>
                  <a:lnTo>
                    <a:pt x="1333691" y="1127189"/>
                  </a:lnTo>
                  <a:lnTo>
                    <a:pt x="1295876" y="1147191"/>
                  </a:lnTo>
                  <a:lnTo>
                    <a:pt x="1258062" y="1167860"/>
                  </a:lnTo>
                  <a:lnTo>
                    <a:pt x="1220343" y="1189292"/>
                  </a:lnTo>
                  <a:lnTo>
                    <a:pt x="1182624" y="1211580"/>
                  </a:lnTo>
                  <a:lnTo>
                    <a:pt x="1145000" y="1234535"/>
                  </a:lnTo>
                  <a:lnTo>
                    <a:pt x="1107472" y="1258252"/>
                  </a:lnTo>
                  <a:lnTo>
                    <a:pt x="1069943" y="1282732"/>
                  </a:lnTo>
                  <a:lnTo>
                    <a:pt x="1032415" y="1307973"/>
                  </a:lnTo>
                  <a:lnTo>
                    <a:pt x="994981" y="1333881"/>
                  </a:lnTo>
                  <a:lnTo>
                    <a:pt x="957548" y="1360551"/>
                  </a:lnTo>
                  <a:lnTo>
                    <a:pt x="920210" y="1387983"/>
                  </a:lnTo>
                  <a:lnTo>
                    <a:pt x="882968" y="1416082"/>
                  </a:lnTo>
                  <a:lnTo>
                    <a:pt x="845725" y="1444847"/>
                  </a:lnTo>
                  <a:lnTo>
                    <a:pt x="808482" y="1474279"/>
                  </a:lnTo>
                  <a:lnTo>
                    <a:pt x="771430" y="1504378"/>
                  </a:lnTo>
                  <a:lnTo>
                    <a:pt x="734282" y="1535144"/>
                  </a:lnTo>
                  <a:lnTo>
                    <a:pt x="697230" y="1566577"/>
                  </a:lnTo>
                  <a:lnTo>
                    <a:pt x="660273" y="1598581"/>
                  </a:lnTo>
                  <a:lnTo>
                    <a:pt x="623316" y="1631252"/>
                  </a:lnTo>
                  <a:lnTo>
                    <a:pt x="586359" y="1664494"/>
                  </a:lnTo>
                  <a:lnTo>
                    <a:pt x="549593" y="1698212"/>
                  </a:lnTo>
                  <a:lnTo>
                    <a:pt x="512731" y="1732598"/>
                  </a:lnTo>
                  <a:lnTo>
                    <a:pt x="475964" y="1767459"/>
                  </a:lnTo>
                  <a:lnTo>
                    <a:pt x="439293" y="1802797"/>
                  </a:lnTo>
                  <a:lnTo>
                    <a:pt x="402622" y="1836801"/>
                  </a:lnTo>
                  <a:lnTo>
                    <a:pt x="366046" y="1869186"/>
                  </a:lnTo>
                  <a:lnTo>
                    <a:pt x="329470" y="1899952"/>
                  </a:lnTo>
                  <a:lnTo>
                    <a:pt x="292989" y="1928812"/>
                  </a:lnTo>
                  <a:lnTo>
                    <a:pt x="256508" y="1956054"/>
                  </a:lnTo>
                  <a:lnTo>
                    <a:pt x="220123" y="1981391"/>
                  </a:lnTo>
                  <a:lnTo>
                    <a:pt x="183833" y="2005012"/>
                  </a:lnTo>
                  <a:lnTo>
                    <a:pt x="147542" y="2026634"/>
                  </a:lnTo>
                  <a:lnTo>
                    <a:pt x="111347" y="2046542"/>
                  </a:lnTo>
                  <a:lnTo>
                    <a:pt x="75152" y="2064449"/>
                  </a:lnTo>
                  <a:lnTo>
                    <a:pt x="39053" y="2080451"/>
                  </a:lnTo>
                  <a:lnTo>
                    <a:pt x="2953" y="2094548"/>
                  </a:lnTo>
                  <a:lnTo>
                    <a:pt x="0" y="2095595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9" name="任意多边形: 形状 108"/>
            <p:cNvSpPr/>
            <p:nvPr/>
          </p:nvSpPr>
          <p:spPr>
            <a:xfrm>
              <a:off x="664019" y="1186551"/>
              <a:ext cx="7118318" cy="2141029"/>
            </a:xfrm>
            <a:custGeom>
              <a:avLst/>
              <a:gdLst>
                <a:gd name="connsiteX0" fmla="*/ 7118319 w 7118318"/>
                <a:gd name="connsiteY0" fmla="*/ 0 h 2141029"/>
                <a:gd name="connsiteX1" fmla="*/ 7103650 w 7118318"/>
                <a:gd name="connsiteY1" fmla="*/ 2762 h 2141029"/>
                <a:gd name="connsiteX2" fmla="*/ 7056692 w 7118318"/>
                <a:gd name="connsiteY2" fmla="*/ 11239 h 2141029"/>
                <a:gd name="connsiteX3" fmla="*/ 7009924 w 7118318"/>
                <a:gd name="connsiteY3" fmla="*/ 19812 h 2141029"/>
                <a:gd name="connsiteX4" fmla="*/ 6963156 w 7118318"/>
                <a:gd name="connsiteY4" fmla="*/ 28194 h 2141029"/>
                <a:gd name="connsiteX5" fmla="*/ 6916484 w 7118318"/>
                <a:gd name="connsiteY5" fmla="*/ 36576 h 2141029"/>
                <a:gd name="connsiteX6" fmla="*/ 6869811 w 7118318"/>
                <a:gd name="connsiteY6" fmla="*/ 44958 h 2141029"/>
                <a:gd name="connsiteX7" fmla="*/ 6823329 w 7118318"/>
                <a:gd name="connsiteY7" fmla="*/ 53245 h 2141029"/>
                <a:gd name="connsiteX8" fmla="*/ 6776847 w 7118318"/>
                <a:gd name="connsiteY8" fmla="*/ 61627 h 2141029"/>
                <a:gd name="connsiteX9" fmla="*/ 6730460 w 7118318"/>
                <a:gd name="connsiteY9" fmla="*/ 69913 h 2141029"/>
                <a:gd name="connsiteX10" fmla="*/ 6684169 w 7118318"/>
                <a:gd name="connsiteY10" fmla="*/ 78296 h 2141029"/>
                <a:gd name="connsiteX11" fmla="*/ 6637878 w 7118318"/>
                <a:gd name="connsiteY11" fmla="*/ 86677 h 2141029"/>
                <a:gd name="connsiteX12" fmla="*/ 6591681 w 7118318"/>
                <a:gd name="connsiteY12" fmla="*/ 95059 h 2141029"/>
                <a:gd name="connsiteX13" fmla="*/ 6545580 w 7118318"/>
                <a:gd name="connsiteY13" fmla="*/ 103442 h 2141029"/>
                <a:gd name="connsiteX14" fmla="*/ 6499479 w 7118318"/>
                <a:gd name="connsiteY14" fmla="*/ 111919 h 2141029"/>
                <a:gd name="connsiteX15" fmla="*/ 6453569 w 7118318"/>
                <a:gd name="connsiteY15" fmla="*/ 120491 h 2141029"/>
                <a:gd name="connsiteX16" fmla="*/ 6407658 w 7118318"/>
                <a:gd name="connsiteY16" fmla="*/ 129064 h 2141029"/>
                <a:gd name="connsiteX17" fmla="*/ 6361843 w 7118318"/>
                <a:gd name="connsiteY17" fmla="*/ 137827 h 2141029"/>
                <a:gd name="connsiteX18" fmla="*/ 6316123 w 7118318"/>
                <a:gd name="connsiteY18" fmla="*/ 146590 h 2141029"/>
                <a:gd name="connsiteX19" fmla="*/ 6270403 w 7118318"/>
                <a:gd name="connsiteY19" fmla="*/ 155448 h 2141029"/>
                <a:gd name="connsiteX20" fmla="*/ 6224873 w 7118318"/>
                <a:gd name="connsiteY20" fmla="*/ 164497 h 2141029"/>
                <a:gd name="connsiteX21" fmla="*/ 6179249 w 7118318"/>
                <a:gd name="connsiteY21" fmla="*/ 173546 h 2141029"/>
                <a:gd name="connsiteX22" fmla="*/ 6133814 w 7118318"/>
                <a:gd name="connsiteY22" fmla="*/ 182785 h 2141029"/>
                <a:gd name="connsiteX23" fmla="*/ 6088476 w 7118318"/>
                <a:gd name="connsiteY23" fmla="*/ 192214 h 2141029"/>
                <a:gd name="connsiteX24" fmla="*/ 6043137 w 7118318"/>
                <a:gd name="connsiteY24" fmla="*/ 201739 h 2141029"/>
                <a:gd name="connsiteX25" fmla="*/ 5997893 w 7118318"/>
                <a:gd name="connsiteY25" fmla="*/ 211455 h 2141029"/>
                <a:gd name="connsiteX26" fmla="*/ 5952649 w 7118318"/>
                <a:gd name="connsiteY26" fmla="*/ 221266 h 2141029"/>
                <a:gd name="connsiteX27" fmla="*/ 5907596 w 7118318"/>
                <a:gd name="connsiteY27" fmla="*/ 231267 h 2141029"/>
                <a:gd name="connsiteX28" fmla="*/ 5862542 w 7118318"/>
                <a:gd name="connsiteY28" fmla="*/ 241459 h 2141029"/>
                <a:gd name="connsiteX29" fmla="*/ 5817585 w 7118318"/>
                <a:gd name="connsiteY29" fmla="*/ 251936 h 2141029"/>
                <a:gd name="connsiteX30" fmla="*/ 5772626 w 7118318"/>
                <a:gd name="connsiteY30" fmla="*/ 262509 h 2141029"/>
                <a:gd name="connsiteX31" fmla="*/ 5727763 w 7118318"/>
                <a:gd name="connsiteY31" fmla="*/ 273272 h 2141029"/>
                <a:gd name="connsiteX32" fmla="*/ 5682996 w 7118318"/>
                <a:gd name="connsiteY32" fmla="*/ 284321 h 2141029"/>
                <a:gd name="connsiteX33" fmla="*/ 5638324 w 7118318"/>
                <a:gd name="connsiteY33" fmla="*/ 295561 h 2141029"/>
                <a:gd name="connsiteX34" fmla="*/ 5593747 w 7118318"/>
                <a:gd name="connsiteY34" fmla="*/ 306991 h 2141029"/>
                <a:gd name="connsiteX35" fmla="*/ 5549170 w 7118318"/>
                <a:gd name="connsiteY35" fmla="*/ 318706 h 2141029"/>
                <a:gd name="connsiteX36" fmla="*/ 5504688 w 7118318"/>
                <a:gd name="connsiteY36" fmla="*/ 330708 h 2141029"/>
                <a:gd name="connsiteX37" fmla="*/ 5460207 w 7118318"/>
                <a:gd name="connsiteY37" fmla="*/ 342900 h 2141029"/>
                <a:gd name="connsiteX38" fmla="*/ 5415915 w 7118318"/>
                <a:gd name="connsiteY38" fmla="*/ 355378 h 2141029"/>
                <a:gd name="connsiteX39" fmla="*/ 5371624 w 7118318"/>
                <a:gd name="connsiteY39" fmla="*/ 368141 h 2141029"/>
                <a:gd name="connsiteX40" fmla="*/ 5327428 w 7118318"/>
                <a:gd name="connsiteY40" fmla="*/ 381095 h 2141029"/>
                <a:gd name="connsiteX41" fmla="*/ 5283232 w 7118318"/>
                <a:gd name="connsiteY41" fmla="*/ 394430 h 2141029"/>
                <a:gd name="connsiteX42" fmla="*/ 5239131 w 7118318"/>
                <a:gd name="connsiteY42" fmla="*/ 408051 h 2141029"/>
                <a:gd name="connsiteX43" fmla="*/ 5195126 w 7118318"/>
                <a:gd name="connsiteY43" fmla="*/ 421862 h 2141029"/>
                <a:gd name="connsiteX44" fmla="*/ 5151216 w 7118318"/>
                <a:gd name="connsiteY44" fmla="*/ 436055 h 2141029"/>
                <a:gd name="connsiteX45" fmla="*/ 5107305 w 7118318"/>
                <a:gd name="connsiteY45" fmla="*/ 450628 h 2141029"/>
                <a:gd name="connsiteX46" fmla="*/ 5063490 w 7118318"/>
                <a:gd name="connsiteY46" fmla="*/ 465392 h 2141029"/>
                <a:gd name="connsiteX47" fmla="*/ 5019771 w 7118318"/>
                <a:gd name="connsiteY47" fmla="*/ 480536 h 2141029"/>
                <a:gd name="connsiteX48" fmla="*/ 4976051 w 7118318"/>
                <a:gd name="connsiteY48" fmla="*/ 496062 h 2141029"/>
                <a:gd name="connsiteX49" fmla="*/ 4932426 w 7118318"/>
                <a:gd name="connsiteY49" fmla="*/ 511873 h 2141029"/>
                <a:gd name="connsiteX50" fmla="*/ 4888897 w 7118318"/>
                <a:gd name="connsiteY50" fmla="*/ 528066 h 2141029"/>
                <a:gd name="connsiteX51" fmla="*/ 4845463 w 7118318"/>
                <a:gd name="connsiteY51" fmla="*/ 544544 h 2141029"/>
                <a:gd name="connsiteX52" fmla="*/ 4802029 w 7118318"/>
                <a:gd name="connsiteY52" fmla="*/ 561404 h 2141029"/>
                <a:gd name="connsiteX53" fmla="*/ 4758690 w 7118318"/>
                <a:gd name="connsiteY53" fmla="*/ 578644 h 2141029"/>
                <a:gd name="connsiteX54" fmla="*/ 4715351 w 7118318"/>
                <a:gd name="connsiteY54" fmla="*/ 596265 h 2141029"/>
                <a:gd name="connsiteX55" fmla="*/ 4672108 w 7118318"/>
                <a:gd name="connsiteY55" fmla="*/ 614267 h 2141029"/>
                <a:gd name="connsiteX56" fmla="*/ 4628960 w 7118318"/>
                <a:gd name="connsiteY56" fmla="*/ 632555 h 2141029"/>
                <a:gd name="connsiteX57" fmla="*/ 4585907 w 7118318"/>
                <a:gd name="connsiteY57" fmla="*/ 651319 h 2141029"/>
                <a:gd name="connsiteX58" fmla="*/ 4542854 w 7118318"/>
                <a:gd name="connsiteY58" fmla="*/ 670465 h 2141029"/>
                <a:gd name="connsiteX59" fmla="*/ 4499896 w 7118318"/>
                <a:gd name="connsiteY59" fmla="*/ 689991 h 2141029"/>
                <a:gd name="connsiteX60" fmla="*/ 4457033 w 7118318"/>
                <a:gd name="connsiteY60" fmla="*/ 709898 h 2141029"/>
                <a:gd name="connsiteX61" fmla="*/ 4414171 w 7118318"/>
                <a:gd name="connsiteY61" fmla="*/ 730282 h 2141029"/>
                <a:gd name="connsiteX62" fmla="*/ 4371404 w 7118318"/>
                <a:gd name="connsiteY62" fmla="*/ 750856 h 2141029"/>
                <a:gd name="connsiteX63" fmla="*/ 4328732 w 7118318"/>
                <a:gd name="connsiteY63" fmla="*/ 770287 h 2141029"/>
                <a:gd name="connsiteX64" fmla="*/ 4286060 w 7118318"/>
                <a:gd name="connsiteY64" fmla="*/ 788194 h 2141029"/>
                <a:gd name="connsiteX65" fmla="*/ 4243483 w 7118318"/>
                <a:gd name="connsiteY65" fmla="*/ 804577 h 2141029"/>
                <a:gd name="connsiteX66" fmla="*/ 4200906 w 7118318"/>
                <a:gd name="connsiteY66" fmla="*/ 819531 h 2141029"/>
                <a:gd name="connsiteX67" fmla="*/ 4158520 w 7118318"/>
                <a:gd name="connsiteY67" fmla="*/ 833152 h 2141029"/>
                <a:gd name="connsiteX68" fmla="*/ 4116134 w 7118318"/>
                <a:gd name="connsiteY68" fmla="*/ 845439 h 2141029"/>
                <a:gd name="connsiteX69" fmla="*/ 4073747 w 7118318"/>
                <a:gd name="connsiteY69" fmla="*/ 856488 h 2141029"/>
                <a:gd name="connsiteX70" fmla="*/ 4031456 w 7118318"/>
                <a:gd name="connsiteY70" fmla="*/ 866489 h 2141029"/>
                <a:gd name="connsiteX71" fmla="*/ 3989261 w 7118318"/>
                <a:gd name="connsiteY71" fmla="*/ 875252 h 2141029"/>
                <a:gd name="connsiteX72" fmla="*/ 3947160 w 7118318"/>
                <a:gd name="connsiteY72" fmla="*/ 883063 h 2141029"/>
                <a:gd name="connsiteX73" fmla="*/ 3905059 w 7118318"/>
                <a:gd name="connsiteY73" fmla="*/ 889826 h 2141029"/>
                <a:gd name="connsiteX74" fmla="*/ 3863054 w 7118318"/>
                <a:gd name="connsiteY74" fmla="*/ 895636 h 2141029"/>
                <a:gd name="connsiteX75" fmla="*/ 3821049 w 7118318"/>
                <a:gd name="connsiteY75" fmla="*/ 900589 h 2141029"/>
                <a:gd name="connsiteX76" fmla="*/ 3779234 w 7118318"/>
                <a:gd name="connsiteY76" fmla="*/ 904684 h 2141029"/>
                <a:gd name="connsiteX77" fmla="*/ 3737324 w 7118318"/>
                <a:gd name="connsiteY77" fmla="*/ 908113 h 2141029"/>
                <a:gd name="connsiteX78" fmla="*/ 3695605 w 7118318"/>
                <a:gd name="connsiteY78" fmla="*/ 910780 h 2141029"/>
                <a:gd name="connsiteX79" fmla="*/ 3653885 w 7118318"/>
                <a:gd name="connsiteY79" fmla="*/ 912781 h 2141029"/>
                <a:gd name="connsiteX80" fmla="*/ 3612261 w 7118318"/>
                <a:gd name="connsiteY80" fmla="*/ 914114 h 2141029"/>
                <a:gd name="connsiteX81" fmla="*/ 3570637 w 7118318"/>
                <a:gd name="connsiteY81" fmla="*/ 914876 h 2141029"/>
                <a:gd name="connsiteX82" fmla="*/ 3529108 w 7118318"/>
                <a:gd name="connsiteY82" fmla="*/ 915257 h 2141029"/>
                <a:gd name="connsiteX83" fmla="*/ 3487674 w 7118318"/>
                <a:gd name="connsiteY83" fmla="*/ 915067 h 2141029"/>
                <a:gd name="connsiteX84" fmla="*/ 3446240 w 7118318"/>
                <a:gd name="connsiteY84" fmla="*/ 914495 h 2141029"/>
                <a:gd name="connsiteX85" fmla="*/ 3404997 w 7118318"/>
                <a:gd name="connsiteY85" fmla="*/ 913543 h 2141029"/>
                <a:gd name="connsiteX86" fmla="*/ 3363659 w 7118318"/>
                <a:gd name="connsiteY86" fmla="*/ 912209 h 2141029"/>
                <a:gd name="connsiteX87" fmla="*/ 3322511 w 7118318"/>
                <a:gd name="connsiteY87" fmla="*/ 910590 h 2141029"/>
                <a:gd name="connsiteX88" fmla="*/ 3281363 w 7118318"/>
                <a:gd name="connsiteY88" fmla="*/ 908780 h 2141029"/>
                <a:gd name="connsiteX89" fmla="*/ 3240215 w 7118318"/>
                <a:gd name="connsiteY89" fmla="*/ 906780 h 2141029"/>
                <a:gd name="connsiteX90" fmla="*/ 3199162 w 7118318"/>
                <a:gd name="connsiteY90" fmla="*/ 904589 h 2141029"/>
                <a:gd name="connsiteX91" fmla="*/ 3158204 w 7118318"/>
                <a:gd name="connsiteY91" fmla="*/ 902303 h 2141029"/>
                <a:gd name="connsiteX92" fmla="*/ 3117342 w 7118318"/>
                <a:gd name="connsiteY92" fmla="*/ 899922 h 2141029"/>
                <a:gd name="connsiteX93" fmla="*/ 3076480 w 7118318"/>
                <a:gd name="connsiteY93" fmla="*/ 897541 h 2141029"/>
                <a:gd name="connsiteX94" fmla="*/ 3035713 w 7118318"/>
                <a:gd name="connsiteY94" fmla="*/ 895159 h 2141029"/>
                <a:gd name="connsiteX95" fmla="*/ 2994946 w 7118318"/>
                <a:gd name="connsiteY95" fmla="*/ 892778 h 2141029"/>
                <a:gd name="connsiteX96" fmla="*/ 2954274 w 7118318"/>
                <a:gd name="connsiteY96" fmla="*/ 890397 h 2141029"/>
                <a:gd name="connsiteX97" fmla="*/ 2913698 w 7118318"/>
                <a:gd name="connsiteY97" fmla="*/ 888206 h 2141029"/>
                <a:gd name="connsiteX98" fmla="*/ 2873121 w 7118318"/>
                <a:gd name="connsiteY98" fmla="*/ 886111 h 2141029"/>
                <a:gd name="connsiteX99" fmla="*/ 2832640 w 7118318"/>
                <a:gd name="connsiteY99" fmla="*/ 884206 h 2141029"/>
                <a:gd name="connsiteX100" fmla="*/ 2792254 w 7118318"/>
                <a:gd name="connsiteY100" fmla="*/ 882491 h 2141029"/>
                <a:gd name="connsiteX101" fmla="*/ 2751868 w 7118318"/>
                <a:gd name="connsiteY101" fmla="*/ 881063 h 2141029"/>
                <a:gd name="connsiteX102" fmla="*/ 2711577 w 7118318"/>
                <a:gd name="connsiteY102" fmla="*/ 879824 h 2141029"/>
                <a:gd name="connsiteX103" fmla="*/ 2671382 w 7118318"/>
                <a:gd name="connsiteY103" fmla="*/ 878872 h 2141029"/>
                <a:gd name="connsiteX104" fmla="*/ 2631186 w 7118318"/>
                <a:gd name="connsiteY104" fmla="*/ 878205 h 2141029"/>
                <a:gd name="connsiteX105" fmla="*/ 2590991 w 7118318"/>
                <a:gd name="connsiteY105" fmla="*/ 877919 h 2141029"/>
                <a:gd name="connsiteX106" fmla="*/ 2550986 w 7118318"/>
                <a:gd name="connsiteY106" fmla="*/ 878014 h 2141029"/>
                <a:gd name="connsiteX107" fmla="*/ 2510981 w 7118318"/>
                <a:gd name="connsiteY107" fmla="*/ 878491 h 2141029"/>
                <a:gd name="connsiteX108" fmla="*/ 2470976 w 7118318"/>
                <a:gd name="connsiteY108" fmla="*/ 879443 h 2141029"/>
                <a:gd name="connsiteX109" fmla="*/ 2431066 w 7118318"/>
                <a:gd name="connsiteY109" fmla="*/ 880777 h 2141029"/>
                <a:gd name="connsiteX110" fmla="*/ 2391251 w 7118318"/>
                <a:gd name="connsiteY110" fmla="*/ 882587 h 2141029"/>
                <a:gd name="connsiteX111" fmla="*/ 2351437 w 7118318"/>
                <a:gd name="connsiteY111" fmla="*/ 884872 h 2141029"/>
                <a:gd name="connsiteX112" fmla="*/ 2311718 w 7118318"/>
                <a:gd name="connsiteY112" fmla="*/ 887635 h 2141029"/>
                <a:gd name="connsiteX113" fmla="*/ 2272094 w 7118318"/>
                <a:gd name="connsiteY113" fmla="*/ 890968 h 2141029"/>
                <a:gd name="connsiteX114" fmla="*/ 2232470 w 7118318"/>
                <a:gd name="connsiteY114" fmla="*/ 894874 h 2141029"/>
                <a:gd name="connsiteX115" fmla="*/ 2192941 w 7118318"/>
                <a:gd name="connsiteY115" fmla="*/ 899255 h 2141029"/>
                <a:gd name="connsiteX116" fmla="*/ 2153412 w 7118318"/>
                <a:gd name="connsiteY116" fmla="*/ 904304 h 2141029"/>
                <a:gd name="connsiteX117" fmla="*/ 2113979 w 7118318"/>
                <a:gd name="connsiteY117" fmla="*/ 909828 h 2141029"/>
                <a:gd name="connsiteX118" fmla="*/ 2074640 w 7118318"/>
                <a:gd name="connsiteY118" fmla="*/ 916114 h 2141029"/>
                <a:gd name="connsiteX119" fmla="*/ 2035302 w 7118318"/>
                <a:gd name="connsiteY119" fmla="*/ 922877 h 2141029"/>
                <a:gd name="connsiteX120" fmla="*/ 1996059 w 7118318"/>
                <a:gd name="connsiteY120" fmla="*/ 930402 h 2141029"/>
                <a:gd name="connsiteX121" fmla="*/ 1956816 w 7118318"/>
                <a:gd name="connsiteY121" fmla="*/ 938498 h 2141029"/>
                <a:gd name="connsiteX122" fmla="*/ 1917668 w 7118318"/>
                <a:gd name="connsiteY122" fmla="*/ 947261 h 2141029"/>
                <a:gd name="connsiteX123" fmla="*/ 1878521 w 7118318"/>
                <a:gd name="connsiteY123" fmla="*/ 956691 h 2141029"/>
                <a:gd name="connsiteX124" fmla="*/ 1839468 w 7118318"/>
                <a:gd name="connsiteY124" fmla="*/ 966883 h 2141029"/>
                <a:gd name="connsiteX125" fmla="*/ 1800511 w 7118318"/>
                <a:gd name="connsiteY125" fmla="*/ 977741 h 2141029"/>
                <a:gd name="connsiteX126" fmla="*/ 1761554 w 7118318"/>
                <a:gd name="connsiteY126" fmla="*/ 989267 h 2141029"/>
                <a:gd name="connsiteX127" fmla="*/ 1722692 w 7118318"/>
                <a:gd name="connsiteY127" fmla="*/ 1001459 h 2141029"/>
                <a:gd name="connsiteX128" fmla="*/ 1683830 w 7118318"/>
                <a:gd name="connsiteY128" fmla="*/ 1014413 h 2141029"/>
                <a:gd name="connsiteX129" fmla="*/ 1645063 w 7118318"/>
                <a:gd name="connsiteY129" fmla="*/ 1028129 h 2141029"/>
                <a:gd name="connsiteX130" fmla="*/ 1606391 w 7118318"/>
                <a:gd name="connsiteY130" fmla="*/ 1042511 h 2141029"/>
                <a:gd name="connsiteX131" fmla="*/ 1567720 w 7118318"/>
                <a:gd name="connsiteY131" fmla="*/ 1057561 h 2141029"/>
                <a:gd name="connsiteX132" fmla="*/ 1529048 w 7118318"/>
                <a:gd name="connsiteY132" fmla="*/ 1073468 h 2141029"/>
                <a:gd name="connsiteX133" fmla="*/ 1490567 w 7118318"/>
                <a:gd name="connsiteY133" fmla="*/ 1090041 h 2141029"/>
                <a:gd name="connsiteX134" fmla="*/ 1451991 w 7118318"/>
                <a:gd name="connsiteY134" fmla="*/ 1107377 h 2141029"/>
                <a:gd name="connsiteX135" fmla="*/ 1413605 w 7118318"/>
                <a:gd name="connsiteY135" fmla="*/ 1125474 h 2141029"/>
                <a:gd name="connsiteX136" fmla="*/ 1375124 w 7118318"/>
                <a:gd name="connsiteY136" fmla="*/ 1144238 h 2141029"/>
                <a:gd name="connsiteX137" fmla="*/ 1336834 w 7118318"/>
                <a:gd name="connsiteY137" fmla="*/ 1163764 h 2141029"/>
                <a:gd name="connsiteX138" fmla="*/ 1298543 w 7118318"/>
                <a:gd name="connsiteY138" fmla="*/ 1184053 h 2141029"/>
                <a:gd name="connsiteX139" fmla="*/ 1260253 w 7118318"/>
                <a:gd name="connsiteY139" fmla="*/ 1205103 h 2141029"/>
                <a:gd name="connsiteX140" fmla="*/ 1222057 w 7118318"/>
                <a:gd name="connsiteY140" fmla="*/ 1226820 h 2141029"/>
                <a:gd name="connsiteX141" fmla="*/ 1183958 w 7118318"/>
                <a:gd name="connsiteY141" fmla="*/ 1249204 h 2141029"/>
                <a:gd name="connsiteX142" fmla="*/ 1145858 w 7118318"/>
                <a:gd name="connsiteY142" fmla="*/ 1272445 h 2141029"/>
                <a:gd name="connsiteX143" fmla="*/ 1107853 w 7118318"/>
                <a:gd name="connsiteY143" fmla="*/ 1296353 h 2141029"/>
                <a:gd name="connsiteX144" fmla="*/ 1069848 w 7118318"/>
                <a:gd name="connsiteY144" fmla="*/ 1320927 h 2141029"/>
                <a:gd name="connsiteX145" fmla="*/ 1031939 w 7118318"/>
                <a:gd name="connsiteY145" fmla="*/ 1346264 h 2141029"/>
                <a:gd name="connsiteX146" fmla="*/ 994029 w 7118318"/>
                <a:gd name="connsiteY146" fmla="*/ 1372172 h 2141029"/>
                <a:gd name="connsiteX147" fmla="*/ 956215 w 7118318"/>
                <a:gd name="connsiteY147" fmla="*/ 1398937 h 2141029"/>
                <a:gd name="connsiteX148" fmla="*/ 918401 w 7118318"/>
                <a:gd name="connsiteY148" fmla="*/ 1426273 h 2141029"/>
                <a:gd name="connsiteX149" fmla="*/ 880681 w 7118318"/>
                <a:gd name="connsiteY149" fmla="*/ 1454277 h 2141029"/>
                <a:gd name="connsiteX150" fmla="*/ 843058 w 7118318"/>
                <a:gd name="connsiteY150" fmla="*/ 1482947 h 2141029"/>
                <a:gd name="connsiteX151" fmla="*/ 805339 w 7118318"/>
                <a:gd name="connsiteY151" fmla="*/ 1512284 h 2141029"/>
                <a:gd name="connsiteX152" fmla="*/ 767810 w 7118318"/>
                <a:gd name="connsiteY152" fmla="*/ 1542193 h 2141029"/>
                <a:gd name="connsiteX153" fmla="*/ 730282 w 7118318"/>
                <a:gd name="connsiteY153" fmla="*/ 1572673 h 2141029"/>
                <a:gd name="connsiteX154" fmla="*/ 692849 w 7118318"/>
                <a:gd name="connsiteY154" fmla="*/ 1603915 h 2141029"/>
                <a:gd name="connsiteX155" fmla="*/ 655415 w 7118318"/>
                <a:gd name="connsiteY155" fmla="*/ 1635633 h 2141029"/>
                <a:gd name="connsiteX156" fmla="*/ 617982 w 7118318"/>
                <a:gd name="connsiteY156" fmla="*/ 1667923 h 2141029"/>
                <a:gd name="connsiteX157" fmla="*/ 580644 w 7118318"/>
                <a:gd name="connsiteY157" fmla="*/ 1700784 h 2141029"/>
                <a:gd name="connsiteX158" fmla="*/ 543401 w 7118318"/>
                <a:gd name="connsiteY158" fmla="*/ 1734122 h 2141029"/>
                <a:gd name="connsiteX159" fmla="*/ 506159 w 7118318"/>
                <a:gd name="connsiteY159" fmla="*/ 1768031 h 2141029"/>
                <a:gd name="connsiteX160" fmla="*/ 469011 w 7118318"/>
                <a:gd name="connsiteY160" fmla="*/ 1802416 h 2141029"/>
                <a:gd name="connsiteX161" fmla="*/ 431864 w 7118318"/>
                <a:gd name="connsiteY161" fmla="*/ 1837373 h 2141029"/>
                <a:gd name="connsiteX162" fmla="*/ 394811 w 7118318"/>
                <a:gd name="connsiteY162" fmla="*/ 1872520 h 2141029"/>
                <a:gd name="connsiteX163" fmla="*/ 357759 w 7118318"/>
                <a:gd name="connsiteY163" fmla="*/ 1906429 h 2141029"/>
                <a:gd name="connsiteX164" fmla="*/ 320802 w 7118318"/>
                <a:gd name="connsiteY164" fmla="*/ 1938623 h 2141029"/>
                <a:gd name="connsiteX165" fmla="*/ 283845 w 7118318"/>
                <a:gd name="connsiteY165" fmla="*/ 1969008 h 2141029"/>
                <a:gd name="connsiteX166" fmla="*/ 246983 w 7118318"/>
                <a:gd name="connsiteY166" fmla="*/ 1997583 h 2141029"/>
                <a:gd name="connsiteX167" fmla="*/ 210217 w 7118318"/>
                <a:gd name="connsiteY167" fmla="*/ 2024348 h 2141029"/>
                <a:gd name="connsiteX168" fmla="*/ 173450 w 7118318"/>
                <a:gd name="connsiteY168" fmla="*/ 2049304 h 2141029"/>
                <a:gd name="connsiteX169" fmla="*/ 136684 w 7118318"/>
                <a:gd name="connsiteY169" fmla="*/ 2072259 h 2141029"/>
                <a:gd name="connsiteX170" fmla="*/ 100108 w 7118318"/>
                <a:gd name="connsiteY170" fmla="*/ 2093405 h 2141029"/>
                <a:gd name="connsiteX171" fmla="*/ 63532 w 7118318"/>
                <a:gd name="connsiteY171" fmla="*/ 2112550 h 2141029"/>
                <a:gd name="connsiteX172" fmla="*/ 26956 w 7118318"/>
                <a:gd name="connsiteY172" fmla="*/ 2129790 h 2141029"/>
                <a:gd name="connsiteX173" fmla="*/ 0 w 7118318"/>
                <a:gd name="connsiteY173" fmla="*/ 2141030 h 214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7118318" h="2141029">
                  <a:moveTo>
                    <a:pt x="7118319" y="0"/>
                  </a:moveTo>
                  <a:lnTo>
                    <a:pt x="7103650" y="2762"/>
                  </a:lnTo>
                  <a:lnTo>
                    <a:pt x="7056692" y="11239"/>
                  </a:lnTo>
                  <a:lnTo>
                    <a:pt x="7009924" y="19812"/>
                  </a:lnTo>
                  <a:lnTo>
                    <a:pt x="6963156" y="28194"/>
                  </a:lnTo>
                  <a:lnTo>
                    <a:pt x="6916484" y="36576"/>
                  </a:lnTo>
                  <a:lnTo>
                    <a:pt x="6869811" y="44958"/>
                  </a:lnTo>
                  <a:lnTo>
                    <a:pt x="6823329" y="53245"/>
                  </a:lnTo>
                  <a:lnTo>
                    <a:pt x="6776847" y="61627"/>
                  </a:lnTo>
                  <a:lnTo>
                    <a:pt x="6730460" y="69913"/>
                  </a:lnTo>
                  <a:lnTo>
                    <a:pt x="6684169" y="78296"/>
                  </a:lnTo>
                  <a:lnTo>
                    <a:pt x="6637878" y="86677"/>
                  </a:lnTo>
                  <a:lnTo>
                    <a:pt x="6591681" y="95059"/>
                  </a:lnTo>
                  <a:lnTo>
                    <a:pt x="6545580" y="103442"/>
                  </a:lnTo>
                  <a:lnTo>
                    <a:pt x="6499479" y="111919"/>
                  </a:lnTo>
                  <a:lnTo>
                    <a:pt x="6453569" y="120491"/>
                  </a:lnTo>
                  <a:lnTo>
                    <a:pt x="6407658" y="129064"/>
                  </a:lnTo>
                  <a:lnTo>
                    <a:pt x="6361843" y="137827"/>
                  </a:lnTo>
                  <a:lnTo>
                    <a:pt x="6316123" y="146590"/>
                  </a:lnTo>
                  <a:lnTo>
                    <a:pt x="6270403" y="155448"/>
                  </a:lnTo>
                  <a:lnTo>
                    <a:pt x="6224873" y="164497"/>
                  </a:lnTo>
                  <a:lnTo>
                    <a:pt x="6179249" y="173546"/>
                  </a:lnTo>
                  <a:lnTo>
                    <a:pt x="6133814" y="182785"/>
                  </a:lnTo>
                  <a:lnTo>
                    <a:pt x="6088476" y="192214"/>
                  </a:lnTo>
                  <a:lnTo>
                    <a:pt x="6043137" y="201739"/>
                  </a:lnTo>
                  <a:lnTo>
                    <a:pt x="5997893" y="211455"/>
                  </a:lnTo>
                  <a:lnTo>
                    <a:pt x="5952649" y="221266"/>
                  </a:lnTo>
                  <a:lnTo>
                    <a:pt x="5907596" y="231267"/>
                  </a:lnTo>
                  <a:lnTo>
                    <a:pt x="5862542" y="241459"/>
                  </a:lnTo>
                  <a:lnTo>
                    <a:pt x="5817585" y="251936"/>
                  </a:lnTo>
                  <a:lnTo>
                    <a:pt x="5772626" y="262509"/>
                  </a:lnTo>
                  <a:lnTo>
                    <a:pt x="5727763" y="273272"/>
                  </a:lnTo>
                  <a:lnTo>
                    <a:pt x="5682996" y="284321"/>
                  </a:lnTo>
                  <a:lnTo>
                    <a:pt x="5638324" y="295561"/>
                  </a:lnTo>
                  <a:lnTo>
                    <a:pt x="5593747" y="306991"/>
                  </a:lnTo>
                  <a:lnTo>
                    <a:pt x="5549170" y="318706"/>
                  </a:lnTo>
                  <a:lnTo>
                    <a:pt x="5504688" y="330708"/>
                  </a:lnTo>
                  <a:lnTo>
                    <a:pt x="5460207" y="342900"/>
                  </a:lnTo>
                  <a:lnTo>
                    <a:pt x="5415915" y="355378"/>
                  </a:lnTo>
                  <a:lnTo>
                    <a:pt x="5371624" y="368141"/>
                  </a:lnTo>
                  <a:lnTo>
                    <a:pt x="5327428" y="381095"/>
                  </a:lnTo>
                  <a:lnTo>
                    <a:pt x="5283232" y="394430"/>
                  </a:lnTo>
                  <a:lnTo>
                    <a:pt x="5239131" y="408051"/>
                  </a:lnTo>
                  <a:lnTo>
                    <a:pt x="5195126" y="421862"/>
                  </a:lnTo>
                  <a:lnTo>
                    <a:pt x="5151216" y="436055"/>
                  </a:lnTo>
                  <a:lnTo>
                    <a:pt x="5107305" y="450628"/>
                  </a:lnTo>
                  <a:lnTo>
                    <a:pt x="5063490" y="465392"/>
                  </a:lnTo>
                  <a:lnTo>
                    <a:pt x="5019771" y="480536"/>
                  </a:lnTo>
                  <a:lnTo>
                    <a:pt x="4976051" y="496062"/>
                  </a:lnTo>
                  <a:lnTo>
                    <a:pt x="4932426" y="511873"/>
                  </a:lnTo>
                  <a:lnTo>
                    <a:pt x="4888897" y="528066"/>
                  </a:lnTo>
                  <a:lnTo>
                    <a:pt x="4845463" y="544544"/>
                  </a:lnTo>
                  <a:lnTo>
                    <a:pt x="4802029" y="561404"/>
                  </a:lnTo>
                  <a:lnTo>
                    <a:pt x="4758690" y="578644"/>
                  </a:lnTo>
                  <a:lnTo>
                    <a:pt x="4715351" y="596265"/>
                  </a:lnTo>
                  <a:lnTo>
                    <a:pt x="4672108" y="614267"/>
                  </a:lnTo>
                  <a:lnTo>
                    <a:pt x="4628960" y="632555"/>
                  </a:lnTo>
                  <a:lnTo>
                    <a:pt x="4585907" y="651319"/>
                  </a:lnTo>
                  <a:lnTo>
                    <a:pt x="4542854" y="670465"/>
                  </a:lnTo>
                  <a:lnTo>
                    <a:pt x="4499896" y="689991"/>
                  </a:lnTo>
                  <a:lnTo>
                    <a:pt x="4457033" y="709898"/>
                  </a:lnTo>
                  <a:lnTo>
                    <a:pt x="4414171" y="730282"/>
                  </a:lnTo>
                  <a:lnTo>
                    <a:pt x="4371404" y="750856"/>
                  </a:lnTo>
                  <a:lnTo>
                    <a:pt x="4328732" y="770287"/>
                  </a:lnTo>
                  <a:lnTo>
                    <a:pt x="4286060" y="788194"/>
                  </a:lnTo>
                  <a:lnTo>
                    <a:pt x="4243483" y="804577"/>
                  </a:lnTo>
                  <a:lnTo>
                    <a:pt x="4200906" y="819531"/>
                  </a:lnTo>
                  <a:lnTo>
                    <a:pt x="4158520" y="833152"/>
                  </a:lnTo>
                  <a:lnTo>
                    <a:pt x="4116134" y="845439"/>
                  </a:lnTo>
                  <a:lnTo>
                    <a:pt x="4073747" y="856488"/>
                  </a:lnTo>
                  <a:lnTo>
                    <a:pt x="4031456" y="866489"/>
                  </a:lnTo>
                  <a:lnTo>
                    <a:pt x="3989261" y="875252"/>
                  </a:lnTo>
                  <a:lnTo>
                    <a:pt x="3947160" y="883063"/>
                  </a:lnTo>
                  <a:lnTo>
                    <a:pt x="3905059" y="889826"/>
                  </a:lnTo>
                  <a:lnTo>
                    <a:pt x="3863054" y="895636"/>
                  </a:lnTo>
                  <a:lnTo>
                    <a:pt x="3821049" y="900589"/>
                  </a:lnTo>
                  <a:lnTo>
                    <a:pt x="3779234" y="904684"/>
                  </a:lnTo>
                  <a:lnTo>
                    <a:pt x="3737324" y="908113"/>
                  </a:lnTo>
                  <a:lnTo>
                    <a:pt x="3695605" y="910780"/>
                  </a:lnTo>
                  <a:lnTo>
                    <a:pt x="3653885" y="912781"/>
                  </a:lnTo>
                  <a:lnTo>
                    <a:pt x="3612261" y="914114"/>
                  </a:lnTo>
                  <a:lnTo>
                    <a:pt x="3570637" y="914876"/>
                  </a:lnTo>
                  <a:lnTo>
                    <a:pt x="3529108" y="915257"/>
                  </a:lnTo>
                  <a:lnTo>
                    <a:pt x="3487674" y="915067"/>
                  </a:lnTo>
                  <a:lnTo>
                    <a:pt x="3446240" y="914495"/>
                  </a:lnTo>
                  <a:lnTo>
                    <a:pt x="3404997" y="913543"/>
                  </a:lnTo>
                  <a:lnTo>
                    <a:pt x="3363659" y="912209"/>
                  </a:lnTo>
                  <a:lnTo>
                    <a:pt x="3322511" y="910590"/>
                  </a:lnTo>
                  <a:lnTo>
                    <a:pt x="3281363" y="908780"/>
                  </a:lnTo>
                  <a:lnTo>
                    <a:pt x="3240215" y="906780"/>
                  </a:lnTo>
                  <a:lnTo>
                    <a:pt x="3199162" y="904589"/>
                  </a:lnTo>
                  <a:lnTo>
                    <a:pt x="3158204" y="902303"/>
                  </a:lnTo>
                  <a:lnTo>
                    <a:pt x="3117342" y="899922"/>
                  </a:lnTo>
                  <a:lnTo>
                    <a:pt x="3076480" y="897541"/>
                  </a:lnTo>
                  <a:lnTo>
                    <a:pt x="3035713" y="895159"/>
                  </a:lnTo>
                  <a:lnTo>
                    <a:pt x="2994946" y="892778"/>
                  </a:lnTo>
                  <a:lnTo>
                    <a:pt x="2954274" y="890397"/>
                  </a:lnTo>
                  <a:lnTo>
                    <a:pt x="2913698" y="888206"/>
                  </a:lnTo>
                  <a:lnTo>
                    <a:pt x="2873121" y="886111"/>
                  </a:lnTo>
                  <a:lnTo>
                    <a:pt x="2832640" y="884206"/>
                  </a:lnTo>
                  <a:lnTo>
                    <a:pt x="2792254" y="882491"/>
                  </a:lnTo>
                  <a:lnTo>
                    <a:pt x="2751868" y="881063"/>
                  </a:lnTo>
                  <a:lnTo>
                    <a:pt x="2711577" y="879824"/>
                  </a:lnTo>
                  <a:lnTo>
                    <a:pt x="2671382" y="878872"/>
                  </a:lnTo>
                  <a:lnTo>
                    <a:pt x="2631186" y="878205"/>
                  </a:lnTo>
                  <a:lnTo>
                    <a:pt x="2590991" y="877919"/>
                  </a:lnTo>
                  <a:lnTo>
                    <a:pt x="2550986" y="878014"/>
                  </a:lnTo>
                  <a:lnTo>
                    <a:pt x="2510981" y="878491"/>
                  </a:lnTo>
                  <a:lnTo>
                    <a:pt x="2470976" y="879443"/>
                  </a:lnTo>
                  <a:lnTo>
                    <a:pt x="2431066" y="880777"/>
                  </a:lnTo>
                  <a:lnTo>
                    <a:pt x="2391251" y="882587"/>
                  </a:lnTo>
                  <a:lnTo>
                    <a:pt x="2351437" y="884872"/>
                  </a:lnTo>
                  <a:lnTo>
                    <a:pt x="2311718" y="887635"/>
                  </a:lnTo>
                  <a:lnTo>
                    <a:pt x="2272094" y="890968"/>
                  </a:lnTo>
                  <a:lnTo>
                    <a:pt x="2232470" y="894874"/>
                  </a:lnTo>
                  <a:lnTo>
                    <a:pt x="2192941" y="899255"/>
                  </a:lnTo>
                  <a:lnTo>
                    <a:pt x="2153412" y="904304"/>
                  </a:lnTo>
                  <a:lnTo>
                    <a:pt x="2113979" y="909828"/>
                  </a:lnTo>
                  <a:lnTo>
                    <a:pt x="2074640" y="916114"/>
                  </a:lnTo>
                  <a:lnTo>
                    <a:pt x="2035302" y="922877"/>
                  </a:lnTo>
                  <a:lnTo>
                    <a:pt x="1996059" y="930402"/>
                  </a:lnTo>
                  <a:lnTo>
                    <a:pt x="1956816" y="938498"/>
                  </a:lnTo>
                  <a:lnTo>
                    <a:pt x="1917668" y="947261"/>
                  </a:lnTo>
                  <a:lnTo>
                    <a:pt x="1878521" y="956691"/>
                  </a:lnTo>
                  <a:lnTo>
                    <a:pt x="1839468" y="966883"/>
                  </a:lnTo>
                  <a:lnTo>
                    <a:pt x="1800511" y="977741"/>
                  </a:lnTo>
                  <a:lnTo>
                    <a:pt x="1761554" y="989267"/>
                  </a:lnTo>
                  <a:lnTo>
                    <a:pt x="1722692" y="1001459"/>
                  </a:lnTo>
                  <a:lnTo>
                    <a:pt x="1683830" y="1014413"/>
                  </a:lnTo>
                  <a:lnTo>
                    <a:pt x="1645063" y="1028129"/>
                  </a:lnTo>
                  <a:lnTo>
                    <a:pt x="1606391" y="1042511"/>
                  </a:lnTo>
                  <a:lnTo>
                    <a:pt x="1567720" y="1057561"/>
                  </a:lnTo>
                  <a:lnTo>
                    <a:pt x="1529048" y="1073468"/>
                  </a:lnTo>
                  <a:lnTo>
                    <a:pt x="1490567" y="1090041"/>
                  </a:lnTo>
                  <a:lnTo>
                    <a:pt x="1451991" y="1107377"/>
                  </a:lnTo>
                  <a:lnTo>
                    <a:pt x="1413605" y="1125474"/>
                  </a:lnTo>
                  <a:lnTo>
                    <a:pt x="1375124" y="1144238"/>
                  </a:lnTo>
                  <a:lnTo>
                    <a:pt x="1336834" y="1163764"/>
                  </a:lnTo>
                  <a:lnTo>
                    <a:pt x="1298543" y="1184053"/>
                  </a:lnTo>
                  <a:lnTo>
                    <a:pt x="1260253" y="1205103"/>
                  </a:lnTo>
                  <a:lnTo>
                    <a:pt x="1222057" y="1226820"/>
                  </a:lnTo>
                  <a:lnTo>
                    <a:pt x="1183958" y="1249204"/>
                  </a:lnTo>
                  <a:lnTo>
                    <a:pt x="1145858" y="1272445"/>
                  </a:lnTo>
                  <a:lnTo>
                    <a:pt x="1107853" y="1296353"/>
                  </a:lnTo>
                  <a:lnTo>
                    <a:pt x="1069848" y="1320927"/>
                  </a:lnTo>
                  <a:lnTo>
                    <a:pt x="1031939" y="1346264"/>
                  </a:lnTo>
                  <a:lnTo>
                    <a:pt x="994029" y="1372172"/>
                  </a:lnTo>
                  <a:lnTo>
                    <a:pt x="956215" y="1398937"/>
                  </a:lnTo>
                  <a:lnTo>
                    <a:pt x="918401" y="1426273"/>
                  </a:lnTo>
                  <a:lnTo>
                    <a:pt x="880681" y="1454277"/>
                  </a:lnTo>
                  <a:lnTo>
                    <a:pt x="843058" y="1482947"/>
                  </a:lnTo>
                  <a:lnTo>
                    <a:pt x="805339" y="1512284"/>
                  </a:lnTo>
                  <a:lnTo>
                    <a:pt x="767810" y="1542193"/>
                  </a:lnTo>
                  <a:lnTo>
                    <a:pt x="730282" y="1572673"/>
                  </a:lnTo>
                  <a:lnTo>
                    <a:pt x="692849" y="1603915"/>
                  </a:lnTo>
                  <a:lnTo>
                    <a:pt x="655415" y="1635633"/>
                  </a:lnTo>
                  <a:lnTo>
                    <a:pt x="617982" y="1667923"/>
                  </a:lnTo>
                  <a:lnTo>
                    <a:pt x="580644" y="1700784"/>
                  </a:lnTo>
                  <a:lnTo>
                    <a:pt x="543401" y="1734122"/>
                  </a:lnTo>
                  <a:lnTo>
                    <a:pt x="506159" y="1768031"/>
                  </a:lnTo>
                  <a:lnTo>
                    <a:pt x="469011" y="1802416"/>
                  </a:lnTo>
                  <a:lnTo>
                    <a:pt x="431864" y="1837373"/>
                  </a:lnTo>
                  <a:lnTo>
                    <a:pt x="394811" y="1872520"/>
                  </a:lnTo>
                  <a:lnTo>
                    <a:pt x="357759" y="1906429"/>
                  </a:lnTo>
                  <a:lnTo>
                    <a:pt x="320802" y="1938623"/>
                  </a:lnTo>
                  <a:lnTo>
                    <a:pt x="283845" y="1969008"/>
                  </a:lnTo>
                  <a:lnTo>
                    <a:pt x="246983" y="1997583"/>
                  </a:lnTo>
                  <a:lnTo>
                    <a:pt x="210217" y="2024348"/>
                  </a:lnTo>
                  <a:lnTo>
                    <a:pt x="173450" y="2049304"/>
                  </a:lnTo>
                  <a:lnTo>
                    <a:pt x="136684" y="2072259"/>
                  </a:lnTo>
                  <a:lnTo>
                    <a:pt x="100108" y="2093405"/>
                  </a:lnTo>
                  <a:lnTo>
                    <a:pt x="63532" y="2112550"/>
                  </a:lnTo>
                  <a:lnTo>
                    <a:pt x="26956" y="2129790"/>
                  </a:lnTo>
                  <a:lnTo>
                    <a:pt x="0" y="2141030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0" name="任意多边形: 形状 109"/>
            <p:cNvSpPr/>
            <p:nvPr/>
          </p:nvSpPr>
          <p:spPr>
            <a:xfrm>
              <a:off x="664019" y="1168835"/>
              <a:ext cx="7118318" cy="2191702"/>
            </a:xfrm>
            <a:custGeom>
              <a:avLst/>
              <a:gdLst>
                <a:gd name="connsiteX0" fmla="*/ 7118319 w 7118318"/>
                <a:gd name="connsiteY0" fmla="*/ 0 h 2191702"/>
                <a:gd name="connsiteX1" fmla="*/ 7089077 w 7118318"/>
                <a:gd name="connsiteY1" fmla="*/ 4477 h 2191702"/>
                <a:gd name="connsiteX2" fmla="*/ 7041642 w 7118318"/>
                <a:gd name="connsiteY2" fmla="*/ 11525 h 2191702"/>
                <a:gd name="connsiteX3" fmla="*/ 6994208 w 7118318"/>
                <a:gd name="connsiteY3" fmla="*/ 18574 h 2191702"/>
                <a:gd name="connsiteX4" fmla="*/ 6946963 w 7118318"/>
                <a:gd name="connsiteY4" fmla="*/ 25622 h 2191702"/>
                <a:gd name="connsiteX5" fmla="*/ 6899720 w 7118318"/>
                <a:gd name="connsiteY5" fmla="*/ 32671 h 2191702"/>
                <a:gd name="connsiteX6" fmla="*/ 6852571 w 7118318"/>
                <a:gd name="connsiteY6" fmla="*/ 39719 h 2191702"/>
                <a:gd name="connsiteX7" fmla="*/ 6805517 w 7118318"/>
                <a:gd name="connsiteY7" fmla="*/ 46672 h 2191702"/>
                <a:gd name="connsiteX8" fmla="*/ 6758464 w 7118318"/>
                <a:gd name="connsiteY8" fmla="*/ 53721 h 2191702"/>
                <a:gd name="connsiteX9" fmla="*/ 6711601 w 7118318"/>
                <a:gd name="connsiteY9" fmla="*/ 60865 h 2191702"/>
                <a:gd name="connsiteX10" fmla="*/ 6664738 w 7118318"/>
                <a:gd name="connsiteY10" fmla="*/ 67913 h 2191702"/>
                <a:gd name="connsiteX11" fmla="*/ 6617970 w 7118318"/>
                <a:gd name="connsiteY11" fmla="*/ 75152 h 2191702"/>
                <a:gd name="connsiteX12" fmla="*/ 6571298 w 7118318"/>
                <a:gd name="connsiteY12" fmla="*/ 82391 h 2191702"/>
                <a:gd name="connsiteX13" fmla="*/ 6524625 w 7118318"/>
                <a:gd name="connsiteY13" fmla="*/ 89630 h 2191702"/>
                <a:gd name="connsiteX14" fmla="*/ 6478048 w 7118318"/>
                <a:gd name="connsiteY14" fmla="*/ 97060 h 2191702"/>
                <a:gd name="connsiteX15" fmla="*/ 6431566 w 7118318"/>
                <a:gd name="connsiteY15" fmla="*/ 104584 h 2191702"/>
                <a:gd name="connsiteX16" fmla="*/ 6385179 w 7118318"/>
                <a:gd name="connsiteY16" fmla="*/ 112204 h 2191702"/>
                <a:gd name="connsiteX17" fmla="*/ 6338792 w 7118318"/>
                <a:gd name="connsiteY17" fmla="*/ 119920 h 2191702"/>
                <a:gd name="connsiteX18" fmla="*/ 6292596 w 7118318"/>
                <a:gd name="connsiteY18" fmla="*/ 127730 h 2191702"/>
                <a:gd name="connsiteX19" fmla="*/ 6246400 w 7118318"/>
                <a:gd name="connsiteY19" fmla="*/ 135731 h 2191702"/>
                <a:gd name="connsiteX20" fmla="*/ 6200204 w 7118318"/>
                <a:gd name="connsiteY20" fmla="*/ 143827 h 2191702"/>
                <a:gd name="connsiteX21" fmla="*/ 6154198 w 7118318"/>
                <a:gd name="connsiteY21" fmla="*/ 152209 h 2191702"/>
                <a:gd name="connsiteX22" fmla="*/ 6108287 w 7118318"/>
                <a:gd name="connsiteY22" fmla="*/ 160592 h 2191702"/>
                <a:gd name="connsiteX23" fmla="*/ 6062377 w 7118318"/>
                <a:gd name="connsiteY23" fmla="*/ 169259 h 2191702"/>
                <a:gd name="connsiteX24" fmla="*/ 6016562 w 7118318"/>
                <a:gd name="connsiteY24" fmla="*/ 178117 h 2191702"/>
                <a:gd name="connsiteX25" fmla="*/ 5970746 w 7118318"/>
                <a:gd name="connsiteY25" fmla="*/ 187071 h 2191702"/>
                <a:gd name="connsiteX26" fmla="*/ 5925122 w 7118318"/>
                <a:gd name="connsiteY26" fmla="*/ 196310 h 2191702"/>
                <a:gd name="connsiteX27" fmla="*/ 5879497 w 7118318"/>
                <a:gd name="connsiteY27" fmla="*/ 205740 h 2191702"/>
                <a:gd name="connsiteX28" fmla="*/ 5833967 w 7118318"/>
                <a:gd name="connsiteY28" fmla="*/ 215455 h 2191702"/>
                <a:gd name="connsiteX29" fmla="*/ 5788438 w 7118318"/>
                <a:gd name="connsiteY29" fmla="*/ 225266 h 2191702"/>
                <a:gd name="connsiteX30" fmla="*/ 5743099 w 7118318"/>
                <a:gd name="connsiteY30" fmla="*/ 235458 h 2191702"/>
                <a:gd name="connsiteX31" fmla="*/ 5697760 w 7118318"/>
                <a:gd name="connsiteY31" fmla="*/ 245840 h 2191702"/>
                <a:gd name="connsiteX32" fmla="*/ 5652516 w 7118318"/>
                <a:gd name="connsiteY32" fmla="*/ 256413 h 2191702"/>
                <a:gd name="connsiteX33" fmla="*/ 5607273 w 7118318"/>
                <a:gd name="connsiteY33" fmla="*/ 267271 h 2191702"/>
                <a:gd name="connsiteX34" fmla="*/ 5562220 w 7118318"/>
                <a:gd name="connsiteY34" fmla="*/ 278511 h 2191702"/>
                <a:gd name="connsiteX35" fmla="*/ 5517166 w 7118318"/>
                <a:gd name="connsiteY35" fmla="*/ 289941 h 2191702"/>
                <a:gd name="connsiteX36" fmla="*/ 5472208 w 7118318"/>
                <a:gd name="connsiteY36" fmla="*/ 301657 h 2191702"/>
                <a:gd name="connsiteX37" fmla="*/ 5427250 w 7118318"/>
                <a:gd name="connsiteY37" fmla="*/ 313658 h 2191702"/>
                <a:gd name="connsiteX38" fmla="*/ 5382482 w 7118318"/>
                <a:gd name="connsiteY38" fmla="*/ 325946 h 2191702"/>
                <a:gd name="connsiteX39" fmla="*/ 5337715 w 7118318"/>
                <a:gd name="connsiteY39" fmla="*/ 338614 h 2191702"/>
                <a:gd name="connsiteX40" fmla="*/ 5293043 w 7118318"/>
                <a:gd name="connsiteY40" fmla="*/ 351568 h 2191702"/>
                <a:gd name="connsiteX41" fmla="*/ 5248371 w 7118318"/>
                <a:gd name="connsiteY41" fmla="*/ 364808 h 2191702"/>
                <a:gd name="connsiteX42" fmla="*/ 5203794 w 7118318"/>
                <a:gd name="connsiteY42" fmla="*/ 378333 h 2191702"/>
                <a:gd name="connsiteX43" fmla="*/ 5159312 w 7118318"/>
                <a:gd name="connsiteY43" fmla="*/ 392335 h 2191702"/>
                <a:gd name="connsiteX44" fmla="*/ 5114925 w 7118318"/>
                <a:gd name="connsiteY44" fmla="*/ 406527 h 2191702"/>
                <a:gd name="connsiteX45" fmla="*/ 5070538 w 7118318"/>
                <a:gd name="connsiteY45" fmla="*/ 421196 h 2191702"/>
                <a:gd name="connsiteX46" fmla="*/ 5026248 w 7118318"/>
                <a:gd name="connsiteY46" fmla="*/ 436150 h 2191702"/>
                <a:gd name="connsiteX47" fmla="*/ 4982051 w 7118318"/>
                <a:gd name="connsiteY47" fmla="*/ 451485 h 2191702"/>
                <a:gd name="connsiteX48" fmla="*/ 4937951 w 7118318"/>
                <a:gd name="connsiteY48" fmla="*/ 467201 h 2191702"/>
                <a:gd name="connsiteX49" fmla="*/ 4893850 w 7118318"/>
                <a:gd name="connsiteY49" fmla="*/ 483203 h 2191702"/>
                <a:gd name="connsiteX50" fmla="*/ 4849844 w 7118318"/>
                <a:gd name="connsiteY50" fmla="*/ 499681 h 2191702"/>
                <a:gd name="connsiteX51" fmla="*/ 4805934 w 7118318"/>
                <a:gd name="connsiteY51" fmla="*/ 516446 h 2191702"/>
                <a:gd name="connsiteX52" fmla="*/ 4762024 w 7118318"/>
                <a:gd name="connsiteY52" fmla="*/ 533686 h 2191702"/>
                <a:gd name="connsiteX53" fmla="*/ 4718209 w 7118318"/>
                <a:gd name="connsiteY53" fmla="*/ 551307 h 2191702"/>
                <a:gd name="connsiteX54" fmla="*/ 4674489 w 7118318"/>
                <a:gd name="connsiteY54" fmla="*/ 569309 h 2191702"/>
                <a:gd name="connsiteX55" fmla="*/ 4630769 w 7118318"/>
                <a:gd name="connsiteY55" fmla="*/ 587693 h 2191702"/>
                <a:gd name="connsiteX56" fmla="*/ 4587145 w 7118318"/>
                <a:gd name="connsiteY56" fmla="*/ 606552 h 2191702"/>
                <a:gd name="connsiteX57" fmla="*/ 4543616 w 7118318"/>
                <a:gd name="connsiteY57" fmla="*/ 625793 h 2191702"/>
                <a:gd name="connsiteX58" fmla="*/ 4500182 w 7118318"/>
                <a:gd name="connsiteY58" fmla="*/ 645414 h 2191702"/>
                <a:gd name="connsiteX59" fmla="*/ 4456748 w 7118318"/>
                <a:gd name="connsiteY59" fmla="*/ 665512 h 2191702"/>
                <a:gd name="connsiteX60" fmla="*/ 4413409 w 7118318"/>
                <a:gd name="connsiteY60" fmla="*/ 685991 h 2191702"/>
                <a:gd name="connsiteX61" fmla="*/ 4370166 w 7118318"/>
                <a:gd name="connsiteY61" fmla="*/ 706850 h 2191702"/>
                <a:gd name="connsiteX62" fmla="*/ 4326922 w 7118318"/>
                <a:gd name="connsiteY62" fmla="*/ 726472 h 2191702"/>
                <a:gd name="connsiteX63" fmla="*/ 4283774 w 7118318"/>
                <a:gd name="connsiteY63" fmla="*/ 744664 h 2191702"/>
                <a:gd name="connsiteX64" fmla="*/ 4240625 w 7118318"/>
                <a:gd name="connsiteY64" fmla="*/ 761429 h 2191702"/>
                <a:gd name="connsiteX65" fmla="*/ 4197668 w 7118318"/>
                <a:gd name="connsiteY65" fmla="*/ 776954 h 2191702"/>
                <a:gd name="connsiteX66" fmla="*/ 4154710 w 7118318"/>
                <a:gd name="connsiteY66" fmla="*/ 791051 h 2191702"/>
                <a:gd name="connsiteX67" fmla="*/ 4111752 w 7118318"/>
                <a:gd name="connsiteY67" fmla="*/ 804005 h 2191702"/>
                <a:gd name="connsiteX68" fmla="*/ 4068985 w 7118318"/>
                <a:gd name="connsiteY68" fmla="*/ 815816 h 2191702"/>
                <a:gd name="connsiteX69" fmla="*/ 4026217 w 7118318"/>
                <a:gd name="connsiteY69" fmla="*/ 826484 h 2191702"/>
                <a:gd name="connsiteX70" fmla="*/ 3983450 w 7118318"/>
                <a:gd name="connsiteY70" fmla="*/ 836105 h 2191702"/>
                <a:gd name="connsiteX71" fmla="*/ 3940874 w 7118318"/>
                <a:gd name="connsiteY71" fmla="*/ 844677 h 2191702"/>
                <a:gd name="connsiteX72" fmla="*/ 3898297 w 7118318"/>
                <a:gd name="connsiteY72" fmla="*/ 852392 h 2191702"/>
                <a:gd name="connsiteX73" fmla="*/ 3855815 w 7118318"/>
                <a:gd name="connsiteY73" fmla="*/ 859250 h 2191702"/>
                <a:gd name="connsiteX74" fmla="*/ 3813334 w 7118318"/>
                <a:gd name="connsiteY74" fmla="*/ 865251 h 2191702"/>
                <a:gd name="connsiteX75" fmla="*/ 3770948 w 7118318"/>
                <a:gd name="connsiteY75" fmla="*/ 870490 h 2191702"/>
                <a:gd name="connsiteX76" fmla="*/ 3728657 w 7118318"/>
                <a:gd name="connsiteY76" fmla="*/ 874967 h 2191702"/>
                <a:gd name="connsiteX77" fmla="*/ 3686366 w 7118318"/>
                <a:gd name="connsiteY77" fmla="*/ 878776 h 2191702"/>
                <a:gd name="connsiteX78" fmla="*/ 3644170 w 7118318"/>
                <a:gd name="connsiteY78" fmla="*/ 882015 h 2191702"/>
                <a:gd name="connsiteX79" fmla="*/ 3602069 w 7118318"/>
                <a:gd name="connsiteY79" fmla="*/ 884682 h 2191702"/>
                <a:gd name="connsiteX80" fmla="*/ 3559969 w 7118318"/>
                <a:gd name="connsiteY80" fmla="*/ 886873 h 2191702"/>
                <a:gd name="connsiteX81" fmla="*/ 3517964 w 7118318"/>
                <a:gd name="connsiteY81" fmla="*/ 888492 h 2191702"/>
                <a:gd name="connsiteX82" fmla="*/ 3476054 w 7118318"/>
                <a:gd name="connsiteY82" fmla="*/ 889730 h 2191702"/>
                <a:gd name="connsiteX83" fmla="*/ 3434144 w 7118318"/>
                <a:gd name="connsiteY83" fmla="*/ 890588 h 2191702"/>
                <a:gd name="connsiteX84" fmla="*/ 3392329 w 7118318"/>
                <a:gd name="connsiteY84" fmla="*/ 891159 h 2191702"/>
                <a:gd name="connsiteX85" fmla="*/ 3350609 w 7118318"/>
                <a:gd name="connsiteY85" fmla="*/ 891350 h 2191702"/>
                <a:gd name="connsiteX86" fmla="*/ 3308890 w 7118318"/>
                <a:gd name="connsiteY86" fmla="*/ 891350 h 2191702"/>
                <a:gd name="connsiteX87" fmla="*/ 3267361 w 7118318"/>
                <a:gd name="connsiteY87" fmla="*/ 891064 h 2191702"/>
                <a:gd name="connsiteX88" fmla="*/ 3225737 w 7118318"/>
                <a:gd name="connsiteY88" fmla="*/ 890683 h 2191702"/>
                <a:gd name="connsiteX89" fmla="*/ 3184303 w 7118318"/>
                <a:gd name="connsiteY89" fmla="*/ 890111 h 2191702"/>
                <a:gd name="connsiteX90" fmla="*/ 3142869 w 7118318"/>
                <a:gd name="connsiteY90" fmla="*/ 889444 h 2191702"/>
                <a:gd name="connsiteX91" fmla="*/ 3101435 w 7118318"/>
                <a:gd name="connsiteY91" fmla="*/ 888778 h 2191702"/>
                <a:gd name="connsiteX92" fmla="*/ 3060097 w 7118318"/>
                <a:gd name="connsiteY92" fmla="*/ 888111 h 2191702"/>
                <a:gd name="connsiteX93" fmla="*/ 3018854 w 7118318"/>
                <a:gd name="connsiteY93" fmla="*/ 887349 h 2191702"/>
                <a:gd name="connsiteX94" fmla="*/ 2977706 w 7118318"/>
                <a:gd name="connsiteY94" fmla="*/ 886777 h 2191702"/>
                <a:gd name="connsiteX95" fmla="*/ 2936558 w 7118318"/>
                <a:gd name="connsiteY95" fmla="*/ 886206 h 2191702"/>
                <a:gd name="connsiteX96" fmla="*/ 2895505 w 7118318"/>
                <a:gd name="connsiteY96" fmla="*/ 885730 h 2191702"/>
                <a:gd name="connsiteX97" fmla="*/ 2854547 w 7118318"/>
                <a:gd name="connsiteY97" fmla="*/ 885444 h 2191702"/>
                <a:gd name="connsiteX98" fmla="*/ 2813590 w 7118318"/>
                <a:gd name="connsiteY98" fmla="*/ 885349 h 2191702"/>
                <a:gd name="connsiteX99" fmla="*/ 2772728 w 7118318"/>
                <a:gd name="connsiteY99" fmla="*/ 885444 h 2191702"/>
                <a:gd name="connsiteX100" fmla="*/ 2731865 w 7118318"/>
                <a:gd name="connsiteY100" fmla="*/ 885730 h 2191702"/>
                <a:gd name="connsiteX101" fmla="*/ 2691098 w 7118318"/>
                <a:gd name="connsiteY101" fmla="*/ 886301 h 2191702"/>
                <a:gd name="connsiteX102" fmla="*/ 2650427 w 7118318"/>
                <a:gd name="connsiteY102" fmla="*/ 887254 h 2191702"/>
                <a:gd name="connsiteX103" fmla="*/ 2609755 w 7118318"/>
                <a:gd name="connsiteY103" fmla="*/ 888397 h 2191702"/>
                <a:gd name="connsiteX104" fmla="*/ 2569178 w 7118318"/>
                <a:gd name="connsiteY104" fmla="*/ 890016 h 2191702"/>
                <a:gd name="connsiteX105" fmla="*/ 2528697 w 7118318"/>
                <a:gd name="connsiteY105" fmla="*/ 891921 h 2191702"/>
                <a:gd name="connsiteX106" fmla="*/ 2488216 w 7118318"/>
                <a:gd name="connsiteY106" fmla="*/ 894207 h 2191702"/>
                <a:gd name="connsiteX107" fmla="*/ 2447830 w 7118318"/>
                <a:gd name="connsiteY107" fmla="*/ 896969 h 2191702"/>
                <a:gd name="connsiteX108" fmla="*/ 2407444 w 7118318"/>
                <a:gd name="connsiteY108" fmla="*/ 900113 h 2191702"/>
                <a:gd name="connsiteX109" fmla="*/ 2367153 w 7118318"/>
                <a:gd name="connsiteY109" fmla="*/ 903732 h 2191702"/>
                <a:gd name="connsiteX110" fmla="*/ 2326958 w 7118318"/>
                <a:gd name="connsiteY110" fmla="*/ 907828 h 2191702"/>
                <a:gd name="connsiteX111" fmla="*/ 2286762 w 7118318"/>
                <a:gd name="connsiteY111" fmla="*/ 912495 h 2191702"/>
                <a:gd name="connsiteX112" fmla="*/ 2246662 w 7118318"/>
                <a:gd name="connsiteY112" fmla="*/ 917543 h 2191702"/>
                <a:gd name="connsiteX113" fmla="*/ 2206657 w 7118318"/>
                <a:gd name="connsiteY113" fmla="*/ 923258 h 2191702"/>
                <a:gd name="connsiteX114" fmla="*/ 2166652 w 7118318"/>
                <a:gd name="connsiteY114" fmla="*/ 929450 h 2191702"/>
                <a:gd name="connsiteX115" fmla="*/ 2126742 w 7118318"/>
                <a:gd name="connsiteY115" fmla="*/ 936212 h 2191702"/>
                <a:gd name="connsiteX116" fmla="*/ 2086832 w 7118318"/>
                <a:gd name="connsiteY116" fmla="*/ 943547 h 2191702"/>
                <a:gd name="connsiteX117" fmla="*/ 2047018 w 7118318"/>
                <a:gd name="connsiteY117" fmla="*/ 951452 h 2191702"/>
                <a:gd name="connsiteX118" fmla="*/ 2007299 w 7118318"/>
                <a:gd name="connsiteY118" fmla="*/ 960025 h 2191702"/>
                <a:gd name="connsiteX119" fmla="*/ 1967579 w 7118318"/>
                <a:gd name="connsiteY119" fmla="*/ 969169 h 2191702"/>
                <a:gd name="connsiteX120" fmla="*/ 1927955 w 7118318"/>
                <a:gd name="connsiteY120" fmla="*/ 978980 h 2191702"/>
                <a:gd name="connsiteX121" fmla="*/ 1888331 w 7118318"/>
                <a:gd name="connsiteY121" fmla="*/ 989362 h 2191702"/>
                <a:gd name="connsiteX122" fmla="*/ 1848803 w 7118318"/>
                <a:gd name="connsiteY122" fmla="*/ 1000506 h 2191702"/>
                <a:gd name="connsiteX123" fmla="*/ 1809369 w 7118318"/>
                <a:gd name="connsiteY123" fmla="*/ 1012222 h 2191702"/>
                <a:gd name="connsiteX124" fmla="*/ 1769936 w 7118318"/>
                <a:gd name="connsiteY124" fmla="*/ 1024604 h 2191702"/>
                <a:gd name="connsiteX125" fmla="*/ 1730597 w 7118318"/>
                <a:gd name="connsiteY125" fmla="*/ 1037654 h 2191702"/>
                <a:gd name="connsiteX126" fmla="*/ 1691259 w 7118318"/>
                <a:gd name="connsiteY126" fmla="*/ 1051465 h 2191702"/>
                <a:gd name="connsiteX127" fmla="*/ 1652016 w 7118318"/>
                <a:gd name="connsiteY127" fmla="*/ 1065848 h 2191702"/>
                <a:gd name="connsiteX128" fmla="*/ 1612773 w 7118318"/>
                <a:gd name="connsiteY128" fmla="*/ 1080992 h 2191702"/>
                <a:gd name="connsiteX129" fmla="*/ 1573625 w 7118318"/>
                <a:gd name="connsiteY129" fmla="*/ 1096804 h 2191702"/>
                <a:gd name="connsiteX130" fmla="*/ 1534573 w 7118318"/>
                <a:gd name="connsiteY130" fmla="*/ 1113377 h 2191702"/>
                <a:gd name="connsiteX131" fmla="*/ 1495520 w 7118318"/>
                <a:gd name="connsiteY131" fmla="*/ 1130618 h 2191702"/>
                <a:gd name="connsiteX132" fmla="*/ 1456563 w 7118318"/>
                <a:gd name="connsiteY132" fmla="*/ 1148525 h 2191702"/>
                <a:gd name="connsiteX133" fmla="*/ 1417701 w 7118318"/>
                <a:gd name="connsiteY133" fmla="*/ 1167098 h 2191702"/>
                <a:gd name="connsiteX134" fmla="*/ 1378744 w 7118318"/>
                <a:gd name="connsiteY134" fmla="*/ 1186434 h 2191702"/>
                <a:gd name="connsiteX135" fmla="*/ 1339977 w 7118318"/>
                <a:gd name="connsiteY135" fmla="*/ 1206436 h 2191702"/>
                <a:gd name="connsiteX136" fmla="*/ 1301210 w 7118318"/>
                <a:gd name="connsiteY136" fmla="*/ 1227201 h 2191702"/>
                <a:gd name="connsiteX137" fmla="*/ 1262539 w 7118318"/>
                <a:gd name="connsiteY137" fmla="*/ 1248537 h 2191702"/>
                <a:gd name="connsiteX138" fmla="*/ 1223867 w 7118318"/>
                <a:gd name="connsiteY138" fmla="*/ 1270635 h 2191702"/>
                <a:gd name="connsiteX139" fmla="*/ 1185291 w 7118318"/>
                <a:gd name="connsiteY139" fmla="*/ 1293495 h 2191702"/>
                <a:gd name="connsiteX140" fmla="*/ 1146715 w 7118318"/>
                <a:gd name="connsiteY140" fmla="*/ 1316927 h 2191702"/>
                <a:gd name="connsiteX141" fmla="*/ 1108234 w 7118318"/>
                <a:gd name="connsiteY141" fmla="*/ 1341025 h 2191702"/>
                <a:gd name="connsiteX142" fmla="*/ 1069753 w 7118318"/>
                <a:gd name="connsiteY142" fmla="*/ 1365885 h 2191702"/>
                <a:gd name="connsiteX143" fmla="*/ 1031367 w 7118318"/>
                <a:gd name="connsiteY143" fmla="*/ 1391317 h 2191702"/>
                <a:gd name="connsiteX144" fmla="*/ 993077 w 7118318"/>
                <a:gd name="connsiteY144" fmla="*/ 1417510 h 2191702"/>
                <a:gd name="connsiteX145" fmla="*/ 954786 w 7118318"/>
                <a:gd name="connsiteY145" fmla="*/ 1444276 h 2191702"/>
                <a:gd name="connsiteX146" fmla="*/ 916496 w 7118318"/>
                <a:gd name="connsiteY146" fmla="*/ 1471612 h 2191702"/>
                <a:gd name="connsiteX147" fmla="*/ 878396 w 7118318"/>
                <a:gd name="connsiteY147" fmla="*/ 1499616 h 2191702"/>
                <a:gd name="connsiteX148" fmla="*/ 840200 w 7118318"/>
                <a:gd name="connsiteY148" fmla="*/ 1528286 h 2191702"/>
                <a:gd name="connsiteX149" fmla="*/ 802196 w 7118318"/>
                <a:gd name="connsiteY149" fmla="*/ 1557528 h 2191702"/>
                <a:gd name="connsiteX150" fmla="*/ 764096 w 7118318"/>
                <a:gd name="connsiteY150" fmla="*/ 1587341 h 2191702"/>
                <a:gd name="connsiteX151" fmla="*/ 726186 w 7118318"/>
                <a:gd name="connsiteY151" fmla="*/ 1617726 h 2191702"/>
                <a:gd name="connsiteX152" fmla="*/ 688277 w 7118318"/>
                <a:gd name="connsiteY152" fmla="*/ 1648682 h 2191702"/>
                <a:gd name="connsiteX153" fmla="*/ 650367 w 7118318"/>
                <a:gd name="connsiteY153" fmla="*/ 1680210 h 2191702"/>
                <a:gd name="connsiteX154" fmla="*/ 612553 w 7118318"/>
                <a:gd name="connsiteY154" fmla="*/ 1712214 h 2191702"/>
                <a:gd name="connsiteX155" fmla="*/ 574834 w 7118318"/>
                <a:gd name="connsiteY155" fmla="*/ 1744790 h 2191702"/>
                <a:gd name="connsiteX156" fmla="*/ 537115 w 7118318"/>
                <a:gd name="connsiteY156" fmla="*/ 1777746 h 2191702"/>
                <a:gd name="connsiteX157" fmla="*/ 499396 w 7118318"/>
                <a:gd name="connsiteY157" fmla="*/ 1811274 h 2191702"/>
                <a:gd name="connsiteX158" fmla="*/ 461772 w 7118318"/>
                <a:gd name="connsiteY158" fmla="*/ 1845183 h 2191702"/>
                <a:gd name="connsiteX159" fmla="*/ 424243 w 7118318"/>
                <a:gd name="connsiteY159" fmla="*/ 1879664 h 2191702"/>
                <a:gd name="connsiteX160" fmla="*/ 386715 w 7118318"/>
                <a:gd name="connsiteY160" fmla="*/ 1914430 h 2191702"/>
                <a:gd name="connsiteX161" fmla="*/ 349282 w 7118318"/>
                <a:gd name="connsiteY161" fmla="*/ 1949482 h 2191702"/>
                <a:gd name="connsiteX162" fmla="*/ 311849 w 7118318"/>
                <a:gd name="connsiteY162" fmla="*/ 1983200 h 2191702"/>
                <a:gd name="connsiteX163" fmla="*/ 274511 w 7118318"/>
                <a:gd name="connsiteY163" fmla="*/ 2015109 h 2191702"/>
                <a:gd name="connsiteX164" fmla="*/ 237173 w 7118318"/>
                <a:gd name="connsiteY164" fmla="*/ 2045113 h 2191702"/>
                <a:gd name="connsiteX165" fmla="*/ 199930 w 7118318"/>
                <a:gd name="connsiteY165" fmla="*/ 2073307 h 2191702"/>
                <a:gd name="connsiteX166" fmla="*/ 162782 w 7118318"/>
                <a:gd name="connsiteY166" fmla="*/ 2099596 h 2191702"/>
                <a:gd name="connsiteX167" fmla="*/ 125635 w 7118318"/>
                <a:gd name="connsiteY167" fmla="*/ 2123980 h 2191702"/>
                <a:gd name="connsiteX168" fmla="*/ 88583 w 7118318"/>
                <a:gd name="connsiteY168" fmla="*/ 2146364 h 2191702"/>
                <a:gd name="connsiteX169" fmla="*/ 51530 w 7118318"/>
                <a:gd name="connsiteY169" fmla="*/ 2166747 h 2191702"/>
                <a:gd name="connsiteX170" fmla="*/ 14573 w 7118318"/>
                <a:gd name="connsiteY170" fmla="*/ 2185226 h 2191702"/>
                <a:gd name="connsiteX171" fmla="*/ 0 w 7118318"/>
                <a:gd name="connsiteY171" fmla="*/ 2191703 h 219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118318" h="2191702">
                  <a:moveTo>
                    <a:pt x="7118319" y="0"/>
                  </a:moveTo>
                  <a:lnTo>
                    <a:pt x="7089077" y="4477"/>
                  </a:lnTo>
                  <a:lnTo>
                    <a:pt x="7041642" y="11525"/>
                  </a:lnTo>
                  <a:lnTo>
                    <a:pt x="6994208" y="18574"/>
                  </a:lnTo>
                  <a:lnTo>
                    <a:pt x="6946963" y="25622"/>
                  </a:lnTo>
                  <a:lnTo>
                    <a:pt x="6899720" y="32671"/>
                  </a:lnTo>
                  <a:lnTo>
                    <a:pt x="6852571" y="39719"/>
                  </a:lnTo>
                  <a:lnTo>
                    <a:pt x="6805517" y="46672"/>
                  </a:lnTo>
                  <a:lnTo>
                    <a:pt x="6758464" y="53721"/>
                  </a:lnTo>
                  <a:lnTo>
                    <a:pt x="6711601" y="60865"/>
                  </a:lnTo>
                  <a:lnTo>
                    <a:pt x="6664738" y="67913"/>
                  </a:lnTo>
                  <a:lnTo>
                    <a:pt x="6617970" y="75152"/>
                  </a:lnTo>
                  <a:lnTo>
                    <a:pt x="6571298" y="82391"/>
                  </a:lnTo>
                  <a:lnTo>
                    <a:pt x="6524625" y="89630"/>
                  </a:lnTo>
                  <a:lnTo>
                    <a:pt x="6478048" y="97060"/>
                  </a:lnTo>
                  <a:lnTo>
                    <a:pt x="6431566" y="104584"/>
                  </a:lnTo>
                  <a:lnTo>
                    <a:pt x="6385179" y="112204"/>
                  </a:lnTo>
                  <a:lnTo>
                    <a:pt x="6338792" y="119920"/>
                  </a:lnTo>
                  <a:lnTo>
                    <a:pt x="6292596" y="127730"/>
                  </a:lnTo>
                  <a:lnTo>
                    <a:pt x="6246400" y="135731"/>
                  </a:lnTo>
                  <a:lnTo>
                    <a:pt x="6200204" y="143827"/>
                  </a:lnTo>
                  <a:lnTo>
                    <a:pt x="6154198" y="152209"/>
                  </a:lnTo>
                  <a:lnTo>
                    <a:pt x="6108287" y="160592"/>
                  </a:lnTo>
                  <a:lnTo>
                    <a:pt x="6062377" y="169259"/>
                  </a:lnTo>
                  <a:lnTo>
                    <a:pt x="6016562" y="178117"/>
                  </a:lnTo>
                  <a:lnTo>
                    <a:pt x="5970746" y="187071"/>
                  </a:lnTo>
                  <a:lnTo>
                    <a:pt x="5925122" y="196310"/>
                  </a:lnTo>
                  <a:lnTo>
                    <a:pt x="5879497" y="205740"/>
                  </a:lnTo>
                  <a:lnTo>
                    <a:pt x="5833967" y="215455"/>
                  </a:lnTo>
                  <a:lnTo>
                    <a:pt x="5788438" y="225266"/>
                  </a:lnTo>
                  <a:lnTo>
                    <a:pt x="5743099" y="235458"/>
                  </a:lnTo>
                  <a:lnTo>
                    <a:pt x="5697760" y="245840"/>
                  </a:lnTo>
                  <a:lnTo>
                    <a:pt x="5652516" y="256413"/>
                  </a:lnTo>
                  <a:lnTo>
                    <a:pt x="5607273" y="267271"/>
                  </a:lnTo>
                  <a:lnTo>
                    <a:pt x="5562220" y="278511"/>
                  </a:lnTo>
                  <a:lnTo>
                    <a:pt x="5517166" y="289941"/>
                  </a:lnTo>
                  <a:lnTo>
                    <a:pt x="5472208" y="301657"/>
                  </a:lnTo>
                  <a:lnTo>
                    <a:pt x="5427250" y="313658"/>
                  </a:lnTo>
                  <a:lnTo>
                    <a:pt x="5382482" y="325946"/>
                  </a:lnTo>
                  <a:lnTo>
                    <a:pt x="5337715" y="338614"/>
                  </a:lnTo>
                  <a:lnTo>
                    <a:pt x="5293043" y="351568"/>
                  </a:lnTo>
                  <a:lnTo>
                    <a:pt x="5248371" y="364808"/>
                  </a:lnTo>
                  <a:lnTo>
                    <a:pt x="5203794" y="378333"/>
                  </a:lnTo>
                  <a:lnTo>
                    <a:pt x="5159312" y="392335"/>
                  </a:lnTo>
                  <a:lnTo>
                    <a:pt x="5114925" y="406527"/>
                  </a:lnTo>
                  <a:lnTo>
                    <a:pt x="5070538" y="421196"/>
                  </a:lnTo>
                  <a:lnTo>
                    <a:pt x="5026248" y="436150"/>
                  </a:lnTo>
                  <a:lnTo>
                    <a:pt x="4982051" y="451485"/>
                  </a:lnTo>
                  <a:lnTo>
                    <a:pt x="4937951" y="467201"/>
                  </a:lnTo>
                  <a:lnTo>
                    <a:pt x="4893850" y="483203"/>
                  </a:lnTo>
                  <a:lnTo>
                    <a:pt x="4849844" y="499681"/>
                  </a:lnTo>
                  <a:lnTo>
                    <a:pt x="4805934" y="516446"/>
                  </a:lnTo>
                  <a:lnTo>
                    <a:pt x="4762024" y="533686"/>
                  </a:lnTo>
                  <a:lnTo>
                    <a:pt x="4718209" y="551307"/>
                  </a:lnTo>
                  <a:lnTo>
                    <a:pt x="4674489" y="569309"/>
                  </a:lnTo>
                  <a:lnTo>
                    <a:pt x="4630769" y="587693"/>
                  </a:lnTo>
                  <a:lnTo>
                    <a:pt x="4587145" y="606552"/>
                  </a:lnTo>
                  <a:lnTo>
                    <a:pt x="4543616" y="625793"/>
                  </a:lnTo>
                  <a:lnTo>
                    <a:pt x="4500182" y="645414"/>
                  </a:lnTo>
                  <a:lnTo>
                    <a:pt x="4456748" y="665512"/>
                  </a:lnTo>
                  <a:lnTo>
                    <a:pt x="4413409" y="685991"/>
                  </a:lnTo>
                  <a:lnTo>
                    <a:pt x="4370166" y="706850"/>
                  </a:lnTo>
                  <a:lnTo>
                    <a:pt x="4326922" y="726472"/>
                  </a:lnTo>
                  <a:lnTo>
                    <a:pt x="4283774" y="744664"/>
                  </a:lnTo>
                  <a:lnTo>
                    <a:pt x="4240625" y="761429"/>
                  </a:lnTo>
                  <a:lnTo>
                    <a:pt x="4197668" y="776954"/>
                  </a:lnTo>
                  <a:lnTo>
                    <a:pt x="4154710" y="791051"/>
                  </a:lnTo>
                  <a:lnTo>
                    <a:pt x="4111752" y="804005"/>
                  </a:lnTo>
                  <a:lnTo>
                    <a:pt x="4068985" y="815816"/>
                  </a:lnTo>
                  <a:lnTo>
                    <a:pt x="4026217" y="826484"/>
                  </a:lnTo>
                  <a:lnTo>
                    <a:pt x="3983450" y="836105"/>
                  </a:lnTo>
                  <a:lnTo>
                    <a:pt x="3940874" y="844677"/>
                  </a:lnTo>
                  <a:lnTo>
                    <a:pt x="3898297" y="852392"/>
                  </a:lnTo>
                  <a:lnTo>
                    <a:pt x="3855815" y="859250"/>
                  </a:lnTo>
                  <a:lnTo>
                    <a:pt x="3813334" y="865251"/>
                  </a:lnTo>
                  <a:lnTo>
                    <a:pt x="3770948" y="870490"/>
                  </a:lnTo>
                  <a:lnTo>
                    <a:pt x="3728657" y="874967"/>
                  </a:lnTo>
                  <a:lnTo>
                    <a:pt x="3686366" y="878776"/>
                  </a:lnTo>
                  <a:lnTo>
                    <a:pt x="3644170" y="882015"/>
                  </a:lnTo>
                  <a:lnTo>
                    <a:pt x="3602069" y="884682"/>
                  </a:lnTo>
                  <a:lnTo>
                    <a:pt x="3559969" y="886873"/>
                  </a:lnTo>
                  <a:lnTo>
                    <a:pt x="3517964" y="888492"/>
                  </a:lnTo>
                  <a:lnTo>
                    <a:pt x="3476054" y="889730"/>
                  </a:lnTo>
                  <a:lnTo>
                    <a:pt x="3434144" y="890588"/>
                  </a:lnTo>
                  <a:lnTo>
                    <a:pt x="3392329" y="891159"/>
                  </a:lnTo>
                  <a:lnTo>
                    <a:pt x="3350609" y="891350"/>
                  </a:lnTo>
                  <a:lnTo>
                    <a:pt x="3308890" y="891350"/>
                  </a:lnTo>
                  <a:lnTo>
                    <a:pt x="3267361" y="891064"/>
                  </a:lnTo>
                  <a:lnTo>
                    <a:pt x="3225737" y="890683"/>
                  </a:lnTo>
                  <a:lnTo>
                    <a:pt x="3184303" y="890111"/>
                  </a:lnTo>
                  <a:lnTo>
                    <a:pt x="3142869" y="889444"/>
                  </a:lnTo>
                  <a:lnTo>
                    <a:pt x="3101435" y="888778"/>
                  </a:lnTo>
                  <a:lnTo>
                    <a:pt x="3060097" y="888111"/>
                  </a:lnTo>
                  <a:lnTo>
                    <a:pt x="3018854" y="887349"/>
                  </a:lnTo>
                  <a:lnTo>
                    <a:pt x="2977706" y="886777"/>
                  </a:lnTo>
                  <a:lnTo>
                    <a:pt x="2936558" y="886206"/>
                  </a:lnTo>
                  <a:lnTo>
                    <a:pt x="2895505" y="885730"/>
                  </a:lnTo>
                  <a:lnTo>
                    <a:pt x="2854547" y="885444"/>
                  </a:lnTo>
                  <a:lnTo>
                    <a:pt x="2813590" y="885349"/>
                  </a:lnTo>
                  <a:lnTo>
                    <a:pt x="2772728" y="885444"/>
                  </a:lnTo>
                  <a:lnTo>
                    <a:pt x="2731865" y="885730"/>
                  </a:lnTo>
                  <a:lnTo>
                    <a:pt x="2691098" y="886301"/>
                  </a:lnTo>
                  <a:lnTo>
                    <a:pt x="2650427" y="887254"/>
                  </a:lnTo>
                  <a:lnTo>
                    <a:pt x="2609755" y="888397"/>
                  </a:lnTo>
                  <a:lnTo>
                    <a:pt x="2569178" y="890016"/>
                  </a:lnTo>
                  <a:lnTo>
                    <a:pt x="2528697" y="891921"/>
                  </a:lnTo>
                  <a:lnTo>
                    <a:pt x="2488216" y="894207"/>
                  </a:lnTo>
                  <a:lnTo>
                    <a:pt x="2447830" y="896969"/>
                  </a:lnTo>
                  <a:lnTo>
                    <a:pt x="2407444" y="900113"/>
                  </a:lnTo>
                  <a:lnTo>
                    <a:pt x="2367153" y="903732"/>
                  </a:lnTo>
                  <a:lnTo>
                    <a:pt x="2326958" y="907828"/>
                  </a:lnTo>
                  <a:lnTo>
                    <a:pt x="2286762" y="912495"/>
                  </a:lnTo>
                  <a:lnTo>
                    <a:pt x="2246662" y="917543"/>
                  </a:lnTo>
                  <a:lnTo>
                    <a:pt x="2206657" y="923258"/>
                  </a:lnTo>
                  <a:lnTo>
                    <a:pt x="2166652" y="929450"/>
                  </a:lnTo>
                  <a:lnTo>
                    <a:pt x="2126742" y="936212"/>
                  </a:lnTo>
                  <a:lnTo>
                    <a:pt x="2086832" y="943547"/>
                  </a:lnTo>
                  <a:lnTo>
                    <a:pt x="2047018" y="951452"/>
                  </a:lnTo>
                  <a:lnTo>
                    <a:pt x="2007299" y="960025"/>
                  </a:lnTo>
                  <a:lnTo>
                    <a:pt x="1967579" y="969169"/>
                  </a:lnTo>
                  <a:lnTo>
                    <a:pt x="1927955" y="978980"/>
                  </a:lnTo>
                  <a:lnTo>
                    <a:pt x="1888331" y="989362"/>
                  </a:lnTo>
                  <a:lnTo>
                    <a:pt x="1848803" y="1000506"/>
                  </a:lnTo>
                  <a:lnTo>
                    <a:pt x="1809369" y="1012222"/>
                  </a:lnTo>
                  <a:lnTo>
                    <a:pt x="1769936" y="1024604"/>
                  </a:lnTo>
                  <a:lnTo>
                    <a:pt x="1730597" y="1037654"/>
                  </a:lnTo>
                  <a:lnTo>
                    <a:pt x="1691259" y="1051465"/>
                  </a:lnTo>
                  <a:lnTo>
                    <a:pt x="1652016" y="1065848"/>
                  </a:lnTo>
                  <a:lnTo>
                    <a:pt x="1612773" y="1080992"/>
                  </a:lnTo>
                  <a:lnTo>
                    <a:pt x="1573625" y="1096804"/>
                  </a:lnTo>
                  <a:lnTo>
                    <a:pt x="1534573" y="1113377"/>
                  </a:lnTo>
                  <a:lnTo>
                    <a:pt x="1495520" y="1130618"/>
                  </a:lnTo>
                  <a:lnTo>
                    <a:pt x="1456563" y="1148525"/>
                  </a:lnTo>
                  <a:lnTo>
                    <a:pt x="1417701" y="1167098"/>
                  </a:lnTo>
                  <a:lnTo>
                    <a:pt x="1378744" y="1186434"/>
                  </a:lnTo>
                  <a:lnTo>
                    <a:pt x="1339977" y="1206436"/>
                  </a:lnTo>
                  <a:lnTo>
                    <a:pt x="1301210" y="1227201"/>
                  </a:lnTo>
                  <a:lnTo>
                    <a:pt x="1262539" y="1248537"/>
                  </a:lnTo>
                  <a:lnTo>
                    <a:pt x="1223867" y="1270635"/>
                  </a:lnTo>
                  <a:lnTo>
                    <a:pt x="1185291" y="1293495"/>
                  </a:lnTo>
                  <a:lnTo>
                    <a:pt x="1146715" y="1316927"/>
                  </a:lnTo>
                  <a:lnTo>
                    <a:pt x="1108234" y="1341025"/>
                  </a:lnTo>
                  <a:lnTo>
                    <a:pt x="1069753" y="1365885"/>
                  </a:lnTo>
                  <a:lnTo>
                    <a:pt x="1031367" y="1391317"/>
                  </a:lnTo>
                  <a:lnTo>
                    <a:pt x="993077" y="1417510"/>
                  </a:lnTo>
                  <a:lnTo>
                    <a:pt x="954786" y="1444276"/>
                  </a:lnTo>
                  <a:lnTo>
                    <a:pt x="916496" y="1471612"/>
                  </a:lnTo>
                  <a:lnTo>
                    <a:pt x="878396" y="1499616"/>
                  </a:lnTo>
                  <a:lnTo>
                    <a:pt x="840200" y="1528286"/>
                  </a:lnTo>
                  <a:lnTo>
                    <a:pt x="802196" y="1557528"/>
                  </a:lnTo>
                  <a:lnTo>
                    <a:pt x="764096" y="1587341"/>
                  </a:lnTo>
                  <a:lnTo>
                    <a:pt x="726186" y="1617726"/>
                  </a:lnTo>
                  <a:lnTo>
                    <a:pt x="688277" y="1648682"/>
                  </a:lnTo>
                  <a:lnTo>
                    <a:pt x="650367" y="1680210"/>
                  </a:lnTo>
                  <a:lnTo>
                    <a:pt x="612553" y="1712214"/>
                  </a:lnTo>
                  <a:lnTo>
                    <a:pt x="574834" y="1744790"/>
                  </a:lnTo>
                  <a:lnTo>
                    <a:pt x="537115" y="1777746"/>
                  </a:lnTo>
                  <a:lnTo>
                    <a:pt x="499396" y="1811274"/>
                  </a:lnTo>
                  <a:lnTo>
                    <a:pt x="461772" y="1845183"/>
                  </a:lnTo>
                  <a:lnTo>
                    <a:pt x="424243" y="1879664"/>
                  </a:lnTo>
                  <a:lnTo>
                    <a:pt x="386715" y="1914430"/>
                  </a:lnTo>
                  <a:lnTo>
                    <a:pt x="349282" y="1949482"/>
                  </a:lnTo>
                  <a:lnTo>
                    <a:pt x="311849" y="1983200"/>
                  </a:lnTo>
                  <a:lnTo>
                    <a:pt x="274511" y="2015109"/>
                  </a:lnTo>
                  <a:lnTo>
                    <a:pt x="237173" y="2045113"/>
                  </a:lnTo>
                  <a:lnTo>
                    <a:pt x="199930" y="2073307"/>
                  </a:lnTo>
                  <a:lnTo>
                    <a:pt x="162782" y="2099596"/>
                  </a:lnTo>
                  <a:lnTo>
                    <a:pt x="125635" y="2123980"/>
                  </a:lnTo>
                  <a:lnTo>
                    <a:pt x="88583" y="2146364"/>
                  </a:lnTo>
                  <a:lnTo>
                    <a:pt x="51530" y="2166747"/>
                  </a:lnTo>
                  <a:lnTo>
                    <a:pt x="14573" y="2185226"/>
                  </a:lnTo>
                  <a:lnTo>
                    <a:pt x="0" y="2191703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任意多边形: 形状 110"/>
            <p:cNvSpPr/>
            <p:nvPr/>
          </p:nvSpPr>
          <p:spPr>
            <a:xfrm>
              <a:off x="664019" y="1144546"/>
              <a:ext cx="7118318" cy="2247138"/>
            </a:xfrm>
            <a:custGeom>
              <a:avLst/>
              <a:gdLst>
                <a:gd name="connsiteX0" fmla="*/ 7118319 w 7118318"/>
                <a:gd name="connsiteY0" fmla="*/ 0 h 2247138"/>
                <a:gd name="connsiteX1" fmla="*/ 7074123 w 7118318"/>
                <a:gd name="connsiteY1" fmla="*/ 5143 h 2247138"/>
                <a:gd name="connsiteX2" fmla="*/ 7026117 w 7118318"/>
                <a:gd name="connsiteY2" fmla="*/ 10763 h 2247138"/>
                <a:gd name="connsiteX3" fmla="*/ 6978206 w 7118318"/>
                <a:gd name="connsiteY3" fmla="*/ 16383 h 2247138"/>
                <a:gd name="connsiteX4" fmla="*/ 6930390 w 7118318"/>
                <a:gd name="connsiteY4" fmla="*/ 22003 h 2247138"/>
                <a:gd name="connsiteX5" fmla="*/ 6882575 w 7118318"/>
                <a:gd name="connsiteY5" fmla="*/ 27718 h 2247138"/>
                <a:gd name="connsiteX6" fmla="*/ 6834855 w 7118318"/>
                <a:gd name="connsiteY6" fmla="*/ 33338 h 2247138"/>
                <a:gd name="connsiteX7" fmla="*/ 6787230 w 7118318"/>
                <a:gd name="connsiteY7" fmla="*/ 39053 h 2247138"/>
                <a:gd name="connsiteX8" fmla="*/ 6739700 w 7118318"/>
                <a:gd name="connsiteY8" fmla="*/ 44863 h 2247138"/>
                <a:gd name="connsiteX9" fmla="*/ 6692265 w 7118318"/>
                <a:gd name="connsiteY9" fmla="*/ 50673 h 2247138"/>
                <a:gd name="connsiteX10" fmla="*/ 6644831 w 7118318"/>
                <a:gd name="connsiteY10" fmla="*/ 56579 h 2247138"/>
                <a:gd name="connsiteX11" fmla="*/ 6597492 w 7118318"/>
                <a:gd name="connsiteY11" fmla="*/ 62579 h 2247138"/>
                <a:gd name="connsiteX12" fmla="*/ 6550248 w 7118318"/>
                <a:gd name="connsiteY12" fmla="*/ 68771 h 2247138"/>
                <a:gd name="connsiteX13" fmla="*/ 6503099 w 7118318"/>
                <a:gd name="connsiteY13" fmla="*/ 74962 h 2247138"/>
                <a:gd name="connsiteX14" fmla="*/ 6456045 w 7118318"/>
                <a:gd name="connsiteY14" fmla="*/ 81343 h 2247138"/>
                <a:gd name="connsiteX15" fmla="*/ 6408992 w 7118318"/>
                <a:gd name="connsiteY15" fmla="*/ 87821 h 2247138"/>
                <a:gd name="connsiteX16" fmla="*/ 6362129 w 7118318"/>
                <a:gd name="connsiteY16" fmla="*/ 94488 h 2247138"/>
                <a:gd name="connsiteX17" fmla="*/ 6315266 w 7118318"/>
                <a:gd name="connsiteY17" fmla="*/ 101251 h 2247138"/>
                <a:gd name="connsiteX18" fmla="*/ 6268403 w 7118318"/>
                <a:gd name="connsiteY18" fmla="*/ 108204 h 2247138"/>
                <a:gd name="connsiteX19" fmla="*/ 6221730 w 7118318"/>
                <a:gd name="connsiteY19" fmla="*/ 115348 h 2247138"/>
                <a:gd name="connsiteX20" fmla="*/ 6175058 w 7118318"/>
                <a:gd name="connsiteY20" fmla="*/ 122682 h 2247138"/>
                <a:gd name="connsiteX21" fmla="*/ 6128576 w 7118318"/>
                <a:gd name="connsiteY21" fmla="*/ 130207 h 2247138"/>
                <a:gd name="connsiteX22" fmla="*/ 6081998 w 7118318"/>
                <a:gd name="connsiteY22" fmla="*/ 138017 h 2247138"/>
                <a:gd name="connsiteX23" fmla="*/ 6035612 w 7118318"/>
                <a:gd name="connsiteY23" fmla="*/ 145923 h 2247138"/>
                <a:gd name="connsiteX24" fmla="*/ 5989320 w 7118318"/>
                <a:gd name="connsiteY24" fmla="*/ 154114 h 2247138"/>
                <a:gd name="connsiteX25" fmla="*/ 5943029 w 7118318"/>
                <a:gd name="connsiteY25" fmla="*/ 162592 h 2247138"/>
                <a:gd name="connsiteX26" fmla="*/ 5896832 w 7118318"/>
                <a:gd name="connsiteY26" fmla="*/ 171259 h 2247138"/>
                <a:gd name="connsiteX27" fmla="*/ 5850732 w 7118318"/>
                <a:gd name="connsiteY27" fmla="*/ 180118 h 2247138"/>
                <a:gd name="connsiteX28" fmla="*/ 5804726 w 7118318"/>
                <a:gd name="connsiteY28" fmla="*/ 189357 h 2247138"/>
                <a:gd name="connsiteX29" fmla="*/ 5758720 w 7118318"/>
                <a:gd name="connsiteY29" fmla="*/ 198787 h 2247138"/>
                <a:gd name="connsiteX30" fmla="*/ 5712810 w 7118318"/>
                <a:gd name="connsiteY30" fmla="*/ 208502 h 2247138"/>
                <a:gd name="connsiteX31" fmla="*/ 5666995 w 7118318"/>
                <a:gd name="connsiteY31" fmla="*/ 218599 h 2247138"/>
                <a:gd name="connsiteX32" fmla="*/ 5621274 w 7118318"/>
                <a:gd name="connsiteY32" fmla="*/ 228886 h 2247138"/>
                <a:gd name="connsiteX33" fmla="*/ 5575554 w 7118318"/>
                <a:gd name="connsiteY33" fmla="*/ 239554 h 2247138"/>
                <a:gd name="connsiteX34" fmla="*/ 5529930 w 7118318"/>
                <a:gd name="connsiteY34" fmla="*/ 250412 h 2247138"/>
                <a:gd name="connsiteX35" fmla="*/ 5484400 w 7118318"/>
                <a:gd name="connsiteY35" fmla="*/ 261747 h 2247138"/>
                <a:gd name="connsiteX36" fmla="*/ 5438966 w 7118318"/>
                <a:gd name="connsiteY36" fmla="*/ 273272 h 2247138"/>
                <a:gd name="connsiteX37" fmla="*/ 5393532 w 7118318"/>
                <a:gd name="connsiteY37" fmla="*/ 285179 h 2247138"/>
                <a:gd name="connsiteX38" fmla="*/ 5348192 w 7118318"/>
                <a:gd name="connsiteY38" fmla="*/ 297466 h 2247138"/>
                <a:gd name="connsiteX39" fmla="*/ 5302949 w 7118318"/>
                <a:gd name="connsiteY39" fmla="*/ 310039 h 2247138"/>
                <a:gd name="connsiteX40" fmla="*/ 5257800 w 7118318"/>
                <a:gd name="connsiteY40" fmla="*/ 322993 h 2247138"/>
                <a:gd name="connsiteX41" fmla="*/ 5212652 w 7118318"/>
                <a:gd name="connsiteY41" fmla="*/ 336328 h 2247138"/>
                <a:gd name="connsiteX42" fmla="*/ 5167694 w 7118318"/>
                <a:gd name="connsiteY42" fmla="*/ 350044 h 2247138"/>
                <a:gd name="connsiteX43" fmla="*/ 5122736 w 7118318"/>
                <a:gd name="connsiteY43" fmla="*/ 364046 h 2247138"/>
                <a:gd name="connsiteX44" fmla="*/ 5077778 w 7118318"/>
                <a:gd name="connsiteY44" fmla="*/ 378524 h 2247138"/>
                <a:gd name="connsiteX45" fmla="*/ 5033011 w 7118318"/>
                <a:gd name="connsiteY45" fmla="*/ 393287 h 2247138"/>
                <a:gd name="connsiteX46" fmla="*/ 4988243 w 7118318"/>
                <a:gd name="connsiteY46" fmla="*/ 408527 h 2247138"/>
                <a:gd name="connsiteX47" fmla="*/ 4943475 w 7118318"/>
                <a:gd name="connsiteY47" fmla="*/ 424053 h 2247138"/>
                <a:gd name="connsiteX48" fmla="*/ 4898898 w 7118318"/>
                <a:gd name="connsiteY48" fmla="*/ 440055 h 2247138"/>
                <a:gd name="connsiteX49" fmla="*/ 4854321 w 7118318"/>
                <a:gd name="connsiteY49" fmla="*/ 456438 h 2247138"/>
                <a:gd name="connsiteX50" fmla="*/ 4809840 w 7118318"/>
                <a:gd name="connsiteY50" fmla="*/ 473297 h 2247138"/>
                <a:gd name="connsiteX51" fmla="*/ 4765453 w 7118318"/>
                <a:gd name="connsiteY51" fmla="*/ 490442 h 2247138"/>
                <a:gd name="connsiteX52" fmla="*/ 4721066 w 7118318"/>
                <a:gd name="connsiteY52" fmla="*/ 508159 h 2247138"/>
                <a:gd name="connsiteX53" fmla="*/ 4676871 w 7118318"/>
                <a:gd name="connsiteY53" fmla="*/ 526161 h 2247138"/>
                <a:gd name="connsiteX54" fmla="*/ 4632675 w 7118318"/>
                <a:gd name="connsiteY54" fmla="*/ 544639 h 2247138"/>
                <a:gd name="connsiteX55" fmla="*/ 4588478 w 7118318"/>
                <a:gd name="connsiteY55" fmla="*/ 563594 h 2247138"/>
                <a:gd name="connsiteX56" fmla="*/ 4544378 w 7118318"/>
                <a:gd name="connsiteY56" fmla="*/ 582930 h 2247138"/>
                <a:gd name="connsiteX57" fmla="*/ 4500372 w 7118318"/>
                <a:gd name="connsiteY57" fmla="*/ 602647 h 2247138"/>
                <a:gd name="connsiteX58" fmla="*/ 4456462 w 7118318"/>
                <a:gd name="connsiteY58" fmla="*/ 622935 h 2247138"/>
                <a:gd name="connsiteX59" fmla="*/ 4412647 w 7118318"/>
                <a:gd name="connsiteY59" fmla="*/ 643604 h 2247138"/>
                <a:gd name="connsiteX60" fmla="*/ 4368832 w 7118318"/>
                <a:gd name="connsiteY60" fmla="*/ 664559 h 2247138"/>
                <a:gd name="connsiteX61" fmla="*/ 4325112 w 7118318"/>
                <a:gd name="connsiteY61" fmla="*/ 684467 h 2247138"/>
                <a:gd name="connsiteX62" fmla="*/ 4281392 w 7118318"/>
                <a:gd name="connsiteY62" fmla="*/ 703040 h 2247138"/>
                <a:gd name="connsiteX63" fmla="*/ 4237768 w 7118318"/>
                <a:gd name="connsiteY63" fmla="*/ 720185 h 2247138"/>
                <a:gd name="connsiteX64" fmla="*/ 4194239 w 7118318"/>
                <a:gd name="connsiteY64" fmla="*/ 736187 h 2247138"/>
                <a:gd name="connsiteX65" fmla="*/ 4150805 w 7118318"/>
                <a:gd name="connsiteY65" fmla="*/ 750856 h 2247138"/>
                <a:gd name="connsiteX66" fmla="*/ 4107371 w 7118318"/>
                <a:gd name="connsiteY66" fmla="*/ 764476 h 2247138"/>
                <a:gd name="connsiteX67" fmla="*/ 4064032 w 7118318"/>
                <a:gd name="connsiteY67" fmla="*/ 776954 h 2247138"/>
                <a:gd name="connsiteX68" fmla="*/ 4020788 w 7118318"/>
                <a:gd name="connsiteY68" fmla="*/ 788384 h 2247138"/>
                <a:gd name="connsiteX69" fmla="*/ 3977545 w 7118318"/>
                <a:gd name="connsiteY69" fmla="*/ 798862 h 2247138"/>
                <a:gd name="connsiteX70" fmla="*/ 3934397 w 7118318"/>
                <a:gd name="connsiteY70" fmla="*/ 808482 h 2247138"/>
                <a:gd name="connsiteX71" fmla="*/ 3891344 w 7118318"/>
                <a:gd name="connsiteY71" fmla="*/ 817150 h 2247138"/>
                <a:gd name="connsiteX72" fmla="*/ 3848291 w 7118318"/>
                <a:gd name="connsiteY72" fmla="*/ 825055 h 2247138"/>
                <a:gd name="connsiteX73" fmla="*/ 3805333 w 7118318"/>
                <a:gd name="connsiteY73" fmla="*/ 832104 h 2247138"/>
                <a:gd name="connsiteX74" fmla="*/ 3762471 w 7118318"/>
                <a:gd name="connsiteY74" fmla="*/ 838486 h 2247138"/>
                <a:gd name="connsiteX75" fmla="*/ 3719703 w 7118318"/>
                <a:gd name="connsiteY75" fmla="*/ 844201 h 2247138"/>
                <a:gd name="connsiteX76" fmla="*/ 3676936 w 7118318"/>
                <a:gd name="connsiteY76" fmla="*/ 849344 h 2247138"/>
                <a:gd name="connsiteX77" fmla="*/ 3634264 w 7118318"/>
                <a:gd name="connsiteY77" fmla="*/ 853916 h 2247138"/>
                <a:gd name="connsiteX78" fmla="*/ 3591592 w 7118318"/>
                <a:gd name="connsiteY78" fmla="*/ 857917 h 2247138"/>
                <a:gd name="connsiteX79" fmla="*/ 3549015 w 7118318"/>
                <a:gd name="connsiteY79" fmla="*/ 861441 h 2247138"/>
                <a:gd name="connsiteX80" fmla="*/ 3506534 w 7118318"/>
                <a:gd name="connsiteY80" fmla="*/ 864584 h 2247138"/>
                <a:gd name="connsiteX81" fmla="*/ 3464147 w 7118318"/>
                <a:gd name="connsiteY81" fmla="*/ 867347 h 2247138"/>
                <a:gd name="connsiteX82" fmla="*/ 3421761 w 7118318"/>
                <a:gd name="connsiteY82" fmla="*/ 869728 h 2247138"/>
                <a:gd name="connsiteX83" fmla="*/ 3379470 w 7118318"/>
                <a:gd name="connsiteY83" fmla="*/ 871823 h 2247138"/>
                <a:gd name="connsiteX84" fmla="*/ 3337274 w 7118318"/>
                <a:gd name="connsiteY84" fmla="*/ 873633 h 2247138"/>
                <a:gd name="connsiteX85" fmla="*/ 3295079 w 7118318"/>
                <a:gd name="connsiteY85" fmla="*/ 875252 h 2247138"/>
                <a:gd name="connsiteX86" fmla="*/ 3252978 w 7118318"/>
                <a:gd name="connsiteY86" fmla="*/ 876681 h 2247138"/>
                <a:gd name="connsiteX87" fmla="*/ 3210973 w 7118318"/>
                <a:gd name="connsiteY87" fmla="*/ 877919 h 2247138"/>
                <a:gd name="connsiteX88" fmla="*/ 3168967 w 7118318"/>
                <a:gd name="connsiteY88" fmla="*/ 879158 h 2247138"/>
                <a:gd name="connsiteX89" fmla="*/ 3127058 w 7118318"/>
                <a:gd name="connsiteY89" fmla="*/ 880301 h 2247138"/>
                <a:gd name="connsiteX90" fmla="*/ 3085243 w 7118318"/>
                <a:gd name="connsiteY90" fmla="*/ 881348 h 2247138"/>
                <a:gd name="connsiteX91" fmla="*/ 3043428 w 7118318"/>
                <a:gd name="connsiteY91" fmla="*/ 882396 h 2247138"/>
                <a:gd name="connsiteX92" fmla="*/ 3001709 w 7118318"/>
                <a:gd name="connsiteY92" fmla="*/ 883539 h 2247138"/>
                <a:gd name="connsiteX93" fmla="*/ 2959989 w 7118318"/>
                <a:gd name="connsiteY93" fmla="*/ 884777 h 2247138"/>
                <a:gd name="connsiteX94" fmla="*/ 2918460 w 7118318"/>
                <a:gd name="connsiteY94" fmla="*/ 886016 h 2247138"/>
                <a:gd name="connsiteX95" fmla="*/ 2876931 w 7118318"/>
                <a:gd name="connsiteY95" fmla="*/ 887444 h 2247138"/>
                <a:gd name="connsiteX96" fmla="*/ 2835402 w 7118318"/>
                <a:gd name="connsiteY96" fmla="*/ 889063 h 2247138"/>
                <a:gd name="connsiteX97" fmla="*/ 2793968 w 7118318"/>
                <a:gd name="connsiteY97" fmla="*/ 890873 h 2247138"/>
                <a:gd name="connsiteX98" fmla="*/ 2752630 w 7118318"/>
                <a:gd name="connsiteY98" fmla="*/ 892874 h 2247138"/>
                <a:gd name="connsiteX99" fmla="*/ 2711387 w 7118318"/>
                <a:gd name="connsiteY99" fmla="*/ 895064 h 2247138"/>
                <a:gd name="connsiteX100" fmla="*/ 2670143 w 7118318"/>
                <a:gd name="connsiteY100" fmla="*/ 897636 h 2247138"/>
                <a:gd name="connsiteX101" fmla="*/ 2628996 w 7118318"/>
                <a:gd name="connsiteY101" fmla="*/ 900398 h 2247138"/>
                <a:gd name="connsiteX102" fmla="*/ 2587847 w 7118318"/>
                <a:gd name="connsiteY102" fmla="*/ 903542 h 2247138"/>
                <a:gd name="connsiteX103" fmla="*/ 2546890 w 7118318"/>
                <a:gd name="connsiteY103" fmla="*/ 907066 h 2247138"/>
                <a:gd name="connsiteX104" fmla="*/ 2505837 w 7118318"/>
                <a:gd name="connsiteY104" fmla="*/ 910876 h 2247138"/>
                <a:gd name="connsiteX105" fmla="*/ 2464975 w 7118318"/>
                <a:gd name="connsiteY105" fmla="*/ 915162 h 2247138"/>
                <a:gd name="connsiteX106" fmla="*/ 2424113 w 7118318"/>
                <a:gd name="connsiteY106" fmla="*/ 919829 h 2247138"/>
                <a:gd name="connsiteX107" fmla="*/ 2383346 w 7118318"/>
                <a:gd name="connsiteY107" fmla="*/ 924878 h 2247138"/>
                <a:gd name="connsiteX108" fmla="*/ 2342579 w 7118318"/>
                <a:gd name="connsiteY108" fmla="*/ 930402 h 2247138"/>
                <a:gd name="connsiteX109" fmla="*/ 2301907 w 7118318"/>
                <a:gd name="connsiteY109" fmla="*/ 936403 h 2247138"/>
                <a:gd name="connsiteX110" fmla="*/ 2261235 w 7118318"/>
                <a:gd name="connsiteY110" fmla="*/ 942975 h 2247138"/>
                <a:gd name="connsiteX111" fmla="*/ 2220754 w 7118318"/>
                <a:gd name="connsiteY111" fmla="*/ 949928 h 2247138"/>
                <a:gd name="connsiteX112" fmla="*/ 2180273 w 7118318"/>
                <a:gd name="connsiteY112" fmla="*/ 957453 h 2247138"/>
                <a:gd name="connsiteX113" fmla="*/ 2139791 w 7118318"/>
                <a:gd name="connsiteY113" fmla="*/ 965549 h 2247138"/>
                <a:gd name="connsiteX114" fmla="*/ 2099405 w 7118318"/>
                <a:gd name="connsiteY114" fmla="*/ 974122 h 2247138"/>
                <a:gd name="connsiteX115" fmla="*/ 2059115 w 7118318"/>
                <a:gd name="connsiteY115" fmla="*/ 983266 h 2247138"/>
                <a:gd name="connsiteX116" fmla="*/ 2018824 w 7118318"/>
                <a:gd name="connsiteY116" fmla="*/ 992981 h 2247138"/>
                <a:gd name="connsiteX117" fmla="*/ 1978628 w 7118318"/>
                <a:gd name="connsiteY117" fmla="*/ 1003363 h 2247138"/>
                <a:gd name="connsiteX118" fmla="*/ 1938528 w 7118318"/>
                <a:gd name="connsiteY118" fmla="*/ 1014222 h 2247138"/>
                <a:gd name="connsiteX119" fmla="*/ 1898428 w 7118318"/>
                <a:gd name="connsiteY119" fmla="*/ 1025747 h 2247138"/>
                <a:gd name="connsiteX120" fmla="*/ 1858423 w 7118318"/>
                <a:gd name="connsiteY120" fmla="*/ 1037939 h 2247138"/>
                <a:gd name="connsiteX121" fmla="*/ 1818418 w 7118318"/>
                <a:gd name="connsiteY121" fmla="*/ 1050703 h 2247138"/>
                <a:gd name="connsiteX122" fmla="*/ 1778508 w 7118318"/>
                <a:gd name="connsiteY122" fmla="*/ 1064133 h 2247138"/>
                <a:gd name="connsiteX123" fmla="*/ 1738598 w 7118318"/>
                <a:gd name="connsiteY123" fmla="*/ 1078135 h 2247138"/>
                <a:gd name="connsiteX124" fmla="*/ 1698879 w 7118318"/>
                <a:gd name="connsiteY124" fmla="*/ 1092803 h 2247138"/>
                <a:gd name="connsiteX125" fmla="*/ 1659065 w 7118318"/>
                <a:gd name="connsiteY125" fmla="*/ 1108139 h 2247138"/>
                <a:gd name="connsiteX126" fmla="*/ 1619441 w 7118318"/>
                <a:gd name="connsiteY126" fmla="*/ 1124141 h 2247138"/>
                <a:gd name="connsiteX127" fmla="*/ 1579817 w 7118318"/>
                <a:gd name="connsiteY127" fmla="*/ 1140809 h 2247138"/>
                <a:gd name="connsiteX128" fmla="*/ 1540193 w 7118318"/>
                <a:gd name="connsiteY128" fmla="*/ 1158050 h 2247138"/>
                <a:gd name="connsiteX129" fmla="*/ 1500664 w 7118318"/>
                <a:gd name="connsiteY129" fmla="*/ 1176052 h 2247138"/>
                <a:gd name="connsiteX130" fmla="*/ 1461230 w 7118318"/>
                <a:gd name="connsiteY130" fmla="*/ 1194626 h 2247138"/>
                <a:gd name="connsiteX131" fmla="*/ 1421892 w 7118318"/>
                <a:gd name="connsiteY131" fmla="*/ 1213961 h 2247138"/>
                <a:gd name="connsiteX132" fmla="*/ 1382459 w 7118318"/>
                <a:gd name="connsiteY132" fmla="*/ 1233869 h 2247138"/>
                <a:gd name="connsiteX133" fmla="*/ 1343216 w 7118318"/>
                <a:gd name="connsiteY133" fmla="*/ 1254443 h 2247138"/>
                <a:gd name="connsiteX134" fmla="*/ 1303973 w 7118318"/>
                <a:gd name="connsiteY134" fmla="*/ 1275683 h 2247138"/>
                <a:gd name="connsiteX135" fmla="*/ 1264825 w 7118318"/>
                <a:gd name="connsiteY135" fmla="*/ 1297591 h 2247138"/>
                <a:gd name="connsiteX136" fmla="*/ 1225677 w 7118318"/>
                <a:gd name="connsiteY136" fmla="*/ 1320165 h 2247138"/>
                <a:gd name="connsiteX137" fmla="*/ 1186625 w 7118318"/>
                <a:gd name="connsiteY137" fmla="*/ 1343406 h 2247138"/>
                <a:gd name="connsiteX138" fmla="*/ 1147572 w 7118318"/>
                <a:gd name="connsiteY138" fmla="*/ 1367219 h 2247138"/>
                <a:gd name="connsiteX139" fmla="*/ 1108615 w 7118318"/>
                <a:gd name="connsiteY139" fmla="*/ 1391698 h 2247138"/>
                <a:gd name="connsiteX140" fmla="*/ 1069753 w 7118318"/>
                <a:gd name="connsiteY140" fmla="*/ 1416844 h 2247138"/>
                <a:gd name="connsiteX141" fmla="*/ 1030891 w 7118318"/>
                <a:gd name="connsiteY141" fmla="*/ 1442561 h 2247138"/>
                <a:gd name="connsiteX142" fmla="*/ 992029 w 7118318"/>
                <a:gd name="connsiteY142" fmla="*/ 1468850 h 2247138"/>
                <a:gd name="connsiteX143" fmla="*/ 953357 w 7118318"/>
                <a:gd name="connsiteY143" fmla="*/ 1495806 h 2247138"/>
                <a:gd name="connsiteX144" fmla="*/ 914591 w 7118318"/>
                <a:gd name="connsiteY144" fmla="*/ 1523333 h 2247138"/>
                <a:gd name="connsiteX145" fmla="*/ 876014 w 7118318"/>
                <a:gd name="connsiteY145" fmla="*/ 1551432 h 2247138"/>
                <a:gd name="connsiteX146" fmla="*/ 837438 w 7118318"/>
                <a:gd name="connsiteY146" fmla="*/ 1580102 h 2247138"/>
                <a:gd name="connsiteX147" fmla="*/ 798862 w 7118318"/>
                <a:gd name="connsiteY147" fmla="*/ 1609344 h 2247138"/>
                <a:gd name="connsiteX148" fmla="*/ 760381 w 7118318"/>
                <a:gd name="connsiteY148" fmla="*/ 1639157 h 2247138"/>
                <a:gd name="connsiteX149" fmla="*/ 721995 w 7118318"/>
                <a:gd name="connsiteY149" fmla="*/ 1669447 h 2247138"/>
                <a:gd name="connsiteX150" fmla="*/ 683609 w 7118318"/>
                <a:gd name="connsiteY150" fmla="*/ 1700308 h 2247138"/>
                <a:gd name="connsiteX151" fmla="*/ 645224 w 7118318"/>
                <a:gd name="connsiteY151" fmla="*/ 1731550 h 2247138"/>
                <a:gd name="connsiteX152" fmla="*/ 607028 w 7118318"/>
                <a:gd name="connsiteY152" fmla="*/ 1763363 h 2247138"/>
                <a:gd name="connsiteX153" fmla="*/ 568738 w 7118318"/>
                <a:gd name="connsiteY153" fmla="*/ 1795653 h 2247138"/>
                <a:gd name="connsiteX154" fmla="*/ 530638 w 7118318"/>
                <a:gd name="connsiteY154" fmla="*/ 1828419 h 2247138"/>
                <a:gd name="connsiteX155" fmla="*/ 492538 w 7118318"/>
                <a:gd name="connsiteY155" fmla="*/ 1861566 h 2247138"/>
                <a:gd name="connsiteX156" fmla="*/ 454438 w 7118318"/>
                <a:gd name="connsiteY156" fmla="*/ 1895094 h 2247138"/>
                <a:gd name="connsiteX157" fmla="*/ 416433 w 7118318"/>
                <a:gd name="connsiteY157" fmla="*/ 1929003 h 2247138"/>
                <a:gd name="connsiteX158" fmla="*/ 378524 w 7118318"/>
                <a:gd name="connsiteY158" fmla="*/ 1963388 h 2247138"/>
                <a:gd name="connsiteX159" fmla="*/ 340614 w 7118318"/>
                <a:gd name="connsiteY159" fmla="*/ 1998059 h 2247138"/>
                <a:gd name="connsiteX160" fmla="*/ 302705 w 7118318"/>
                <a:gd name="connsiteY160" fmla="*/ 2032921 h 2247138"/>
                <a:gd name="connsiteX161" fmla="*/ 264890 w 7118318"/>
                <a:gd name="connsiteY161" fmla="*/ 2066354 h 2247138"/>
                <a:gd name="connsiteX162" fmla="*/ 227171 w 7118318"/>
                <a:gd name="connsiteY162" fmla="*/ 2097881 h 2247138"/>
                <a:gd name="connsiteX163" fmla="*/ 189548 w 7118318"/>
                <a:gd name="connsiteY163" fmla="*/ 2127504 h 2247138"/>
                <a:gd name="connsiteX164" fmla="*/ 151924 w 7118318"/>
                <a:gd name="connsiteY164" fmla="*/ 2155222 h 2247138"/>
                <a:gd name="connsiteX165" fmla="*/ 114300 w 7118318"/>
                <a:gd name="connsiteY165" fmla="*/ 2180939 h 2247138"/>
                <a:gd name="connsiteX166" fmla="*/ 76771 w 7118318"/>
                <a:gd name="connsiteY166" fmla="*/ 2204752 h 2247138"/>
                <a:gd name="connsiteX167" fmla="*/ 39338 w 7118318"/>
                <a:gd name="connsiteY167" fmla="*/ 2226469 h 2247138"/>
                <a:gd name="connsiteX168" fmla="*/ 2000 w 7118318"/>
                <a:gd name="connsiteY168" fmla="*/ 2246186 h 2247138"/>
                <a:gd name="connsiteX169" fmla="*/ 0 w 7118318"/>
                <a:gd name="connsiteY169" fmla="*/ 2247138 h 224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7118318" h="2247138">
                  <a:moveTo>
                    <a:pt x="7118319" y="0"/>
                  </a:moveTo>
                  <a:lnTo>
                    <a:pt x="7074123" y="5143"/>
                  </a:lnTo>
                  <a:lnTo>
                    <a:pt x="7026117" y="10763"/>
                  </a:lnTo>
                  <a:lnTo>
                    <a:pt x="6978206" y="16383"/>
                  </a:lnTo>
                  <a:lnTo>
                    <a:pt x="6930390" y="22003"/>
                  </a:lnTo>
                  <a:lnTo>
                    <a:pt x="6882575" y="27718"/>
                  </a:lnTo>
                  <a:lnTo>
                    <a:pt x="6834855" y="33338"/>
                  </a:lnTo>
                  <a:lnTo>
                    <a:pt x="6787230" y="39053"/>
                  </a:lnTo>
                  <a:lnTo>
                    <a:pt x="6739700" y="44863"/>
                  </a:lnTo>
                  <a:lnTo>
                    <a:pt x="6692265" y="50673"/>
                  </a:lnTo>
                  <a:lnTo>
                    <a:pt x="6644831" y="56579"/>
                  </a:lnTo>
                  <a:lnTo>
                    <a:pt x="6597492" y="62579"/>
                  </a:lnTo>
                  <a:lnTo>
                    <a:pt x="6550248" y="68771"/>
                  </a:lnTo>
                  <a:lnTo>
                    <a:pt x="6503099" y="74962"/>
                  </a:lnTo>
                  <a:lnTo>
                    <a:pt x="6456045" y="81343"/>
                  </a:lnTo>
                  <a:lnTo>
                    <a:pt x="6408992" y="87821"/>
                  </a:lnTo>
                  <a:lnTo>
                    <a:pt x="6362129" y="94488"/>
                  </a:lnTo>
                  <a:lnTo>
                    <a:pt x="6315266" y="101251"/>
                  </a:lnTo>
                  <a:lnTo>
                    <a:pt x="6268403" y="108204"/>
                  </a:lnTo>
                  <a:lnTo>
                    <a:pt x="6221730" y="115348"/>
                  </a:lnTo>
                  <a:lnTo>
                    <a:pt x="6175058" y="122682"/>
                  </a:lnTo>
                  <a:lnTo>
                    <a:pt x="6128576" y="130207"/>
                  </a:lnTo>
                  <a:lnTo>
                    <a:pt x="6081998" y="138017"/>
                  </a:lnTo>
                  <a:lnTo>
                    <a:pt x="6035612" y="145923"/>
                  </a:lnTo>
                  <a:lnTo>
                    <a:pt x="5989320" y="154114"/>
                  </a:lnTo>
                  <a:lnTo>
                    <a:pt x="5943029" y="162592"/>
                  </a:lnTo>
                  <a:lnTo>
                    <a:pt x="5896832" y="171259"/>
                  </a:lnTo>
                  <a:lnTo>
                    <a:pt x="5850732" y="180118"/>
                  </a:lnTo>
                  <a:lnTo>
                    <a:pt x="5804726" y="189357"/>
                  </a:lnTo>
                  <a:lnTo>
                    <a:pt x="5758720" y="198787"/>
                  </a:lnTo>
                  <a:lnTo>
                    <a:pt x="5712810" y="208502"/>
                  </a:lnTo>
                  <a:lnTo>
                    <a:pt x="5666995" y="218599"/>
                  </a:lnTo>
                  <a:lnTo>
                    <a:pt x="5621274" y="228886"/>
                  </a:lnTo>
                  <a:lnTo>
                    <a:pt x="5575554" y="239554"/>
                  </a:lnTo>
                  <a:lnTo>
                    <a:pt x="5529930" y="250412"/>
                  </a:lnTo>
                  <a:lnTo>
                    <a:pt x="5484400" y="261747"/>
                  </a:lnTo>
                  <a:lnTo>
                    <a:pt x="5438966" y="273272"/>
                  </a:lnTo>
                  <a:lnTo>
                    <a:pt x="5393532" y="285179"/>
                  </a:lnTo>
                  <a:lnTo>
                    <a:pt x="5348192" y="297466"/>
                  </a:lnTo>
                  <a:lnTo>
                    <a:pt x="5302949" y="310039"/>
                  </a:lnTo>
                  <a:lnTo>
                    <a:pt x="5257800" y="322993"/>
                  </a:lnTo>
                  <a:lnTo>
                    <a:pt x="5212652" y="336328"/>
                  </a:lnTo>
                  <a:lnTo>
                    <a:pt x="5167694" y="350044"/>
                  </a:lnTo>
                  <a:lnTo>
                    <a:pt x="5122736" y="364046"/>
                  </a:lnTo>
                  <a:lnTo>
                    <a:pt x="5077778" y="378524"/>
                  </a:lnTo>
                  <a:lnTo>
                    <a:pt x="5033011" y="393287"/>
                  </a:lnTo>
                  <a:lnTo>
                    <a:pt x="4988243" y="408527"/>
                  </a:lnTo>
                  <a:lnTo>
                    <a:pt x="4943475" y="424053"/>
                  </a:lnTo>
                  <a:lnTo>
                    <a:pt x="4898898" y="440055"/>
                  </a:lnTo>
                  <a:lnTo>
                    <a:pt x="4854321" y="456438"/>
                  </a:lnTo>
                  <a:lnTo>
                    <a:pt x="4809840" y="473297"/>
                  </a:lnTo>
                  <a:lnTo>
                    <a:pt x="4765453" y="490442"/>
                  </a:lnTo>
                  <a:lnTo>
                    <a:pt x="4721066" y="508159"/>
                  </a:lnTo>
                  <a:lnTo>
                    <a:pt x="4676871" y="526161"/>
                  </a:lnTo>
                  <a:lnTo>
                    <a:pt x="4632675" y="544639"/>
                  </a:lnTo>
                  <a:lnTo>
                    <a:pt x="4588478" y="563594"/>
                  </a:lnTo>
                  <a:lnTo>
                    <a:pt x="4544378" y="582930"/>
                  </a:lnTo>
                  <a:lnTo>
                    <a:pt x="4500372" y="602647"/>
                  </a:lnTo>
                  <a:lnTo>
                    <a:pt x="4456462" y="622935"/>
                  </a:lnTo>
                  <a:lnTo>
                    <a:pt x="4412647" y="643604"/>
                  </a:lnTo>
                  <a:lnTo>
                    <a:pt x="4368832" y="664559"/>
                  </a:lnTo>
                  <a:lnTo>
                    <a:pt x="4325112" y="684467"/>
                  </a:lnTo>
                  <a:lnTo>
                    <a:pt x="4281392" y="703040"/>
                  </a:lnTo>
                  <a:lnTo>
                    <a:pt x="4237768" y="720185"/>
                  </a:lnTo>
                  <a:lnTo>
                    <a:pt x="4194239" y="736187"/>
                  </a:lnTo>
                  <a:lnTo>
                    <a:pt x="4150805" y="750856"/>
                  </a:lnTo>
                  <a:lnTo>
                    <a:pt x="4107371" y="764476"/>
                  </a:lnTo>
                  <a:lnTo>
                    <a:pt x="4064032" y="776954"/>
                  </a:lnTo>
                  <a:lnTo>
                    <a:pt x="4020788" y="788384"/>
                  </a:lnTo>
                  <a:lnTo>
                    <a:pt x="3977545" y="798862"/>
                  </a:lnTo>
                  <a:lnTo>
                    <a:pt x="3934397" y="808482"/>
                  </a:lnTo>
                  <a:lnTo>
                    <a:pt x="3891344" y="817150"/>
                  </a:lnTo>
                  <a:lnTo>
                    <a:pt x="3848291" y="825055"/>
                  </a:lnTo>
                  <a:lnTo>
                    <a:pt x="3805333" y="832104"/>
                  </a:lnTo>
                  <a:lnTo>
                    <a:pt x="3762471" y="838486"/>
                  </a:lnTo>
                  <a:lnTo>
                    <a:pt x="3719703" y="844201"/>
                  </a:lnTo>
                  <a:lnTo>
                    <a:pt x="3676936" y="849344"/>
                  </a:lnTo>
                  <a:lnTo>
                    <a:pt x="3634264" y="853916"/>
                  </a:lnTo>
                  <a:lnTo>
                    <a:pt x="3591592" y="857917"/>
                  </a:lnTo>
                  <a:lnTo>
                    <a:pt x="3549015" y="861441"/>
                  </a:lnTo>
                  <a:lnTo>
                    <a:pt x="3506534" y="864584"/>
                  </a:lnTo>
                  <a:lnTo>
                    <a:pt x="3464147" y="867347"/>
                  </a:lnTo>
                  <a:lnTo>
                    <a:pt x="3421761" y="869728"/>
                  </a:lnTo>
                  <a:lnTo>
                    <a:pt x="3379470" y="871823"/>
                  </a:lnTo>
                  <a:lnTo>
                    <a:pt x="3337274" y="873633"/>
                  </a:lnTo>
                  <a:lnTo>
                    <a:pt x="3295079" y="875252"/>
                  </a:lnTo>
                  <a:lnTo>
                    <a:pt x="3252978" y="876681"/>
                  </a:lnTo>
                  <a:lnTo>
                    <a:pt x="3210973" y="877919"/>
                  </a:lnTo>
                  <a:lnTo>
                    <a:pt x="3168967" y="879158"/>
                  </a:lnTo>
                  <a:lnTo>
                    <a:pt x="3127058" y="880301"/>
                  </a:lnTo>
                  <a:lnTo>
                    <a:pt x="3085243" y="881348"/>
                  </a:lnTo>
                  <a:lnTo>
                    <a:pt x="3043428" y="882396"/>
                  </a:lnTo>
                  <a:lnTo>
                    <a:pt x="3001709" y="883539"/>
                  </a:lnTo>
                  <a:lnTo>
                    <a:pt x="2959989" y="884777"/>
                  </a:lnTo>
                  <a:lnTo>
                    <a:pt x="2918460" y="886016"/>
                  </a:lnTo>
                  <a:lnTo>
                    <a:pt x="2876931" y="887444"/>
                  </a:lnTo>
                  <a:lnTo>
                    <a:pt x="2835402" y="889063"/>
                  </a:lnTo>
                  <a:lnTo>
                    <a:pt x="2793968" y="890873"/>
                  </a:lnTo>
                  <a:lnTo>
                    <a:pt x="2752630" y="892874"/>
                  </a:lnTo>
                  <a:lnTo>
                    <a:pt x="2711387" y="895064"/>
                  </a:lnTo>
                  <a:lnTo>
                    <a:pt x="2670143" y="897636"/>
                  </a:lnTo>
                  <a:lnTo>
                    <a:pt x="2628996" y="900398"/>
                  </a:lnTo>
                  <a:lnTo>
                    <a:pt x="2587847" y="903542"/>
                  </a:lnTo>
                  <a:lnTo>
                    <a:pt x="2546890" y="907066"/>
                  </a:lnTo>
                  <a:lnTo>
                    <a:pt x="2505837" y="910876"/>
                  </a:lnTo>
                  <a:lnTo>
                    <a:pt x="2464975" y="915162"/>
                  </a:lnTo>
                  <a:lnTo>
                    <a:pt x="2424113" y="919829"/>
                  </a:lnTo>
                  <a:lnTo>
                    <a:pt x="2383346" y="924878"/>
                  </a:lnTo>
                  <a:lnTo>
                    <a:pt x="2342579" y="930402"/>
                  </a:lnTo>
                  <a:lnTo>
                    <a:pt x="2301907" y="936403"/>
                  </a:lnTo>
                  <a:lnTo>
                    <a:pt x="2261235" y="942975"/>
                  </a:lnTo>
                  <a:lnTo>
                    <a:pt x="2220754" y="949928"/>
                  </a:lnTo>
                  <a:lnTo>
                    <a:pt x="2180273" y="957453"/>
                  </a:lnTo>
                  <a:lnTo>
                    <a:pt x="2139791" y="965549"/>
                  </a:lnTo>
                  <a:lnTo>
                    <a:pt x="2099405" y="974122"/>
                  </a:lnTo>
                  <a:lnTo>
                    <a:pt x="2059115" y="983266"/>
                  </a:lnTo>
                  <a:lnTo>
                    <a:pt x="2018824" y="992981"/>
                  </a:lnTo>
                  <a:lnTo>
                    <a:pt x="1978628" y="1003363"/>
                  </a:lnTo>
                  <a:lnTo>
                    <a:pt x="1938528" y="1014222"/>
                  </a:lnTo>
                  <a:lnTo>
                    <a:pt x="1898428" y="1025747"/>
                  </a:lnTo>
                  <a:lnTo>
                    <a:pt x="1858423" y="1037939"/>
                  </a:lnTo>
                  <a:lnTo>
                    <a:pt x="1818418" y="1050703"/>
                  </a:lnTo>
                  <a:lnTo>
                    <a:pt x="1778508" y="1064133"/>
                  </a:lnTo>
                  <a:lnTo>
                    <a:pt x="1738598" y="1078135"/>
                  </a:lnTo>
                  <a:lnTo>
                    <a:pt x="1698879" y="1092803"/>
                  </a:lnTo>
                  <a:lnTo>
                    <a:pt x="1659065" y="1108139"/>
                  </a:lnTo>
                  <a:lnTo>
                    <a:pt x="1619441" y="1124141"/>
                  </a:lnTo>
                  <a:lnTo>
                    <a:pt x="1579817" y="1140809"/>
                  </a:lnTo>
                  <a:lnTo>
                    <a:pt x="1540193" y="1158050"/>
                  </a:lnTo>
                  <a:lnTo>
                    <a:pt x="1500664" y="1176052"/>
                  </a:lnTo>
                  <a:lnTo>
                    <a:pt x="1461230" y="1194626"/>
                  </a:lnTo>
                  <a:lnTo>
                    <a:pt x="1421892" y="1213961"/>
                  </a:lnTo>
                  <a:lnTo>
                    <a:pt x="1382459" y="1233869"/>
                  </a:lnTo>
                  <a:lnTo>
                    <a:pt x="1343216" y="1254443"/>
                  </a:lnTo>
                  <a:lnTo>
                    <a:pt x="1303973" y="1275683"/>
                  </a:lnTo>
                  <a:lnTo>
                    <a:pt x="1264825" y="1297591"/>
                  </a:lnTo>
                  <a:lnTo>
                    <a:pt x="1225677" y="1320165"/>
                  </a:lnTo>
                  <a:lnTo>
                    <a:pt x="1186625" y="1343406"/>
                  </a:lnTo>
                  <a:lnTo>
                    <a:pt x="1147572" y="1367219"/>
                  </a:lnTo>
                  <a:lnTo>
                    <a:pt x="1108615" y="1391698"/>
                  </a:lnTo>
                  <a:lnTo>
                    <a:pt x="1069753" y="1416844"/>
                  </a:lnTo>
                  <a:lnTo>
                    <a:pt x="1030891" y="1442561"/>
                  </a:lnTo>
                  <a:lnTo>
                    <a:pt x="992029" y="1468850"/>
                  </a:lnTo>
                  <a:lnTo>
                    <a:pt x="953357" y="1495806"/>
                  </a:lnTo>
                  <a:lnTo>
                    <a:pt x="914591" y="1523333"/>
                  </a:lnTo>
                  <a:lnTo>
                    <a:pt x="876014" y="1551432"/>
                  </a:lnTo>
                  <a:lnTo>
                    <a:pt x="837438" y="1580102"/>
                  </a:lnTo>
                  <a:lnTo>
                    <a:pt x="798862" y="1609344"/>
                  </a:lnTo>
                  <a:lnTo>
                    <a:pt x="760381" y="1639157"/>
                  </a:lnTo>
                  <a:lnTo>
                    <a:pt x="721995" y="1669447"/>
                  </a:lnTo>
                  <a:lnTo>
                    <a:pt x="683609" y="1700308"/>
                  </a:lnTo>
                  <a:lnTo>
                    <a:pt x="645224" y="1731550"/>
                  </a:lnTo>
                  <a:lnTo>
                    <a:pt x="607028" y="1763363"/>
                  </a:lnTo>
                  <a:lnTo>
                    <a:pt x="568738" y="1795653"/>
                  </a:lnTo>
                  <a:lnTo>
                    <a:pt x="530638" y="1828419"/>
                  </a:lnTo>
                  <a:lnTo>
                    <a:pt x="492538" y="1861566"/>
                  </a:lnTo>
                  <a:lnTo>
                    <a:pt x="454438" y="1895094"/>
                  </a:lnTo>
                  <a:lnTo>
                    <a:pt x="416433" y="1929003"/>
                  </a:lnTo>
                  <a:lnTo>
                    <a:pt x="378524" y="1963388"/>
                  </a:lnTo>
                  <a:lnTo>
                    <a:pt x="340614" y="1998059"/>
                  </a:lnTo>
                  <a:lnTo>
                    <a:pt x="302705" y="2032921"/>
                  </a:lnTo>
                  <a:lnTo>
                    <a:pt x="264890" y="2066354"/>
                  </a:lnTo>
                  <a:lnTo>
                    <a:pt x="227171" y="2097881"/>
                  </a:lnTo>
                  <a:lnTo>
                    <a:pt x="189548" y="2127504"/>
                  </a:lnTo>
                  <a:lnTo>
                    <a:pt x="151924" y="2155222"/>
                  </a:lnTo>
                  <a:lnTo>
                    <a:pt x="114300" y="2180939"/>
                  </a:lnTo>
                  <a:lnTo>
                    <a:pt x="76771" y="2204752"/>
                  </a:lnTo>
                  <a:lnTo>
                    <a:pt x="39338" y="2226469"/>
                  </a:lnTo>
                  <a:lnTo>
                    <a:pt x="2000" y="2246186"/>
                  </a:lnTo>
                  <a:lnTo>
                    <a:pt x="0" y="2247138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2" name="任意多边形: 形状 111"/>
            <p:cNvSpPr/>
            <p:nvPr/>
          </p:nvSpPr>
          <p:spPr>
            <a:xfrm>
              <a:off x="664019" y="1113685"/>
              <a:ext cx="7118318" cy="2306193"/>
            </a:xfrm>
            <a:custGeom>
              <a:avLst/>
              <a:gdLst>
                <a:gd name="connsiteX0" fmla="*/ 7118319 w 7118318"/>
                <a:gd name="connsiteY0" fmla="*/ 0 h 2306193"/>
                <a:gd name="connsiteX1" fmla="*/ 7107460 w 7118318"/>
                <a:gd name="connsiteY1" fmla="*/ 953 h 2306193"/>
                <a:gd name="connsiteX2" fmla="*/ 7058787 w 7118318"/>
                <a:gd name="connsiteY2" fmla="*/ 5144 h 2306193"/>
                <a:gd name="connsiteX3" fmla="*/ 7010210 w 7118318"/>
                <a:gd name="connsiteY3" fmla="*/ 9239 h 2306193"/>
                <a:gd name="connsiteX4" fmla="*/ 6961728 w 7118318"/>
                <a:gd name="connsiteY4" fmla="*/ 13430 h 2306193"/>
                <a:gd name="connsiteX5" fmla="*/ 6913341 w 7118318"/>
                <a:gd name="connsiteY5" fmla="*/ 17621 h 2306193"/>
                <a:gd name="connsiteX6" fmla="*/ 6865049 w 7118318"/>
                <a:gd name="connsiteY6" fmla="*/ 21908 h 2306193"/>
                <a:gd name="connsiteX7" fmla="*/ 6816757 w 7118318"/>
                <a:gd name="connsiteY7" fmla="*/ 26289 h 2306193"/>
                <a:gd name="connsiteX8" fmla="*/ 6768560 w 7118318"/>
                <a:gd name="connsiteY8" fmla="*/ 30671 h 2306193"/>
                <a:gd name="connsiteX9" fmla="*/ 6720459 w 7118318"/>
                <a:gd name="connsiteY9" fmla="*/ 35243 h 2306193"/>
                <a:gd name="connsiteX10" fmla="*/ 6672453 w 7118318"/>
                <a:gd name="connsiteY10" fmla="*/ 39910 h 2306193"/>
                <a:gd name="connsiteX11" fmla="*/ 6624542 w 7118318"/>
                <a:gd name="connsiteY11" fmla="*/ 44672 h 2306193"/>
                <a:gd name="connsiteX12" fmla="*/ 6576632 w 7118318"/>
                <a:gd name="connsiteY12" fmla="*/ 49530 h 2306193"/>
                <a:gd name="connsiteX13" fmla="*/ 6528816 w 7118318"/>
                <a:gd name="connsiteY13" fmla="*/ 54578 h 2306193"/>
                <a:gd name="connsiteX14" fmla="*/ 6481191 w 7118318"/>
                <a:gd name="connsiteY14" fmla="*/ 59722 h 2306193"/>
                <a:gd name="connsiteX15" fmla="*/ 6433471 w 7118318"/>
                <a:gd name="connsiteY15" fmla="*/ 65151 h 2306193"/>
                <a:gd name="connsiteX16" fmla="*/ 6385941 w 7118318"/>
                <a:gd name="connsiteY16" fmla="*/ 70675 h 2306193"/>
                <a:gd name="connsiteX17" fmla="*/ 6338507 w 7118318"/>
                <a:gd name="connsiteY17" fmla="*/ 76391 h 2306193"/>
                <a:gd name="connsiteX18" fmla="*/ 6291072 w 7118318"/>
                <a:gd name="connsiteY18" fmla="*/ 82296 h 2306193"/>
                <a:gd name="connsiteX19" fmla="*/ 6243733 w 7118318"/>
                <a:gd name="connsiteY19" fmla="*/ 88487 h 2306193"/>
                <a:gd name="connsiteX20" fmla="*/ 6196489 w 7118318"/>
                <a:gd name="connsiteY20" fmla="*/ 94869 h 2306193"/>
                <a:gd name="connsiteX21" fmla="*/ 6149340 w 7118318"/>
                <a:gd name="connsiteY21" fmla="*/ 101441 h 2306193"/>
                <a:gd name="connsiteX22" fmla="*/ 6102192 w 7118318"/>
                <a:gd name="connsiteY22" fmla="*/ 108299 h 2306193"/>
                <a:gd name="connsiteX23" fmla="*/ 6055233 w 7118318"/>
                <a:gd name="connsiteY23" fmla="*/ 115443 h 2306193"/>
                <a:gd name="connsiteX24" fmla="*/ 6008275 w 7118318"/>
                <a:gd name="connsiteY24" fmla="*/ 122777 h 2306193"/>
                <a:gd name="connsiteX25" fmla="*/ 5961412 w 7118318"/>
                <a:gd name="connsiteY25" fmla="*/ 130493 h 2306193"/>
                <a:gd name="connsiteX26" fmla="*/ 5914645 w 7118318"/>
                <a:gd name="connsiteY26" fmla="*/ 138398 h 2306193"/>
                <a:gd name="connsiteX27" fmla="*/ 5867972 w 7118318"/>
                <a:gd name="connsiteY27" fmla="*/ 146590 h 2306193"/>
                <a:gd name="connsiteX28" fmla="*/ 5821299 w 7118318"/>
                <a:gd name="connsiteY28" fmla="*/ 155067 h 2306193"/>
                <a:gd name="connsiteX29" fmla="*/ 5774722 w 7118318"/>
                <a:gd name="connsiteY29" fmla="*/ 163925 h 2306193"/>
                <a:gd name="connsiteX30" fmla="*/ 5728240 w 7118318"/>
                <a:gd name="connsiteY30" fmla="*/ 173069 h 2306193"/>
                <a:gd name="connsiteX31" fmla="*/ 5681853 w 7118318"/>
                <a:gd name="connsiteY31" fmla="*/ 182499 h 2306193"/>
                <a:gd name="connsiteX32" fmla="*/ 5635467 w 7118318"/>
                <a:gd name="connsiteY32" fmla="*/ 192310 h 2306193"/>
                <a:gd name="connsiteX33" fmla="*/ 5589270 w 7118318"/>
                <a:gd name="connsiteY33" fmla="*/ 202406 h 2306193"/>
                <a:gd name="connsiteX34" fmla="*/ 5543074 w 7118318"/>
                <a:gd name="connsiteY34" fmla="*/ 212884 h 2306193"/>
                <a:gd name="connsiteX35" fmla="*/ 5496973 w 7118318"/>
                <a:gd name="connsiteY35" fmla="*/ 223647 h 2306193"/>
                <a:gd name="connsiteX36" fmla="*/ 5450872 w 7118318"/>
                <a:gd name="connsiteY36" fmla="*/ 234887 h 2306193"/>
                <a:gd name="connsiteX37" fmla="*/ 5404962 w 7118318"/>
                <a:gd name="connsiteY37" fmla="*/ 246412 h 2306193"/>
                <a:gd name="connsiteX38" fmla="*/ 5359051 w 7118318"/>
                <a:gd name="connsiteY38" fmla="*/ 258318 h 2306193"/>
                <a:gd name="connsiteX39" fmla="*/ 5313236 w 7118318"/>
                <a:gd name="connsiteY39" fmla="*/ 270605 h 2306193"/>
                <a:gd name="connsiteX40" fmla="*/ 5267421 w 7118318"/>
                <a:gd name="connsiteY40" fmla="*/ 283274 h 2306193"/>
                <a:gd name="connsiteX41" fmla="*/ 5221796 w 7118318"/>
                <a:gd name="connsiteY41" fmla="*/ 296323 h 2306193"/>
                <a:gd name="connsiteX42" fmla="*/ 5176171 w 7118318"/>
                <a:gd name="connsiteY42" fmla="*/ 309848 h 2306193"/>
                <a:gd name="connsiteX43" fmla="*/ 5130642 w 7118318"/>
                <a:gd name="connsiteY43" fmla="*/ 323660 h 2306193"/>
                <a:gd name="connsiteX44" fmla="*/ 5085207 w 7118318"/>
                <a:gd name="connsiteY44" fmla="*/ 337947 h 2306193"/>
                <a:gd name="connsiteX45" fmla="*/ 5039773 w 7118318"/>
                <a:gd name="connsiteY45" fmla="*/ 352616 h 2306193"/>
                <a:gd name="connsiteX46" fmla="*/ 4994529 w 7118318"/>
                <a:gd name="connsiteY46" fmla="*/ 367760 h 2306193"/>
                <a:gd name="connsiteX47" fmla="*/ 4949285 w 7118318"/>
                <a:gd name="connsiteY47" fmla="*/ 383191 h 2306193"/>
                <a:gd name="connsiteX48" fmla="*/ 4904042 w 7118318"/>
                <a:gd name="connsiteY48" fmla="*/ 399193 h 2306193"/>
                <a:gd name="connsiteX49" fmla="*/ 4858989 w 7118318"/>
                <a:gd name="connsiteY49" fmla="*/ 415576 h 2306193"/>
                <a:gd name="connsiteX50" fmla="*/ 4813935 w 7118318"/>
                <a:gd name="connsiteY50" fmla="*/ 432340 h 2306193"/>
                <a:gd name="connsiteX51" fmla="*/ 4768977 w 7118318"/>
                <a:gd name="connsiteY51" fmla="*/ 449580 h 2306193"/>
                <a:gd name="connsiteX52" fmla="*/ 4724115 w 7118318"/>
                <a:gd name="connsiteY52" fmla="*/ 467297 h 2306193"/>
                <a:gd name="connsiteX53" fmla="*/ 4679252 w 7118318"/>
                <a:gd name="connsiteY53" fmla="*/ 485394 h 2306193"/>
                <a:gd name="connsiteX54" fmla="*/ 4634484 w 7118318"/>
                <a:gd name="connsiteY54" fmla="*/ 503968 h 2306193"/>
                <a:gd name="connsiteX55" fmla="*/ 4589812 w 7118318"/>
                <a:gd name="connsiteY55" fmla="*/ 522923 h 2306193"/>
                <a:gd name="connsiteX56" fmla="*/ 4545235 w 7118318"/>
                <a:gd name="connsiteY56" fmla="*/ 542354 h 2306193"/>
                <a:gd name="connsiteX57" fmla="*/ 4500658 w 7118318"/>
                <a:gd name="connsiteY57" fmla="*/ 562356 h 2306193"/>
                <a:gd name="connsiteX58" fmla="*/ 4456176 w 7118318"/>
                <a:gd name="connsiteY58" fmla="*/ 582644 h 2306193"/>
                <a:gd name="connsiteX59" fmla="*/ 4411790 w 7118318"/>
                <a:gd name="connsiteY59" fmla="*/ 603504 h 2306193"/>
                <a:gd name="connsiteX60" fmla="*/ 4367499 w 7118318"/>
                <a:gd name="connsiteY60" fmla="*/ 624650 h 2306193"/>
                <a:gd name="connsiteX61" fmla="*/ 4323207 w 7118318"/>
                <a:gd name="connsiteY61" fmla="*/ 644843 h 2306193"/>
                <a:gd name="connsiteX62" fmla="*/ 4279011 w 7118318"/>
                <a:gd name="connsiteY62" fmla="*/ 663702 h 2306193"/>
                <a:gd name="connsiteX63" fmla="*/ 4234910 w 7118318"/>
                <a:gd name="connsiteY63" fmla="*/ 681419 h 2306193"/>
                <a:gd name="connsiteX64" fmla="*/ 4190809 w 7118318"/>
                <a:gd name="connsiteY64" fmla="*/ 697802 h 2306193"/>
                <a:gd name="connsiteX65" fmla="*/ 4146804 w 7118318"/>
                <a:gd name="connsiteY65" fmla="*/ 713137 h 2306193"/>
                <a:gd name="connsiteX66" fmla="*/ 4102894 w 7118318"/>
                <a:gd name="connsiteY66" fmla="*/ 727424 h 2306193"/>
                <a:gd name="connsiteX67" fmla="*/ 4058984 w 7118318"/>
                <a:gd name="connsiteY67" fmla="*/ 740664 h 2306193"/>
                <a:gd name="connsiteX68" fmla="*/ 4015169 w 7118318"/>
                <a:gd name="connsiteY68" fmla="*/ 752951 h 2306193"/>
                <a:gd name="connsiteX69" fmla="*/ 3971449 w 7118318"/>
                <a:gd name="connsiteY69" fmla="*/ 764286 h 2306193"/>
                <a:gd name="connsiteX70" fmla="*/ 3927824 w 7118318"/>
                <a:gd name="connsiteY70" fmla="*/ 774859 h 2306193"/>
                <a:gd name="connsiteX71" fmla="*/ 3884200 w 7118318"/>
                <a:gd name="connsiteY71" fmla="*/ 784574 h 2306193"/>
                <a:gd name="connsiteX72" fmla="*/ 3840671 w 7118318"/>
                <a:gd name="connsiteY72" fmla="*/ 793528 h 2306193"/>
                <a:gd name="connsiteX73" fmla="*/ 3797237 w 7118318"/>
                <a:gd name="connsiteY73" fmla="*/ 801815 h 2306193"/>
                <a:gd name="connsiteX74" fmla="*/ 3753803 w 7118318"/>
                <a:gd name="connsiteY74" fmla="*/ 809435 h 2306193"/>
                <a:gd name="connsiteX75" fmla="*/ 3710559 w 7118318"/>
                <a:gd name="connsiteY75" fmla="*/ 816388 h 2306193"/>
                <a:gd name="connsiteX76" fmla="*/ 3667221 w 7118318"/>
                <a:gd name="connsiteY76" fmla="*/ 822865 h 2306193"/>
                <a:gd name="connsiteX77" fmla="*/ 3624072 w 7118318"/>
                <a:gd name="connsiteY77" fmla="*/ 828770 h 2306193"/>
                <a:gd name="connsiteX78" fmla="*/ 3580924 w 7118318"/>
                <a:gd name="connsiteY78" fmla="*/ 834200 h 2306193"/>
                <a:gd name="connsiteX79" fmla="*/ 3537871 w 7118318"/>
                <a:gd name="connsiteY79" fmla="*/ 839248 h 2306193"/>
                <a:gd name="connsiteX80" fmla="*/ 3494913 w 7118318"/>
                <a:gd name="connsiteY80" fmla="*/ 843915 h 2306193"/>
                <a:gd name="connsiteX81" fmla="*/ 3451955 w 7118318"/>
                <a:gd name="connsiteY81" fmla="*/ 848201 h 2306193"/>
                <a:gd name="connsiteX82" fmla="*/ 3409093 w 7118318"/>
                <a:gd name="connsiteY82" fmla="*/ 852202 h 2306193"/>
                <a:gd name="connsiteX83" fmla="*/ 3366326 w 7118318"/>
                <a:gd name="connsiteY83" fmla="*/ 855917 h 2306193"/>
                <a:gd name="connsiteX84" fmla="*/ 3323558 w 7118318"/>
                <a:gd name="connsiteY84" fmla="*/ 859441 h 2306193"/>
                <a:gd name="connsiteX85" fmla="*/ 3280886 w 7118318"/>
                <a:gd name="connsiteY85" fmla="*/ 862775 h 2306193"/>
                <a:gd name="connsiteX86" fmla="*/ 3238309 w 7118318"/>
                <a:gd name="connsiteY86" fmla="*/ 866013 h 2306193"/>
                <a:gd name="connsiteX87" fmla="*/ 3195733 w 7118318"/>
                <a:gd name="connsiteY87" fmla="*/ 869061 h 2306193"/>
                <a:gd name="connsiteX88" fmla="*/ 3153251 w 7118318"/>
                <a:gd name="connsiteY88" fmla="*/ 872109 h 2306193"/>
                <a:gd name="connsiteX89" fmla="*/ 3110865 w 7118318"/>
                <a:gd name="connsiteY89" fmla="*/ 875062 h 2306193"/>
                <a:gd name="connsiteX90" fmla="*/ 3068574 w 7118318"/>
                <a:gd name="connsiteY90" fmla="*/ 878015 h 2306193"/>
                <a:gd name="connsiteX91" fmla="*/ 3026283 w 7118318"/>
                <a:gd name="connsiteY91" fmla="*/ 880967 h 2306193"/>
                <a:gd name="connsiteX92" fmla="*/ 2984088 w 7118318"/>
                <a:gd name="connsiteY92" fmla="*/ 884015 h 2306193"/>
                <a:gd name="connsiteX93" fmla="*/ 2941892 w 7118318"/>
                <a:gd name="connsiteY93" fmla="*/ 887159 h 2306193"/>
                <a:gd name="connsiteX94" fmla="*/ 2899886 w 7118318"/>
                <a:gd name="connsiteY94" fmla="*/ 890397 h 2306193"/>
                <a:gd name="connsiteX95" fmla="*/ 2857786 w 7118318"/>
                <a:gd name="connsiteY95" fmla="*/ 893731 h 2306193"/>
                <a:gd name="connsiteX96" fmla="*/ 2815876 w 7118318"/>
                <a:gd name="connsiteY96" fmla="*/ 897350 h 2306193"/>
                <a:gd name="connsiteX97" fmla="*/ 2773966 w 7118318"/>
                <a:gd name="connsiteY97" fmla="*/ 901065 h 2306193"/>
                <a:gd name="connsiteX98" fmla="*/ 2732151 w 7118318"/>
                <a:gd name="connsiteY98" fmla="*/ 905066 h 2306193"/>
                <a:gd name="connsiteX99" fmla="*/ 2690432 w 7118318"/>
                <a:gd name="connsiteY99" fmla="*/ 909352 h 2306193"/>
                <a:gd name="connsiteX100" fmla="*/ 2648712 w 7118318"/>
                <a:gd name="connsiteY100" fmla="*/ 913829 h 2306193"/>
                <a:gd name="connsiteX101" fmla="*/ 2607088 w 7118318"/>
                <a:gd name="connsiteY101" fmla="*/ 918686 h 2306193"/>
                <a:gd name="connsiteX102" fmla="*/ 2565464 w 7118318"/>
                <a:gd name="connsiteY102" fmla="*/ 923830 h 2306193"/>
                <a:gd name="connsiteX103" fmla="*/ 2524030 w 7118318"/>
                <a:gd name="connsiteY103" fmla="*/ 929259 h 2306193"/>
                <a:gd name="connsiteX104" fmla="*/ 2482501 w 7118318"/>
                <a:gd name="connsiteY104" fmla="*/ 935165 h 2306193"/>
                <a:gd name="connsiteX105" fmla="*/ 2441163 w 7118318"/>
                <a:gd name="connsiteY105" fmla="*/ 941451 h 2306193"/>
                <a:gd name="connsiteX106" fmla="*/ 2399824 w 7118318"/>
                <a:gd name="connsiteY106" fmla="*/ 948119 h 2306193"/>
                <a:gd name="connsiteX107" fmla="*/ 2358581 w 7118318"/>
                <a:gd name="connsiteY107" fmla="*/ 955167 h 2306193"/>
                <a:gd name="connsiteX108" fmla="*/ 2317337 w 7118318"/>
                <a:gd name="connsiteY108" fmla="*/ 962692 h 2306193"/>
                <a:gd name="connsiteX109" fmla="*/ 2276189 w 7118318"/>
                <a:gd name="connsiteY109" fmla="*/ 970693 h 2306193"/>
                <a:gd name="connsiteX110" fmla="*/ 2235137 w 7118318"/>
                <a:gd name="connsiteY110" fmla="*/ 979170 h 2306193"/>
                <a:gd name="connsiteX111" fmla="*/ 2194179 w 7118318"/>
                <a:gd name="connsiteY111" fmla="*/ 988124 h 2306193"/>
                <a:gd name="connsiteX112" fmla="*/ 2153222 w 7118318"/>
                <a:gd name="connsiteY112" fmla="*/ 997553 h 2306193"/>
                <a:gd name="connsiteX113" fmla="*/ 2112264 w 7118318"/>
                <a:gd name="connsiteY113" fmla="*/ 1007555 h 2306193"/>
                <a:gd name="connsiteX114" fmla="*/ 2071497 w 7118318"/>
                <a:gd name="connsiteY114" fmla="*/ 1018032 h 2306193"/>
                <a:gd name="connsiteX115" fmla="*/ 2030635 w 7118318"/>
                <a:gd name="connsiteY115" fmla="*/ 1029081 h 2306193"/>
                <a:gd name="connsiteX116" fmla="*/ 1989963 w 7118318"/>
                <a:gd name="connsiteY116" fmla="*/ 1040702 h 2306193"/>
                <a:gd name="connsiteX117" fmla="*/ 1949291 w 7118318"/>
                <a:gd name="connsiteY117" fmla="*/ 1052798 h 2306193"/>
                <a:gd name="connsiteX118" fmla="*/ 1908715 w 7118318"/>
                <a:gd name="connsiteY118" fmla="*/ 1065562 h 2306193"/>
                <a:gd name="connsiteX119" fmla="*/ 1868138 w 7118318"/>
                <a:gd name="connsiteY119" fmla="*/ 1078897 h 2306193"/>
                <a:gd name="connsiteX120" fmla="*/ 1827657 w 7118318"/>
                <a:gd name="connsiteY120" fmla="*/ 1092803 h 2306193"/>
                <a:gd name="connsiteX121" fmla="*/ 1787271 w 7118318"/>
                <a:gd name="connsiteY121" fmla="*/ 1107281 h 2306193"/>
                <a:gd name="connsiteX122" fmla="*/ 1746885 w 7118318"/>
                <a:gd name="connsiteY122" fmla="*/ 1122426 h 2306193"/>
                <a:gd name="connsiteX123" fmla="*/ 1706594 w 7118318"/>
                <a:gd name="connsiteY123" fmla="*/ 1138142 h 2306193"/>
                <a:gd name="connsiteX124" fmla="*/ 1666399 w 7118318"/>
                <a:gd name="connsiteY124" fmla="*/ 1154430 h 2306193"/>
                <a:gd name="connsiteX125" fmla="*/ 1626203 w 7118318"/>
                <a:gd name="connsiteY125" fmla="*/ 1171385 h 2306193"/>
                <a:gd name="connsiteX126" fmla="*/ 1586103 w 7118318"/>
                <a:gd name="connsiteY126" fmla="*/ 1188911 h 2306193"/>
                <a:gd name="connsiteX127" fmla="*/ 1546003 w 7118318"/>
                <a:gd name="connsiteY127" fmla="*/ 1207103 h 2306193"/>
                <a:gd name="connsiteX128" fmla="*/ 1505998 w 7118318"/>
                <a:gd name="connsiteY128" fmla="*/ 1225868 h 2306193"/>
                <a:gd name="connsiteX129" fmla="*/ 1466088 w 7118318"/>
                <a:gd name="connsiteY129" fmla="*/ 1245299 h 2306193"/>
                <a:gd name="connsiteX130" fmla="*/ 1426178 w 7118318"/>
                <a:gd name="connsiteY130" fmla="*/ 1265396 h 2306193"/>
                <a:gd name="connsiteX131" fmla="*/ 1386269 w 7118318"/>
                <a:gd name="connsiteY131" fmla="*/ 1286066 h 2306193"/>
                <a:gd name="connsiteX132" fmla="*/ 1346549 w 7118318"/>
                <a:gd name="connsiteY132" fmla="*/ 1307306 h 2306193"/>
                <a:gd name="connsiteX133" fmla="*/ 1306830 w 7118318"/>
                <a:gd name="connsiteY133" fmla="*/ 1329214 h 2306193"/>
                <a:gd name="connsiteX134" fmla="*/ 1267111 w 7118318"/>
                <a:gd name="connsiteY134" fmla="*/ 1351693 h 2306193"/>
                <a:gd name="connsiteX135" fmla="*/ 1227487 w 7118318"/>
                <a:gd name="connsiteY135" fmla="*/ 1374839 h 2306193"/>
                <a:gd name="connsiteX136" fmla="*/ 1187958 w 7118318"/>
                <a:gd name="connsiteY136" fmla="*/ 1398556 h 2306193"/>
                <a:gd name="connsiteX137" fmla="*/ 1148525 w 7118318"/>
                <a:gd name="connsiteY137" fmla="*/ 1422845 h 2306193"/>
                <a:gd name="connsiteX138" fmla="*/ 1108996 w 7118318"/>
                <a:gd name="connsiteY138" fmla="*/ 1447800 h 2306193"/>
                <a:gd name="connsiteX139" fmla="*/ 1069658 w 7118318"/>
                <a:gd name="connsiteY139" fmla="*/ 1473232 h 2306193"/>
                <a:gd name="connsiteX140" fmla="*/ 1030319 w 7118318"/>
                <a:gd name="connsiteY140" fmla="*/ 1499330 h 2306193"/>
                <a:gd name="connsiteX141" fmla="*/ 991076 w 7118318"/>
                <a:gd name="connsiteY141" fmla="*/ 1526000 h 2306193"/>
                <a:gd name="connsiteX142" fmla="*/ 951833 w 7118318"/>
                <a:gd name="connsiteY142" fmla="*/ 1553147 h 2306193"/>
                <a:gd name="connsiteX143" fmla="*/ 912686 w 7118318"/>
                <a:gd name="connsiteY143" fmla="*/ 1580864 h 2306193"/>
                <a:gd name="connsiteX144" fmla="*/ 873538 w 7118318"/>
                <a:gd name="connsiteY144" fmla="*/ 1609154 h 2306193"/>
                <a:gd name="connsiteX145" fmla="*/ 834485 w 7118318"/>
                <a:gd name="connsiteY145" fmla="*/ 1637919 h 2306193"/>
                <a:gd name="connsiteX146" fmla="*/ 795528 w 7118318"/>
                <a:gd name="connsiteY146" fmla="*/ 1667256 h 2306193"/>
                <a:gd name="connsiteX147" fmla="*/ 756571 w 7118318"/>
                <a:gd name="connsiteY147" fmla="*/ 1697069 h 2306193"/>
                <a:gd name="connsiteX148" fmla="*/ 717614 w 7118318"/>
                <a:gd name="connsiteY148" fmla="*/ 1727359 h 2306193"/>
                <a:gd name="connsiteX149" fmla="*/ 678847 w 7118318"/>
                <a:gd name="connsiteY149" fmla="*/ 1758125 h 2306193"/>
                <a:gd name="connsiteX150" fmla="*/ 639985 w 7118318"/>
                <a:gd name="connsiteY150" fmla="*/ 1789367 h 2306193"/>
                <a:gd name="connsiteX151" fmla="*/ 601313 w 7118318"/>
                <a:gd name="connsiteY151" fmla="*/ 1820990 h 2306193"/>
                <a:gd name="connsiteX152" fmla="*/ 562642 w 7118318"/>
                <a:gd name="connsiteY152" fmla="*/ 1853089 h 2306193"/>
                <a:gd name="connsiteX153" fmla="*/ 523970 w 7118318"/>
                <a:gd name="connsiteY153" fmla="*/ 1885474 h 2306193"/>
                <a:gd name="connsiteX154" fmla="*/ 485394 w 7118318"/>
                <a:gd name="connsiteY154" fmla="*/ 1918335 h 2306193"/>
                <a:gd name="connsiteX155" fmla="*/ 446913 w 7118318"/>
                <a:gd name="connsiteY155" fmla="*/ 1951577 h 2306193"/>
                <a:gd name="connsiteX156" fmla="*/ 408432 w 7118318"/>
                <a:gd name="connsiteY156" fmla="*/ 1985201 h 2306193"/>
                <a:gd name="connsiteX157" fmla="*/ 370046 w 7118318"/>
                <a:gd name="connsiteY157" fmla="*/ 2019110 h 2306193"/>
                <a:gd name="connsiteX158" fmla="*/ 331661 w 7118318"/>
                <a:gd name="connsiteY158" fmla="*/ 2053304 h 2306193"/>
                <a:gd name="connsiteX159" fmla="*/ 293370 w 7118318"/>
                <a:gd name="connsiteY159" fmla="*/ 2087785 h 2306193"/>
                <a:gd name="connsiteX160" fmla="*/ 255175 w 7118318"/>
                <a:gd name="connsiteY160" fmla="*/ 2122361 h 2306193"/>
                <a:gd name="connsiteX161" fmla="*/ 216980 w 7118318"/>
                <a:gd name="connsiteY161" fmla="*/ 2155508 h 2306193"/>
                <a:gd name="connsiteX162" fmla="*/ 178784 w 7118318"/>
                <a:gd name="connsiteY162" fmla="*/ 2186654 h 2306193"/>
                <a:gd name="connsiteX163" fmla="*/ 140780 w 7118318"/>
                <a:gd name="connsiteY163" fmla="*/ 2215801 h 2306193"/>
                <a:gd name="connsiteX164" fmla="*/ 102680 w 7118318"/>
                <a:gd name="connsiteY164" fmla="*/ 2242947 h 2306193"/>
                <a:gd name="connsiteX165" fmla="*/ 64770 w 7118318"/>
                <a:gd name="connsiteY165" fmla="*/ 2268093 h 2306193"/>
                <a:gd name="connsiteX166" fmla="*/ 26861 w 7118318"/>
                <a:gd name="connsiteY166" fmla="*/ 2291239 h 2306193"/>
                <a:gd name="connsiteX167" fmla="*/ 0 w 7118318"/>
                <a:gd name="connsiteY167" fmla="*/ 2306193 h 230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7118318" h="2306193">
                  <a:moveTo>
                    <a:pt x="7118319" y="0"/>
                  </a:moveTo>
                  <a:lnTo>
                    <a:pt x="7107460" y="953"/>
                  </a:lnTo>
                  <a:lnTo>
                    <a:pt x="7058787" y="5144"/>
                  </a:lnTo>
                  <a:lnTo>
                    <a:pt x="7010210" y="9239"/>
                  </a:lnTo>
                  <a:lnTo>
                    <a:pt x="6961728" y="13430"/>
                  </a:lnTo>
                  <a:lnTo>
                    <a:pt x="6913341" y="17621"/>
                  </a:lnTo>
                  <a:lnTo>
                    <a:pt x="6865049" y="21908"/>
                  </a:lnTo>
                  <a:lnTo>
                    <a:pt x="6816757" y="26289"/>
                  </a:lnTo>
                  <a:lnTo>
                    <a:pt x="6768560" y="30671"/>
                  </a:lnTo>
                  <a:lnTo>
                    <a:pt x="6720459" y="35243"/>
                  </a:lnTo>
                  <a:lnTo>
                    <a:pt x="6672453" y="39910"/>
                  </a:lnTo>
                  <a:lnTo>
                    <a:pt x="6624542" y="44672"/>
                  </a:lnTo>
                  <a:lnTo>
                    <a:pt x="6576632" y="49530"/>
                  </a:lnTo>
                  <a:lnTo>
                    <a:pt x="6528816" y="54578"/>
                  </a:lnTo>
                  <a:lnTo>
                    <a:pt x="6481191" y="59722"/>
                  </a:lnTo>
                  <a:lnTo>
                    <a:pt x="6433471" y="65151"/>
                  </a:lnTo>
                  <a:lnTo>
                    <a:pt x="6385941" y="70675"/>
                  </a:lnTo>
                  <a:lnTo>
                    <a:pt x="6338507" y="76391"/>
                  </a:lnTo>
                  <a:lnTo>
                    <a:pt x="6291072" y="82296"/>
                  </a:lnTo>
                  <a:lnTo>
                    <a:pt x="6243733" y="88487"/>
                  </a:lnTo>
                  <a:lnTo>
                    <a:pt x="6196489" y="94869"/>
                  </a:lnTo>
                  <a:lnTo>
                    <a:pt x="6149340" y="101441"/>
                  </a:lnTo>
                  <a:lnTo>
                    <a:pt x="6102192" y="108299"/>
                  </a:lnTo>
                  <a:lnTo>
                    <a:pt x="6055233" y="115443"/>
                  </a:lnTo>
                  <a:lnTo>
                    <a:pt x="6008275" y="122777"/>
                  </a:lnTo>
                  <a:lnTo>
                    <a:pt x="5961412" y="130493"/>
                  </a:lnTo>
                  <a:lnTo>
                    <a:pt x="5914645" y="138398"/>
                  </a:lnTo>
                  <a:lnTo>
                    <a:pt x="5867972" y="146590"/>
                  </a:lnTo>
                  <a:lnTo>
                    <a:pt x="5821299" y="155067"/>
                  </a:lnTo>
                  <a:lnTo>
                    <a:pt x="5774722" y="163925"/>
                  </a:lnTo>
                  <a:lnTo>
                    <a:pt x="5728240" y="173069"/>
                  </a:lnTo>
                  <a:lnTo>
                    <a:pt x="5681853" y="182499"/>
                  </a:lnTo>
                  <a:lnTo>
                    <a:pt x="5635467" y="192310"/>
                  </a:lnTo>
                  <a:lnTo>
                    <a:pt x="5589270" y="202406"/>
                  </a:lnTo>
                  <a:lnTo>
                    <a:pt x="5543074" y="212884"/>
                  </a:lnTo>
                  <a:lnTo>
                    <a:pt x="5496973" y="223647"/>
                  </a:lnTo>
                  <a:lnTo>
                    <a:pt x="5450872" y="234887"/>
                  </a:lnTo>
                  <a:lnTo>
                    <a:pt x="5404962" y="246412"/>
                  </a:lnTo>
                  <a:lnTo>
                    <a:pt x="5359051" y="258318"/>
                  </a:lnTo>
                  <a:lnTo>
                    <a:pt x="5313236" y="270605"/>
                  </a:lnTo>
                  <a:lnTo>
                    <a:pt x="5267421" y="283274"/>
                  </a:lnTo>
                  <a:lnTo>
                    <a:pt x="5221796" y="296323"/>
                  </a:lnTo>
                  <a:lnTo>
                    <a:pt x="5176171" y="309848"/>
                  </a:lnTo>
                  <a:lnTo>
                    <a:pt x="5130642" y="323660"/>
                  </a:lnTo>
                  <a:lnTo>
                    <a:pt x="5085207" y="337947"/>
                  </a:lnTo>
                  <a:lnTo>
                    <a:pt x="5039773" y="352616"/>
                  </a:lnTo>
                  <a:lnTo>
                    <a:pt x="4994529" y="367760"/>
                  </a:lnTo>
                  <a:lnTo>
                    <a:pt x="4949285" y="383191"/>
                  </a:lnTo>
                  <a:lnTo>
                    <a:pt x="4904042" y="399193"/>
                  </a:lnTo>
                  <a:lnTo>
                    <a:pt x="4858989" y="415576"/>
                  </a:lnTo>
                  <a:lnTo>
                    <a:pt x="4813935" y="432340"/>
                  </a:lnTo>
                  <a:lnTo>
                    <a:pt x="4768977" y="449580"/>
                  </a:lnTo>
                  <a:lnTo>
                    <a:pt x="4724115" y="467297"/>
                  </a:lnTo>
                  <a:lnTo>
                    <a:pt x="4679252" y="485394"/>
                  </a:lnTo>
                  <a:lnTo>
                    <a:pt x="4634484" y="503968"/>
                  </a:lnTo>
                  <a:lnTo>
                    <a:pt x="4589812" y="522923"/>
                  </a:lnTo>
                  <a:lnTo>
                    <a:pt x="4545235" y="542354"/>
                  </a:lnTo>
                  <a:lnTo>
                    <a:pt x="4500658" y="562356"/>
                  </a:lnTo>
                  <a:lnTo>
                    <a:pt x="4456176" y="582644"/>
                  </a:lnTo>
                  <a:lnTo>
                    <a:pt x="4411790" y="603504"/>
                  </a:lnTo>
                  <a:lnTo>
                    <a:pt x="4367499" y="624650"/>
                  </a:lnTo>
                  <a:lnTo>
                    <a:pt x="4323207" y="644843"/>
                  </a:lnTo>
                  <a:lnTo>
                    <a:pt x="4279011" y="663702"/>
                  </a:lnTo>
                  <a:lnTo>
                    <a:pt x="4234910" y="681419"/>
                  </a:lnTo>
                  <a:lnTo>
                    <a:pt x="4190809" y="697802"/>
                  </a:lnTo>
                  <a:lnTo>
                    <a:pt x="4146804" y="713137"/>
                  </a:lnTo>
                  <a:lnTo>
                    <a:pt x="4102894" y="727424"/>
                  </a:lnTo>
                  <a:lnTo>
                    <a:pt x="4058984" y="740664"/>
                  </a:lnTo>
                  <a:lnTo>
                    <a:pt x="4015169" y="752951"/>
                  </a:lnTo>
                  <a:lnTo>
                    <a:pt x="3971449" y="764286"/>
                  </a:lnTo>
                  <a:lnTo>
                    <a:pt x="3927824" y="774859"/>
                  </a:lnTo>
                  <a:lnTo>
                    <a:pt x="3884200" y="784574"/>
                  </a:lnTo>
                  <a:lnTo>
                    <a:pt x="3840671" y="793528"/>
                  </a:lnTo>
                  <a:lnTo>
                    <a:pt x="3797237" y="801815"/>
                  </a:lnTo>
                  <a:lnTo>
                    <a:pt x="3753803" y="809435"/>
                  </a:lnTo>
                  <a:lnTo>
                    <a:pt x="3710559" y="816388"/>
                  </a:lnTo>
                  <a:lnTo>
                    <a:pt x="3667221" y="822865"/>
                  </a:lnTo>
                  <a:lnTo>
                    <a:pt x="3624072" y="828770"/>
                  </a:lnTo>
                  <a:lnTo>
                    <a:pt x="3580924" y="834200"/>
                  </a:lnTo>
                  <a:lnTo>
                    <a:pt x="3537871" y="839248"/>
                  </a:lnTo>
                  <a:lnTo>
                    <a:pt x="3494913" y="843915"/>
                  </a:lnTo>
                  <a:lnTo>
                    <a:pt x="3451955" y="848201"/>
                  </a:lnTo>
                  <a:lnTo>
                    <a:pt x="3409093" y="852202"/>
                  </a:lnTo>
                  <a:lnTo>
                    <a:pt x="3366326" y="855917"/>
                  </a:lnTo>
                  <a:lnTo>
                    <a:pt x="3323558" y="859441"/>
                  </a:lnTo>
                  <a:lnTo>
                    <a:pt x="3280886" y="862775"/>
                  </a:lnTo>
                  <a:lnTo>
                    <a:pt x="3238309" y="866013"/>
                  </a:lnTo>
                  <a:lnTo>
                    <a:pt x="3195733" y="869061"/>
                  </a:lnTo>
                  <a:lnTo>
                    <a:pt x="3153251" y="872109"/>
                  </a:lnTo>
                  <a:lnTo>
                    <a:pt x="3110865" y="875062"/>
                  </a:lnTo>
                  <a:lnTo>
                    <a:pt x="3068574" y="878015"/>
                  </a:lnTo>
                  <a:lnTo>
                    <a:pt x="3026283" y="880967"/>
                  </a:lnTo>
                  <a:lnTo>
                    <a:pt x="2984088" y="884015"/>
                  </a:lnTo>
                  <a:lnTo>
                    <a:pt x="2941892" y="887159"/>
                  </a:lnTo>
                  <a:lnTo>
                    <a:pt x="2899886" y="890397"/>
                  </a:lnTo>
                  <a:lnTo>
                    <a:pt x="2857786" y="893731"/>
                  </a:lnTo>
                  <a:lnTo>
                    <a:pt x="2815876" y="897350"/>
                  </a:lnTo>
                  <a:lnTo>
                    <a:pt x="2773966" y="901065"/>
                  </a:lnTo>
                  <a:lnTo>
                    <a:pt x="2732151" y="905066"/>
                  </a:lnTo>
                  <a:lnTo>
                    <a:pt x="2690432" y="909352"/>
                  </a:lnTo>
                  <a:lnTo>
                    <a:pt x="2648712" y="913829"/>
                  </a:lnTo>
                  <a:lnTo>
                    <a:pt x="2607088" y="918686"/>
                  </a:lnTo>
                  <a:lnTo>
                    <a:pt x="2565464" y="923830"/>
                  </a:lnTo>
                  <a:lnTo>
                    <a:pt x="2524030" y="929259"/>
                  </a:lnTo>
                  <a:lnTo>
                    <a:pt x="2482501" y="935165"/>
                  </a:lnTo>
                  <a:lnTo>
                    <a:pt x="2441163" y="941451"/>
                  </a:lnTo>
                  <a:lnTo>
                    <a:pt x="2399824" y="948119"/>
                  </a:lnTo>
                  <a:lnTo>
                    <a:pt x="2358581" y="955167"/>
                  </a:lnTo>
                  <a:lnTo>
                    <a:pt x="2317337" y="962692"/>
                  </a:lnTo>
                  <a:lnTo>
                    <a:pt x="2276189" y="970693"/>
                  </a:lnTo>
                  <a:lnTo>
                    <a:pt x="2235137" y="979170"/>
                  </a:lnTo>
                  <a:lnTo>
                    <a:pt x="2194179" y="988124"/>
                  </a:lnTo>
                  <a:lnTo>
                    <a:pt x="2153222" y="997553"/>
                  </a:lnTo>
                  <a:lnTo>
                    <a:pt x="2112264" y="1007555"/>
                  </a:lnTo>
                  <a:lnTo>
                    <a:pt x="2071497" y="1018032"/>
                  </a:lnTo>
                  <a:lnTo>
                    <a:pt x="2030635" y="1029081"/>
                  </a:lnTo>
                  <a:lnTo>
                    <a:pt x="1989963" y="1040702"/>
                  </a:lnTo>
                  <a:lnTo>
                    <a:pt x="1949291" y="1052798"/>
                  </a:lnTo>
                  <a:lnTo>
                    <a:pt x="1908715" y="1065562"/>
                  </a:lnTo>
                  <a:lnTo>
                    <a:pt x="1868138" y="1078897"/>
                  </a:lnTo>
                  <a:lnTo>
                    <a:pt x="1827657" y="1092803"/>
                  </a:lnTo>
                  <a:lnTo>
                    <a:pt x="1787271" y="1107281"/>
                  </a:lnTo>
                  <a:lnTo>
                    <a:pt x="1746885" y="1122426"/>
                  </a:lnTo>
                  <a:lnTo>
                    <a:pt x="1706594" y="1138142"/>
                  </a:lnTo>
                  <a:lnTo>
                    <a:pt x="1666399" y="1154430"/>
                  </a:lnTo>
                  <a:lnTo>
                    <a:pt x="1626203" y="1171385"/>
                  </a:lnTo>
                  <a:lnTo>
                    <a:pt x="1586103" y="1188911"/>
                  </a:lnTo>
                  <a:lnTo>
                    <a:pt x="1546003" y="1207103"/>
                  </a:lnTo>
                  <a:lnTo>
                    <a:pt x="1505998" y="1225868"/>
                  </a:lnTo>
                  <a:lnTo>
                    <a:pt x="1466088" y="1245299"/>
                  </a:lnTo>
                  <a:lnTo>
                    <a:pt x="1426178" y="1265396"/>
                  </a:lnTo>
                  <a:lnTo>
                    <a:pt x="1386269" y="1286066"/>
                  </a:lnTo>
                  <a:lnTo>
                    <a:pt x="1346549" y="1307306"/>
                  </a:lnTo>
                  <a:lnTo>
                    <a:pt x="1306830" y="1329214"/>
                  </a:lnTo>
                  <a:lnTo>
                    <a:pt x="1267111" y="1351693"/>
                  </a:lnTo>
                  <a:lnTo>
                    <a:pt x="1227487" y="1374839"/>
                  </a:lnTo>
                  <a:lnTo>
                    <a:pt x="1187958" y="1398556"/>
                  </a:lnTo>
                  <a:lnTo>
                    <a:pt x="1148525" y="1422845"/>
                  </a:lnTo>
                  <a:lnTo>
                    <a:pt x="1108996" y="1447800"/>
                  </a:lnTo>
                  <a:lnTo>
                    <a:pt x="1069658" y="1473232"/>
                  </a:lnTo>
                  <a:lnTo>
                    <a:pt x="1030319" y="1499330"/>
                  </a:lnTo>
                  <a:lnTo>
                    <a:pt x="991076" y="1526000"/>
                  </a:lnTo>
                  <a:lnTo>
                    <a:pt x="951833" y="1553147"/>
                  </a:lnTo>
                  <a:lnTo>
                    <a:pt x="912686" y="1580864"/>
                  </a:lnTo>
                  <a:lnTo>
                    <a:pt x="873538" y="1609154"/>
                  </a:lnTo>
                  <a:lnTo>
                    <a:pt x="834485" y="1637919"/>
                  </a:lnTo>
                  <a:lnTo>
                    <a:pt x="795528" y="1667256"/>
                  </a:lnTo>
                  <a:lnTo>
                    <a:pt x="756571" y="1697069"/>
                  </a:lnTo>
                  <a:lnTo>
                    <a:pt x="717614" y="1727359"/>
                  </a:lnTo>
                  <a:lnTo>
                    <a:pt x="678847" y="1758125"/>
                  </a:lnTo>
                  <a:lnTo>
                    <a:pt x="639985" y="1789367"/>
                  </a:lnTo>
                  <a:lnTo>
                    <a:pt x="601313" y="1820990"/>
                  </a:lnTo>
                  <a:lnTo>
                    <a:pt x="562642" y="1853089"/>
                  </a:lnTo>
                  <a:lnTo>
                    <a:pt x="523970" y="1885474"/>
                  </a:lnTo>
                  <a:lnTo>
                    <a:pt x="485394" y="1918335"/>
                  </a:lnTo>
                  <a:lnTo>
                    <a:pt x="446913" y="1951577"/>
                  </a:lnTo>
                  <a:lnTo>
                    <a:pt x="408432" y="1985201"/>
                  </a:lnTo>
                  <a:lnTo>
                    <a:pt x="370046" y="2019110"/>
                  </a:lnTo>
                  <a:lnTo>
                    <a:pt x="331661" y="2053304"/>
                  </a:lnTo>
                  <a:lnTo>
                    <a:pt x="293370" y="2087785"/>
                  </a:lnTo>
                  <a:lnTo>
                    <a:pt x="255175" y="2122361"/>
                  </a:lnTo>
                  <a:lnTo>
                    <a:pt x="216980" y="2155508"/>
                  </a:lnTo>
                  <a:lnTo>
                    <a:pt x="178784" y="2186654"/>
                  </a:lnTo>
                  <a:lnTo>
                    <a:pt x="140780" y="2215801"/>
                  </a:lnTo>
                  <a:lnTo>
                    <a:pt x="102680" y="2242947"/>
                  </a:lnTo>
                  <a:lnTo>
                    <a:pt x="64770" y="2268093"/>
                  </a:lnTo>
                  <a:lnTo>
                    <a:pt x="26861" y="2291239"/>
                  </a:lnTo>
                  <a:lnTo>
                    <a:pt x="0" y="2306193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3" name="任意多边形: 形状 112"/>
            <p:cNvSpPr/>
            <p:nvPr/>
          </p:nvSpPr>
          <p:spPr>
            <a:xfrm>
              <a:off x="664019" y="1076823"/>
              <a:ext cx="7118318" cy="2368295"/>
            </a:xfrm>
            <a:custGeom>
              <a:avLst/>
              <a:gdLst>
                <a:gd name="connsiteX0" fmla="*/ 7118319 w 7118318"/>
                <a:gd name="connsiteY0" fmla="*/ 0 h 2368295"/>
                <a:gd name="connsiteX1" fmla="*/ 7092315 w 7118318"/>
                <a:gd name="connsiteY1" fmla="*/ 1333 h 2368295"/>
                <a:gd name="connsiteX2" fmla="*/ 7043071 w 7118318"/>
                <a:gd name="connsiteY2" fmla="*/ 4000 h 2368295"/>
                <a:gd name="connsiteX3" fmla="*/ 6993922 w 7118318"/>
                <a:gd name="connsiteY3" fmla="*/ 6667 h 2368295"/>
                <a:gd name="connsiteX4" fmla="*/ 6944868 w 7118318"/>
                <a:gd name="connsiteY4" fmla="*/ 9430 h 2368295"/>
                <a:gd name="connsiteX5" fmla="*/ 6895910 w 7118318"/>
                <a:gd name="connsiteY5" fmla="*/ 12287 h 2368295"/>
                <a:gd name="connsiteX6" fmla="*/ 6846951 w 7118318"/>
                <a:gd name="connsiteY6" fmla="*/ 15240 h 2368295"/>
                <a:gd name="connsiteX7" fmla="*/ 6798183 w 7118318"/>
                <a:gd name="connsiteY7" fmla="*/ 18288 h 2368295"/>
                <a:gd name="connsiteX8" fmla="*/ 6749415 w 7118318"/>
                <a:gd name="connsiteY8" fmla="*/ 21431 h 2368295"/>
                <a:gd name="connsiteX9" fmla="*/ 6700742 w 7118318"/>
                <a:gd name="connsiteY9" fmla="*/ 24765 h 2368295"/>
                <a:gd name="connsiteX10" fmla="*/ 6652165 w 7118318"/>
                <a:gd name="connsiteY10" fmla="*/ 28289 h 2368295"/>
                <a:gd name="connsiteX11" fmla="*/ 6603683 w 7118318"/>
                <a:gd name="connsiteY11" fmla="*/ 31909 h 2368295"/>
                <a:gd name="connsiteX12" fmla="*/ 6555201 w 7118318"/>
                <a:gd name="connsiteY12" fmla="*/ 35719 h 2368295"/>
                <a:gd name="connsiteX13" fmla="*/ 6506814 w 7118318"/>
                <a:gd name="connsiteY13" fmla="*/ 39815 h 2368295"/>
                <a:gd name="connsiteX14" fmla="*/ 6458617 w 7118318"/>
                <a:gd name="connsiteY14" fmla="*/ 44005 h 2368295"/>
                <a:gd name="connsiteX15" fmla="*/ 6410421 w 7118318"/>
                <a:gd name="connsiteY15" fmla="*/ 48482 h 2368295"/>
                <a:gd name="connsiteX16" fmla="*/ 6362320 w 7118318"/>
                <a:gd name="connsiteY16" fmla="*/ 53150 h 2368295"/>
                <a:gd name="connsiteX17" fmla="*/ 6314313 w 7118318"/>
                <a:gd name="connsiteY17" fmla="*/ 58007 h 2368295"/>
                <a:gd name="connsiteX18" fmla="*/ 6266307 w 7118318"/>
                <a:gd name="connsiteY18" fmla="*/ 63151 h 2368295"/>
                <a:gd name="connsiteX19" fmla="*/ 6218492 w 7118318"/>
                <a:gd name="connsiteY19" fmla="*/ 68580 h 2368295"/>
                <a:gd name="connsiteX20" fmla="*/ 6170676 w 7118318"/>
                <a:gd name="connsiteY20" fmla="*/ 74295 h 2368295"/>
                <a:gd name="connsiteX21" fmla="*/ 6122956 w 7118318"/>
                <a:gd name="connsiteY21" fmla="*/ 80296 h 2368295"/>
                <a:gd name="connsiteX22" fmla="*/ 6075331 w 7118318"/>
                <a:gd name="connsiteY22" fmla="*/ 86487 h 2368295"/>
                <a:gd name="connsiteX23" fmla="*/ 6027801 w 7118318"/>
                <a:gd name="connsiteY23" fmla="*/ 93059 h 2368295"/>
                <a:gd name="connsiteX24" fmla="*/ 5980271 w 7118318"/>
                <a:gd name="connsiteY24" fmla="*/ 99917 h 2368295"/>
                <a:gd name="connsiteX25" fmla="*/ 5932837 w 7118318"/>
                <a:gd name="connsiteY25" fmla="*/ 107156 h 2368295"/>
                <a:gd name="connsiteX26" fmla="*/ 5885593 w 7118318"/>
                <a:gd name="connsiteY26" fmla="*/ 114681 h 2368295"/>
                <a:gd name="connsiteX27" fmla="*/ 5838349 w 7118318"/>
                <a:gd name="connsiteY27" fmla="*/ 122492 h 2368295"/>
                <a:gd name="connsiteX28" fmla="*/ 5791200 w 7118318"/>
                <a:gd name="connsiteY28" fmla="*/ 130683 h 2368295"/>
                <a:gd name="connsiteX29" fmla="*/ 5744051 w 7118318"/>
                <a:gd name="connsiteY29" fmla="*/ 139255 h 2368295"/>
                <a:gd name="connsiteX30" fmla="*/ 5697093 w 7118318"/>
                <a:gd name="connsiteY30" fmla="*/ 148114 h 2368295"/>
                <a:gd name="connsiteX31" fmla="*/ 5650135 w 7118318"/>
                <a:gd name="connsiteY31" fmla="*/ 157448 h 2368295"/>
                <a:gd name="connsiteX32" fmla="*/ 5603272 w 7118318"/>
                <a:gd name="connsiteY32" fmla="*/ 167068 h 2368295"/>
                <a:gd name="connsiteX33" fmla="*/ 5556504 w 7118318"/>
                <a:gd name="connsiteY33" fmla="*/ 177070 h 2368295"/>
                <a:gd name="connsiteX34" fmla="*/ 5509737 w 7118318"/>
                <a:gd name="connsiteY34" fmla="*/ 187452 h 2368295"/>
                <a:gd name="connsiteX35" fmla="*/ 5463159 w 7118318"/>
                <a:gd name="connsiteY35" fmla="*/ 198311 h 2368295"/>
                <a:gd name="connsiteX36" fmla="*/ 5416582 w 7118318"/>
                <a:gd name="connsiteY36" fmla="*/ 209455 h 2368295"/>
                <a:gd name="connsiteX37" fmla="*/ 5370100 w 7118318"/>
                <a:gd name="connsiteY37" fmla="*/ 221075 h 2368295"/>
                <a:gd name="connsiteX38" fmla="*/ 5323713 w 7118318"/>
                <a:gd name="connsiteY38" fmla="*/ 233077 h 2368295"/>
                <a:gd name="connsiteX39" fmla="*/ 5277326 w 7118318"/>
                <a:gd name="connsiteY39" fmla="*/ 245554 h 2368295"/>
                <a:gd name="connsiteX40" fmla="*/ 5231130 w 7118318"/>
                <a:gd name="connsiteY40" fmla="*/ 258413 h 2368295"/>
                <a:gd name="connsiteX41" fmla="*/ 5184934 w 7118318"/>
                <a:gd name="connsiteY41" fmla="*/ 271653 h 2368295"/>
                <a:gd name="connsiteX42" fmla="*/ 5138833 w 7118318"/>
                <a:gd name="connsiteY42" fmla="*/ 285369 h 2368295"/>
                <a:gd name="connsiteX43" fmla="*/ 5092732 w 7118318"/>
                <a:gd name="connsiteY43" fmla="*/ 299561 h 2368295"/>
                <a:gd name="connsiteX44" fmla="*/ 5046821 w 7118318"/>
                <a:gd name="connsiteY44" fmla="*/ 314134 h 2368295"/>
                <a:gd name="connsiteX45" fmla="*/ 5000911 w 7118318"/>
                <a:gd name="connsiteY45" fmla="*/ 329089 h 2368295"/>
                <a:gd name="connsiteX46" fmla="*/ 4955096 w 7118318"/>
                <a:gd name="connsiteY46" fmla="*/ 344615 h 2368295"/>
                <a:gd name="connsiteX47" fmla="*/ 4909376 w 7118318"/>
                <a:gd name="connsiteY47" fmla="*/ 360521 h 2368295"/>
                <a:gd name="connsiteX48" fmla="*/ 4863751 w 7118318"/>
                <a:gd name="connsiteY48" fmla="*/ 376904 h 2368295"/>
                <a:gd name="connsiteX49" fmla="*/ 4818126 w 7118318"/>
                <a:gd name="connsiteY49" fmla="*/ 393668 h 2368295"/>
                <a:gd name="connsiteX50" fmla="*/ 4772597 w 7118318"/>
                <a:gd name="connsiteY50" fmla="*/ 411004 h 2368295"/>
                <a:gd name="connsiteX51" fmla="*/ 4727163 w 7118318"/>
                <a:gd name="connsiteY51" fmla="*/ 428720 h 2368295"/>
                <a:gd name="connsiteX52" fmla="*/ 4681728 w 7118318"/>
                <a:gd name="connsiteY52" fmla="*/ 446913 h 2368295"/>
                <a:gd name="connsiteX53" fmla="*/ 4636484 w 7118318"/>
                <a:gd name="connsiteY53" fmla="*/ 465582 h 2368295"/>
                <a:gd name="connsiteX54" fmla="*/ 4591241 w 7118318"/>
                <a:gd name="connsiteY54" fmla="*/ 484727 h 2368295"/>
                <a:gd name="connsiteX55" fmla="*/ 4545997 w 7118318"/>
                <a:gd name="connsiteY55" fmla="*/ 504254 h 2368295"/>
                <a:gd name="connsiteX56" fmla="*/ 4500944 w 7118318"/>
                <a:gd name="connsiteY56" fmla="*/ 524351 h 2368295"/>
                <a:gd name="connsiteX57" fmla="*/ 4455891 w 7118318"/>
                <a:gd name="connsiteY57" fmla="*/ 544830 h 2368295"/>
                <a:gd name="connsiteX58" fmla="*/ 4410933 w 7118318"/>
                <a:gd name="connsiteY58" fmla="*/ 565880 h 2368295"/>
                <a:gd name="connsiteX59" fmla="*/ 4366070 w 7118318"/>
                <a:gd name="connsiteY59" fmla="*/ 587216 h 2368295"/>
                <a:gd name="connsiteX60" fmla="*/ 4321302 w 7118318"/>
                <a:gd name="connsiteY60" fmla="*/ 607600 h 2368295"/>
                <a:gd name="connsiteX61" fmla="*/ 4276535 w 7118318"/>
                <a:gd name="connsiteY61" fmla="*/ 626840 h 2368295"/>
                <a:gd name="connsiteX62" fmla="*/ 4231863 w 7118318"/>
                <a:gd name="connsiteY62" fmla="*/ 644938 h 2368295"/>
                <a:gd name="connsiteX63" fmla="*/ 4187285 w 7118318"/>
                <a:gd name="connsiteY63" fmla="*/ 661892 h 2368295"/>
                <a:gd name="connsiteX64" fmla="*/ 4142708 w 7118318"/>
                <a:gd name="connsiteY64" fmla="*/ 677894 h 2368295"/>
                <a:gd name="connsiteX65" fmla="*/ 4098227 w 7118318"/>
                <a:gd name="connsiteY65" fmla="*/ 692849 h 2368295"/>
                <a:gd name="connsiteX66" fmla="*/ 4053840 w 7118318"/>
                <a:gd name="connsiteY66" fmla="*/ 706850 h 2368295"/>
                <a:gd name="connsiteX67" fmla="*/ 4009549 w 7118318"/>
                <a:gd name="connsiteY67" fmla="*/ 719995 h 2368295"/>
                <a:gd name="connsiteX68" fmla="*/ 3965258 w 7118318"/>
                <a:gd name="connsiteY68" fmla="*/ 732282 h 2368295"/>
                <a:gd name="connsiteX69" fmla="*/ 3921062 w 7118318"/>
                <a:gd name="connsiteY69" fmla="*/ 743807 h 2368295"/>
                <a:gd name="connsiteX70" fmla="*/ 3876961 w 7118318"/>
                <a:gd name="connsiteY70" fmla="*/ 754571 h 2368295"/>
                <a:gd name="connsiteX71" fmla="*/ 3832860 w 7118318"/>
                <a:gd name="connsiteY71" fmla="*/ 764762 h 2368295"/>
                <a:gd name="connsiteX72" fmla="*/ 3788855 w 7118318"/>
                <a:gd name="connsiteY72" fmla="*/ 774192 h 2368295"/>
                <a:gd name="connsiteX73" fmla="*/ 3744944 w 7118318"/>
                <a:gd name="connsiteY73" fmla="*/ 783050 h 2368295"/>
                <a:gd name="connsiteX74" fmla="*/ 3701129 w 7118318"/>
                <a:gd name="connsiteY74" fmla="*/ 791432 h 2368295"/>
                <a:gd name="connsiteX75" fmla="*/ 3657314 w 7118318"/>
                <a:gd name="connsiteY75" fmla="*/ 799243 h 2368295"/>
                <a:gd name="connsiteX76" fmla="*/ 3613595 w 7118318"/>
                <a:gd name="connsiteY76" fmla="*/ 806577 h 2368295"/>
                <a:gd name="connsiteX77" fmla="*/ 3569970 w 7118318"/>
                <a:gd name="connsiteY77" fmla="*/ 813530 h 2368295"/>
                <a:gd name="connsiteX78" fmla="*/ 3526441 w 7118318"/>
                <a:gd name="connsiteY78" fmla="*/ 820103 h 2368295"/>
                <a:gd name="connsiteX79" fmla="*/ 3482912 w 7118318"/>
                <a:gd name="connsiteY79" fmla="*/ 826389 h 2368295"/>
                <a:gd name="connsiteX80" fmla="*/ 3439478 w 7118318"/>
                <a:gd name="connsiteY80" fmla="*/ 832295 h 2368295"/>
                <a:gd name="connsiteX81" fmla="*/ 3396044 w 7118318"/>
                <a:gd name="connsiteY81" fmla="*/ 838009 h 2368295"/>
                <a:gd name="connsiteX82" fmla="*/ 3352800 w 7118318"/>
                <a:gd name="connsiteY82" fmla="*/ 843439 h 2368295"/>
                <a:gd name="connsiteX83" fmla="*/ 3309557 w 7118318"/>
                <a:gd name="connsiteY83" fmla="*/ 848678 h 2368295"/>
                <a:gd name="connsiteX84" fmla="*/ 3266408 w 7118318"/>
                <a:gd name="connsiteY84" fmla="*/ 853821 h 2368295"/>
                <a:gd name="connsiteX85" fmla="*/ 3223260 w 7118318"/>
                <a:gd name="connsiteY85" fmla="*/ 858869 h 2368295"/>
                <a:gd name="connsiteX86" fmla="*/ 3180207 w 7118318"/>
                <a:gd name="connsiteY86" fmla="*/ 863822 h 2368295"/>
                <a:gd name="connsiteX87" fmla="*/ 3137249 w 7118318"/>
                <a:gd name="connsiteY87" fmla="*/ 868680 h 2368295"/>
                <a:gd name="connsiteX88" fmla="*/ 3094387 w 7118318"/>
                <a:gd name="connsiteY88" fmla="*/ 873538 h 2368295"/>
                <a:gd name="connsiteX89" fmla="*/ 3051524 w 7118318"/>
                <a:gd name="connsiteY89" fmla="*/ 878491 h 2368295"/>
                <a:gd name="connsiteX90" fmla="*/ 3008757 w 7118318"/>
                <a:gd name="connsiteY90" fmla="*/ 883349 h 2368295"/>
                <a:gd name="connsiteX91" fmla="*/ 2965990 w 7118318"/>
                <a:gd name="connsiteY91" fmla="*/ 888397 h 2368295"/>
                <a:gd name="connsiteX92" fmla="*/ 2923413 w 7118318"/>
                <a:gd name="connsiteY92" fmla="*/ 893540 h 2368295"/>
                <a:gd name="connsiteX93" fmla="*/ 2880836 w 7118318"/>
                <a:gd name="connsiteY93" fmla="*/ 898779 h 2368295"/>
                <a:gd name="connsiteX94" fmla="*/ 2838355 w 7118318"/>
                <a:gd name="connsiteY94" fmla="*/ 904208 h 2368295"/>
                <a:gd name="connsiteX95" fmla="*/ 2795873 w 7118318"/>
                <a:gd name="connsiteY95" fmla="*/ 909828 h 2368295"/>
                <a:gd name="connsiteX96" fmla="*/ 2753487 w 7118318"/>
                <a:gd name="connsiteY96" fmla="*/ 915638 h 2368295"/>
                <a:gd name="connsiteX97" fmla="*/ 2711196 w 7118318"/>
                <a:gd name="connsiteY97" fmla="*/ 921734 h 2368295"/>
                <a:gd name="connsiteX98" fmla="*/ 2668905 w 7118318"/>
                <a:gd name="connsiteY98" fmla="*/ 928021 h 2368295"/>
                <a:gd name="connsiteX99" fmla="*/ 2626709 w 7118318"/>
                <a:gd name="connsiteY99" fmla="*/ 934593 h 2368295"/>
                <a:gd name="connsiteX100" fmla="*/ 2584609 w 7118318"/>
                <a:gd name="connsiteY100" fmla="*/ 941546 h 2368295"/>
                <a:gd name="connsiteX101" fmla="*/ 2542604 w 7118318"/>
                <a:gd name="connsiteY101" fmla="*/ 948785 h 2368295"/>
                <a:gd name="connsiteX102" fmla="*/ 2500598 w 7118318"/>
                <a:gd name="connsiteY102" fmla="*/ 956310 h 2368295"/>
                <a:gd name="connsiteX103" fmla="*/ 2458688 w 7118318"/>
                <a:gd name="connsiteY103" fmla="*/ 964216 h 2368295"/>
                <a:gd name="connsiteX104" fmla="*/ 2416778 w 7118318"/>
                <a:gd name="connsiteY104" fmla="*/ 972598 h 2368295"/>
                <a:gd name="connsiteX105" fmla="*/ 2374964 w 7118318"/>
                <a:gd name="connsiteY105" fmla="*/ 981266 h 2368295"/>
                <a:gd name="connsiteX106" fmla="*/ 2333244 w 7118318"/>
                <a:gd name="connsiteY106" fmla="*/ 990409 h 2368295"/>
                <a:gd name="connsiteX107" fmla="*/ 2291525 w 7118318"/>
                <a:gd name="connsiteY107" fmla="*/ 1000030 h 2368295"/>
                <a:gd name="connsiteX108" fmla="*/ 2249996 w 7118318"/>
                <a:gd name="connsiteY108" fmla="*/ 1010031 h 2368295"/>
                <a:gd name="connsiteX109" fmla="*/ 2208371 w 7118318"/>
                <a:gd name="connsiteY109" fmla="*/ 1020509 h 2368295"/>
                <a:gd name="connsiteX110" fmla="*/ 2166938 w 7118318"/>
                <a:gd name="connsiteY110" fmla="*/ 1031462 h 2368295"/>
                <a:gd name="connsiteX111" fmla="*/ 2125504 w 7118318"/>
                <a:gd name="connsiteY111" fmla="*/ 1042892 h 2368295"/>
                <a:gd name="connsiteX112" fmla="*/ 2084165 w 7118318"/>
                <a:gd name="connsiteY112" fmla="*/ 1054894 h 2368295"/>
                <a:gd name="connsiteX113" fmla="*/ 2042827 w 7118318"/>
                <a:gd name="connsiteY113" fmla="*/ 1067276 h 2368295"/>
                <a:gd name="connsiteX114" fmla="*/ 2001584 w 7118318"/>
                <a:gd name="connsiteY114" fmla="*/ 1080326 h 2368295"/>
                <a:gd name="connsiteX115" fmla="*/ 1960436 w 7118318"/>
                <a:gd name="connsiteY115" fmla="*/ 1093756 h 2368295"/>
                <a:gd name="connsiteX116" fmla="*/ 1919288 w 7118318"/>
                <a:gd name="connsiteY116" fmla="*/ 1107853 h 2368295"/>
                <a:gd name="connsiteX117" fmla="*/ 1878235 w 7118318"/>
                <a:gd name="connsiteY117" fmla="*/ 1122426 h 2368295"/>
                <a:gd name="connsiteX118" fmla="*/ 1837277 w 7118318"/>
                <a:gd name="connsiteY118" fmla="*/ 1137571 h 2368295"/>
                <a:gd name="connsiteX119" fmla="*/ 1796320 w 7118318"/>
                <a:gd name="connsiteY119" fmla="*/ 1153287 h 2368295"/>
                <a:gd name="connsiteX120" fmla="*/ 1755457 w 7118318"/>
                <a:gd name="connsiteY120" fmla="*/ 1169575 h 2368295"/>
                <a:gd name="connsiteX121" fmla="*/ 1714595 w 7118318"/>
                <a:gd name="connsiteY121" fmla="*/ 1186434 h 2368295"/>
                <a:gd name="connsiteX122" fmla="*/ 1673828 w 7118318"/>
                <a:gd name="connsiteY122" fmla="*/ 1203865 h 2368295"/>
                <a:gd name="connsiteX123" fmla="*/ 1633157 w 7118318"/>
                <a:gd name="connsiteY123" fmla="*/ 1221867 h 2368295"/>
                <a:gd name="connsiteX124" fmla="*/ 1592485 w 7118318"/>
                <a:gd name="connsiteY124" fmla="*/ 1240441 h 2368295"/>
                <a:gd name="connsiteX125" fmla="*/ 1551908 w 7118318"/>
                <a:gd name="connsiteY125" fmla="*/ 1259586 h 2368295"/>
                <a:gd name="connsiteX126" fmla="*/ 1511427 w 7118318"/>
                <a:gd name="connsiteY126" fmla="*/ 1279303 h 2368295"/>
                <a:gd name="connsiteX127" fmla="*/ 1470946 w 7118318"/>
                <a:gd name="connsiteY127" fmla="*/ 1299591 h 2368295"/>
                <a:gd name="connsiteX128" fmla="*/ 1430560 w 7118318"/>
                <a:gd name="connsiteY128" fmla="*/ 1320546 h 2368295"/>
                <a:gd name="connsiteX129" fmla="*/ 1390269 w 7118318"/>
                <a:gd name="connsiteY129" fmla="*/ 1341977 h 2368295"/>
                <a:gd name="connsiteX130" fmla="*/ 1349978 w 7118318"/>
                <a:gd name="connsiteY130" fmla="*/ 1364075 h 2368295"/>
                <a:gd name="connsiteX131" fmla="*/ 1309688 w 7118318"/>
                <a:gd name="connsiteY131" fmla="*/ 1386650 h 2368295"/>
                <a:gd name="connsiteX132" fmla="*/ 1269587 w 7118318"/>
                <a:gd name="connsiteY132" fmla="*/ 1409891 h 2368295"/>
                <a:gd name="connsiteX133" fmla="*/ 1229487 w 7118318"/>
                <a:gd name="connsiteY133" fmla="*/ 1433608 h 2368295"/>
                <a:gd name="connsiteX134" fmla="*/ 1189387 w 7118318"/>
                <a:gd name="connsiteY134" fmla="*/ 1457897 h 2368295"/>
                <a:gd name="connsiteX135" fmla="*/ 1149382 w 7118318"/>
                <a:gd name="connsiteY135" fmla="*/ 1482757 h 2368295"/>
                <a:gd name="connsiteX136" fmla="*/ 1109472 w 7118318"/>
                <a:gd name="connsiteY136" fmla="*/ 1508189 h 2368295"/>
                <a:gd name="connsiteX137" fmla="*/ 1069562 w 7118318"/>
                <a:gd name="connsiteY137" fmla="*/ 1534192 h 2368295"/>
                <a:gd name="connsiteX138" fmla="*/ 1029748 w 7118318"/>
                <a:gd name="connsiteY138" fmla="*/ 1560671 h 2368295"/>
                <a:gd name="connsiteX139" fmla="*/ 990029 w 7118318"/>
                <a:gd name="connsiteY139" fmla="*/ 1587627 h 2368295"/>
                <a:gd name="connsiteX140" fmla="*/ 950309 w 7118318"/>
                <a:gd name="connsiteY140" fmla="*/ 1615154 h 2368295"/>
                <a:gd name="connsiteX141" fmla="*/ 910685 w 7118318"/>
                <a:gd name="connsiteY141" fmla="*/ 1643253 h 2368295"/>
                <a:gd name="connsiteX142" fmla="*/ 871061 w 7118318"/>
                <a:gd name="connsiteY142" fmla="*/ 1671733 h 2368295"/>
                <a:gd name="connsiteX143" fmla="*/ 831533 w 7118318"/>
                <a:gd name="connsiteY143" fmla="*/ 1700689 h 2368295"/>
                <a:gd name="connsiteX144" fmla="*/ 792004 w 7118318"/>
                <a:gd name="connsiteY144" fmla="*/ 1730216 h 2368295"/>
                <a:gd name="connsiteX145" fmla="*/ 752570 w 7118318"/>
                <a:gd name="connsiteY145" fmla="*/ 1760125 h 2368295"/>
                <a:gd name="connsiteX146" fmla="*/ 713232 w 7118318"/>
                <a:gd name="connsiteY146" fmla="*/ 1790414 h 2368295"/>
                <a:gd name="connsiteX147" fmla="*/ 673894 w 7118318"/>
                <a:gd name="connsiteY147" fmla="*/ 1821180 h 2368295"/>
                <a:gd name="connsiteX148" fmla="*/ 634651 w 7118318"/>
                <a:gd name="connsiteY148" fmla="*/ 1852327 h 2368295"/>
                <a:gd name="connsiteX149" fmla="*/ 595503 w 7118318"/>
                <a:gd name="connsiteY149" fmla="*/ 1883950 h 2368295"/>
                <a:gd name="connsiteX150" fmla="*/ 556355 w 7118318"/>
                <a:gd name="connsiteY150" fmla="*/ 1915859 h 2368295"/>
                <a:gd name="connsiteX151" fmla="*/ 517208 w 7118318"/>
                <a:gd name="connsiteY151" fmla="*/ 1948148 h 2368295"/>
                <a:gd name="connsiteX152" fmla="*/ 478155 w 7118318"/>
                <a:gd name="connsiteY152" fmla="*/ 1980819 h 2368295"/>
                <a:gd name="connsiteX153" fmla="*/ 439198 w 7118318"/>
                <a:gd name="connsiteY153" fmla="*/ 2013776 h 2368295"/>
                <a:gd name="connsiteX154" fmla="*/ 400241 w 7118318"/>
                <a:gd name="connsiteY154" fmla="*/ 2047018 h 2368295"/>
                <a:gd name="connsiteX155" fmla="*/ 361379 w 7118318"/>
                <a:gd name="connsiteY155" fmla="*/ 2080546 h 2368295"/>
                <a:gd name="connsiteX156" fmla="*/ 322612 w 7118318"/>
                <a:gd name="connsiteY156" fmla="*/ 2114360 h 2368295"/>
                <a:gd name="connsiteX157" fmla="*/ 283845 w 7118318"/>
                <a:gd name="connsiteY157" fmla="*/ 2148364 h 2368295"/>
                <a:gd name="connsiteX158" fmla="*/ 245078 w 7118318"/>
                <a:gd name="connsiteY158" fmla="*/ 2182559 h 2368295"/>
                <a:gd name="connsiteX159" fmla="*/ 206407 w 7118318"/>
                <a:gd name="connsiteY159" fmla="*/ 2216849 h 2368295"/>
                <a:gd name="connsiteX160" fmla="*/ 167831 w 7118318"/>
                <a:gd name="connsiteY160" fmla="*/ 2249615 h 2368295"/>
                <a:gd name="connsiteX161" fmla="*/ 129350 w 7118318"/>
                <a:gd name="connsiteY161" fmla="*/ 2280285 h 2368295"/>
                <a:gd name="connsiteX162" fmla="*/ 90869 w 7118318"/>
                <a:gd name="connsiteY162" fmla="*/ 2308955 h 2368295"/>
                <a:gd name="connsiteX163" fmla="*/ 52388 w 7118318"/>
                <a:gd name="connsiteY163" fmla="*/ 2335530 h 2368295"/>
                <a:gd name="connsiteX164" fmla="*/ 14097 w 7118318"/>
                <a:gd name="connsiteY164" fmla="*/ 2360009 h 2368295"/>
                <a:gd name="connsiteX165" fmla="*/ 0 w 7118318"/>
                <a:gd name="connsiteY165" fmla="*/ 2368296 h 2368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7118318" h="2368295">
                  <a:moveTo>
                    <a:pt x="7118319" y="0"/>
                  </a:moveTo>
                  <a:lnTo>
                    <a:pt x="7092315" y="1333"/>
                  </a:lnTo>
                  <a:lnTo>
                    <a:pt x="7043071" y="4000"/>
                  </a:lnTo>
                  <a:lnTo>
                    <a:pt x="6993922" y="6667"/>
                  </a:lnTo>
                  <a:lnTo>
                    <a:pt x="6944868" y="9430"/>
                  </a:lnTo>
                  <a:lnTo>
                    <a:pt x="6895910" y="12287"/>
                  </a:lnTo>
                  <a:lnTo>
                    <a:pt x="6846951" y="15240"/>
                  </a:lnTo>
                  <a:lnTo>
                    <a:pt x="6798183" y="18288"/>
                  </a:lnTo>
                  <a:lnTo>
                    <a:pt x="6749415" y="21431"/>
                  </a:lnTo>
                  <a:lnTo>
                    <a:pt x="6700742" y="24765"/>
                  </a:lnTo>
                  <a:lnTo>
                    <a:pt x="6652165" y="28289"/>
                  </a:lnTo>
                  <a:lnTo>
                    <a:pt x="6603683" y="31909"/>
                  </a:lnTo>
                  <a:lnTo>
                    <a:pt x="6555201" y="35719"/>
                  </a:lnTo>
                  <a:lnTo>
                    <a:pt x="6506814" y="39815"/>
                  </a:lnTo>
                  <a:lnTo>
                    <a:pt x="6458617" y="44005"/>
                  </a:lnTo>
                  <a:lnTo>
                    <a:pt x="6410421" y="48482"/>
                  </a:lnTo>
                  <a:lnTo>
                    <a:pt x="6362320" y="53150"/>
                  </a:lnTo>
                  <a:lnTo>
                    <a:pt x="6314313" y="58007"/>
                  </a:lnTo>
                  <a:lnTo>
                    <a:pt x="6266307" y="63151"/>
                  </a:lnTo>
                  <a:lnTo>
                    <a:pt x="6218492" y="68580"/>
                  </a:lnTo>
                  <a:lnTo>
                    <a:pt x="6170676" y="74295"/>
                  </a:lnTo>
                  <a:lnTo>
                    <a:pt x="6122956" y="80296"/>
                  </a:lnTo>
                  <a:lnTo>
                    <a:pt x="6075331" y="86487"/>
                  </a:lnTo>
                  <a:lnTo>
                    <a:pt x="6027801" y="93059"/>
                  </a:lnTo>
                  <a:lnTo>
                    <a:pt x="5980271" y="99917"/>
                  </a:lnTo>
                  <a:lnTo>
                    <a:pt x="5932837" y="107156"/>
                  </a:lnTo>
                  <a:lnTo>
                    <a:pt x="5885593" y="114681"/>
                  </a:lnTo>
                  <a:lnTo>
                    <a:pt x="5838349" y="122492"/>
                  </a:lnTo>
                  <a:lnTo>
                    <a:pt x="5791200" y="130683"/>
                  </a:lnTo>
                  <a:lnTo>
                    <a:pt x="5744051" y="139255"/>
                  </a:lnTo>
                  <a:lnTo>
                    <a:pt x="5697093" y="148114"/>
                  </a:lnTo>
                  <a:lnTo>
                    <a:pt x="5650135" y="157448"/>
                  </a:lnTo>
                  <a:lnTo>
                    <a:pt x="5603272" y="167068"/>
                  </a:lnTo>
                  <a:lnTo>
                    <a:pt x="5556504" y="177070"/>
                  </a:lnTo>
                  <a:lnTo>
                    <a:pt x="5509737" y="187452"/>
                  </a:lnTo>
                  <a:lnTo>
                    <a:pt x="5463159" y="198311"/>
                  </a:lnTo>
                  <a:lnTo>
                    <a:pt x="5416582" y="209455"/>
                  </a:lnTo>
                  <a:lnTo>
                    <a:pt x="5370100" y="221075"/>
                  </a:lnTo>
                  <a:lnTo>
                    <a:pt x="5323713" y="233077"/>
                  </a:lnTo>
                  <a:lnTo>
                    <a:pt x="5277326" y="245554"/>
                  </a:lnTo>
                  <a:lnTo>
                    <a:pt x="5231130" y="258413"/>
                  </a:lnTo>
                  <a:lnTo>
                    <a:pt x="5184934" y="271653"/>
                  </a:lnTo>
                  <a:lnTo>
                    <a:pt x="5138833" y="285369"/>
                  </a:lnTo>
                  <a:lnTo>
                    <a:pt x="5092732" y="299561"/>
                  </a:lnTo>
                  <a:lnTo>
                    <a:pt x="5046821" y="314134"/>
                  </a:lnTo>
                  <a:lnTo>
                    <a:pt x="5000911" y="329089"/>
                  </a:lnTo>
                  <a:lnTo>
                    <a:pt x="4955096" y="344615"/>
                  </a:lnTo>
                  <a:lnTo>
                    <a:pt x="4909376" y="360521"/>
                  </a:lnTo>
                  <a:lnTo>
                    <a:pt x="4863751" y="376904"/>
                  </a:lnTo>
                  <a:lnTo>
                    <a:pt x="4818126" y="393668"/>
                  </a:lnTo>
                  <a:lnTo>
                    <a:pt x="4772597" y="411004"/>
                  </a:lnTo>
                  <a:lnTo>
                    <a:pt x="4727163" y="428720"/>
                  </a:lnTo>
                  <a:lnTo>
                    <a:pt x="4681728" y="446913"/>
                  </a:lnTo>
                  <a:lnTo>
                    <a:pt x="4636484" y="465582"/>
                  </a:lnTo>
                  <a:lnTo>
                    <a:pt x="4591241" y="484727"/>
                  </a:lnTo>
                  <a:lnTo>
                    <a:pt x="4545997" y="504254"/>
                  </a:lnTo>
                  <a:lnTo>
                    <a:pt x="4500944" y="524351"/>
                  </a:lnTo>
                  <a:lnTo>
                    <a:pt x="4455891" y="544830"/>
                  </a:lnTo>
                  <a:lnTo>
                    <a:pt x="4410933" y="565880"/>
                  </a:lnTo>
                  <a:lnTo>
                    <a:pt x="4366070" y="587216"/>
                  </a:lnTo>
                  <a:lnTo>
                    <a:pt x="4321302" y="607600"/>
                  </a:lnTo>
                  <a:lnTo>
                    <a:pt x="4276535" y="626840"/>
                  </a:lnTo>
                  <a:lnTo>
                    <a:pt x="4231863" y="644938"/>
                  </a:lnTo>
                  <a:lnTo>
                    <a:pt x="4187285" y="661892"/>
                  </a:lnTo>
                  <a:lnTo>
                    <a:pt x="4142708" y="677894"/>
                  </a:lnTo>
                  <a:lnTo>
                    <a:pt x="4098227" y="692849"/>
                  </a:lnTo>
                  <a:lnTo>
                    <a:pt x="4053840" y="706850"/>
                  </a:lnTo>
                  <a:lnTo>
                    <a:pt x="4009549" y="719995"/>
                  </a:lnTo>
                  <a:lnTo>
                    <a:pt x="3965258" y="732282"/>
                  </a:lnTo>
                  <a:lnTo>
                    <a:pt x="3921062" y="743807"/>
                  </a:lnTo>
                  <a:lnTo>
                    <a:pt x="3876961" y="754571"/>
                  </a:lnTo>
                  <a:lnTo>
                    <a:pt x="3832860" y="764762"/>
                  </a:lnTo>
                  <a:lnTo>
                    <a:pt x="3788855" y="774192"/>
                  </a:lnTo>
                  <a:lnTo>
                    <a:pt x="3744944" y="783050"/>
                  </a:lnTo>
                  <a:lnTo>
                    <a:pt x="3701129" y="791432"/>
                  </a:lnTo>
                  <a:lnTo>
                    <a:pt x="3657314" y="799243"/>
                  </a:lnTo>
                  <a:lnTo>
                    <a:pt x="3613595" y="806577"/>
                  </a:lnTo>
                  <a:lnTo>
                    <a:pt x="3569970" y="813530"/>
                  </a:lnTo>
                  <a:lnTo>
                    <a:pt x="3526441" y="820103"/>
                  </a:lnTo>
                  <a:lnTo>
                    <a:pt x="3482912" y="826389"/>
                  </a:lnTo>
                  <a:lnTo>
                    <a:pt x="3439478" y="832295"/>
                  </a:lnTo>
                  <a:lnTo>
                    <a:pt x="3396044" y="838009"/>
                  </a:lnTo>
                  <a:lnTo>
                    <a:pt x="3352800" y="843439"/>
                  </a:lnTo>
                  <a:lnTo>
                    <a:pt x="3309557" y="848678"/>
                  </a:lnTo>
                  <a:lnTo>
                    <a:pt x="3266408" y="853821"/>
                  </a:lnTo>
                  <a:lnTo>
                    <a:pt x="3223260" y="858869"/>
                  </a:lnTo>
                  <a:lnTo>
                    <a:pt x="3180207" y="863822"/>
                  </a:lnTo>
                  <a:lnTo>
                    <a:pt x="3137249" y="868680"/>
                  </a:lnTo>
                  <a:lnTo>
                    <a:pt x="3094387" y="873538"/>
                  </a:lnTo>
                  <a:lnTo>
                    <a:pt x="3051524" y="878491"/>
                  </a:lnTo>
                  <a:lnTo>
                    <a:pt x="3008757" y="883349"/>
                  </a:lnTo>
                  <a:lnTo>
                    <a:pt x="2965990" y="888397"/>
                  </a:lnTo>
                  <a:lnTo>
                    <a:pt x="2923413" y="893540"/>
                  </a:lnTo>
                  <a:lnTo>
                    <a:pt x="2880836" y="898779"/>
                  </a:lnTo>
                  <a:lnTo>
                    <a:pt x="2838355" y="904208"/>
                  </a:lnTo>
                  <a:lnTo>
                    <a:pt x="2795873" y="909828"/>
                  </a:lnTo>
                  <a:lnTo>
                    <a:pt x="2753487" y="915638"/>
                  </a:lnTo>
                  <a:lnTo>
                    <a:pt x="2711196" y="921734"/>
                  </a:lnTo>
                  <a:lnTo>
                    <a:pt x="2668905" y="928021"/>
                  </a:lnTo>
                  <a:lnTo>
                    <a:pt x="2626709" y="934593"/>
                  </a:lnTo>
                  <a:lnTo>
                    <a:pt x="2584609" y="941546"/>
                  </a:lnTo>
                  <a:lnTo>
                    <a:pt x="2542604" y="948785"/>
                  </a:lnTo>
                  <a:lnTo>
                    <a:pt x="2500598" y="956310"/>
                  </a:lnTo>
                  <a:lnTo>
                    <a:pt x="2458688" y="964216"/>
                  </a:lnTo>
                  <a:lnTo>
                    <a:pt x="2416778" y="972598"/>
                  </a:lnTo>
                  <a:lnTo>
                    <a:pt x="2374964" y="981266"/>
                  </a:lnTo>
                  <a:lnTo>
                    <a:pt x="2333244" y="990409"/>
                  </a:lnTo>
                  <a:lnTo>
                    <a:pt x="2291525" y="1000030"/>
                  </a:lnTo>
                  <a:lnTo>
                    <a:pt x="2249996" y="1010031"/>
                  </a:lnTo>
                  <a:lnTo>
                    <a:pt x="2208371" y="1020509"/>
                  </a:lnTo>
                  <a:lnTo>
                    <a:pt x="2166938" y="1031462"/>
                  </a:lnTo>
                  <a:lnTo>
                    <a:pt x="2125504" y="1042892"/>
                  </a:lnTo>
                  <a:lnTo>
                    <a:pt x="2084165" y="1054894"/>
                  </a:lnTo>
                  <a:lnTo>
                    <a:pt x="2042827" y="1067276"/>
                  </a:lnTo>
                  <a:lnTo>
                    <a:pt x="2001584" y="1080326"/>
                  </a:lnTo>
                  <a:lnTo>
                    <a:pt x="1960436" y="1093756"/>
                  </a:lnTo>
                  <a:lnTo>
                    <a:pt x="1919288" y="1107853"/>
                  </a:lnTo>
                  <a:lnTo>
                    <a:pt x="1878235" y="1122426"/>
                  </a:lnTo>
                  <a:lnTo>
                    <a:pt x="1837277" y="1137571"/>
                  </a:lnTo>
                  <a:lnTo>
                    <a:pt x="1796320" y="1153287"/>
                  </a:lnTo>
                  <a:lnTo>
                    <a:pt x="1755457" y="1169575"/>
                  </a:lnTo>
                  <a:lnTo>
                    <a:pt x="1714595" y="1186434"/>
                  </a:lnTo>
                  <a:lnTo>
                    <a:pt x="1673828" y="1203865"/>
                  </a:lnTo>
                  <a:lnTo>
                    <a:pt x="1633157" y="1221867"/>
                  </a:lnTo>
                  <a:lnTo>
                    <a:pt x="1592485" y="1240441"/>
                  </a:lnTo>
                  <a:lnTo>
                    <a:pt x="1551908" y="1259586"/>
                  </a:lnTo>
                  <a:lnTo>
                    <a:pt x="1511427" y="1279303"/>
                  </a:lnTo>
                  <a:lnTo>
                    <a:pt x="1470946" y="1299591"/>
                  </a:lnTo>
                  <a:lnTo>
                    <a:pt x="1430560" y="1320546"/>
                  </a:lnTo>
                  <a:lnTo>
                    <a:pt x="1390269" y="1341977"/>
                  </a:lnTo>
                  <a:lnTo>
                    <a:pt x="1349978" y="1364075"/>
                  </a:lnTo>
                  <a:lnTo>
                    <a:pt x="1309688" y="1386650"/>
                  </a:lnTo>
                  <a:lnTo>
                    <a:pt x="1269587" y="1409891"/>
                  </a:lnTo>
                  <a:lnTo>
                    <a:pt x="1229487" y="1433608"/>
                  </a:lnTo>
                  <a:lnTo>
                    <a:pt x="1189387" y="1457897"/>
                  </a:lnTo>
                  <a:lnTo>
                    <a:pt x="1149382" y="1482757"/>
                  </a:lnTo>
                  <a:lnTo>
                    <a:pt x="1109472" y="1508189"/>
                  </a:lnTo>
                  <a:lnTo>
                    <a:pt x="1069562" y="1534192"/>
                  </a:lnTo>
                  <a:lnTo>
                    <a:pt x="1029748" y="1560671"/>
                  </a:lnTo>
                  <a:lnTo>
                    <a:pt x="990029" y="1587627"/>
                  </a:lnTo>
                  <a:lnTo>
                    <a:pt x="950309" y="1615154"/>
                  </a:lnTo>
                  <a:lnTo>
                    <a:pt x="910685" y="1643253"/>
                  </a:lnTo>
                  <a:lnTo>
                    <a:pt x="871061" y="1671733"/>
                  </a:lnTo>
                  <a:lnTo>
                    <a:pt x="831533" y="1700689"/>
                  </a:lnTo>
                  <a:lnTo>
                    <a:pt x="792004" y="1730216"/>
                  </a:lnTo>
                  <a:lnTo>
                    <a:pt x="752570" y="1760125"/>
                  </a:lnTo>
                  <a:lnTo>
                    <a:pt x="713232" y="1790414"/>
                  </a:lnTo>
                  <a:lnTo>
                    <a:pt x="673894" y="1821180"/>
                  </a:lnTo>
                  <a:lnTo>
                    <a:pt x="634651" y="1852327"/>
                  </a:lnTo>
                  <a:lnTo>
                    <a:pt x="595503" y="1883950"/>
                  </a:lnTo>
                  <a:lnTo>
                    <a:pt x="556355" y="1915859"/>
                  </a:lnTo>
                  <a:lnTo>
                    <a:pt x="517208" y="1948148"/>
                  </a:lnTo>
                  <a:lnTo>
                    <a:pt x="478155" y="1980819"/>
                  </a:lnTo>
                  <a:lnTo>
                    <a:pt x="439198" y="2013776"/>
                  </a:lnTo>
                  <a:lnTo>
                    <a:pt x="400241" y="2047018"/>
                  </a:lnTo>
                  <a:lnTo>
                    <a:pt x="361379" y="2080546"/>
                  </a:lnTo>
                  <a:lnTo>
                    <a:pt x="322612" y="2114360"/>
                  </a:lnTo>
                  <a:lnTo>
                    <a:pt x="283845" y="2148364"/>
                  </a:lnTo>
                  <a:lnTo>
                    <a:pt x="245078" y="2182559"/>
                  </a:lnTo>
                  <a:lnTo>
                    <a:pt x="206407" y="2216849"/>
                  </a:lnTo>
                  <a:lnTo>
                    <a:pt x="167831" y="2249615"/>
                  </a:lnTo>
                  <a:lnTo>
                    <a:pt x="129350" y="2280285"/>
                  </a:lnTo>
                  <a:lnTo>
                    <a:pt x="90869" y="2308955"/>
                  </a:lnTo>
                  <a:lnTo>
                    <a:pt x="52388" y="2335530"/>
                  </a:lnTo>
                  <a:lnTo>
                    <a:pt x="14097" y="2360009"/>
                  </a:lnTo>
                  <a:lnTo>
                    <a:pt x="0" y="2368296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4" name="任意多边形: 形状 113"/>
            <p:cNvSpPr/>
            <p:nvPr/>
          </p:nvSpPr>
          <p:spPr>
            <a:xfrm>
              <a:off x="664019" y="1034056"/>
              <a:ext cx="7118318" cy="2432970"/>
            </a:xfrm>
            <a:custGeom>
              <a:avLst/>
              <a:gdLst>
                <a:gd name="connsiteX0" fmla="*/ 7118319 w 7118318"/>
                <a:gd name="connsiteY0" fmla="*/ 0 h 2432970"/>
                <a:gd name="connsiteX1" fmla="*/ 7076789 w 7118318"/>
                <a:gd name="connsiteY1" fmla="*/ 857 h 2432970"/>
                <a:gd name="connsiteX2" fmla="*/ 7026974 w 7118318"/>
                <a:gd name="connsiteY2" fmla="*/ 2000 h 2432970"/>
                <a:gd name="connsiteX3" fmla="*/ 6977253 w 7118318"/>
                <a:gd name="connsiteY3" fmla="*/ 3334 h 2432970"/>
                <a:gd name="connsiteX4" fmla="*/ 6927533 w 7118318"/>
                <a:gd name="connsiteY4" fmla="*/ 4667 h 2432970"/>
                <a:gd name="connsiteX5" fmla="*/ 6878003 w 7118318"/>
                <a:gd name="connsiteY5" fmla="*/ 6191 h 2432970"/>
                <a:gd name="connsiteX6" fmla="*/ 6828473 w 7118318"/>
                <a:gd name="connsiteY6" fmla="*/ 7810 h 2432970"/>
                <a:gd name="connsiteX7" fmla="*/ 6779038 w 7118318"/>
                <a:gd name="connsiteY7" fmla="*/ 9620 h 2432970"/>
                <a:gd name="connsiteX8" fmla="*/ 6729794 w 7118318"/>
                <a:gd name="connsiteY8" fmla="*/ 11716 h 2432970"/>
                <a:gd name="connsiteX9" fmla="*/ 6680550 w 7118318"/>
                <a:gd name="connsiteY9" fmla="*/ 13811 h 2432970"/>
                <a:gd name="connsiteX10" fmla="*/ 6631401 w 7118318"/>
                <a:gd name="connsiteY10" fmla="*/ 16288 h 2432970"/>
                <a:gd name="connsiteX11" fmla="*/ 6582251 w 7118318"/>
                <a:gd name="connsiteY11" fmla="*/ 18859 h 2432970"/>
                <a:gd name="connsiteX12" fmla="*/ 6533198 w 7118318"/>
                <a:gd name="connsiteY12" fmla="*/ 21717 h 2432970"/>
                <a:gd name="connsiteX13" fmla="*/ 6484335 w 7118318"/>
                <a:gd name="connsiteY13" fmla="*/ 24765 h 2432970"/>
                <a:gd name="connsiteX14" fmla="*/ 6435471 w 7118318"/>
                <a:gd name="connsiteY14" fmla="*/ 28099 h 2432970"/>
                <a:gd name="connsiteX15" fmla="*/ 6386798 w 7118318"/>
                <a:gd name="connsiteY15" fmla="*/ 31718 h 2432970"/>
                <a:gd name="connsiteX16" fmla="*/ 6338030 w 7118318"/>
                <a:gd name="connsiteY16" fmla="*/ 35623 h 2432970"/>
                <a:gd name="connsiteX17" fmla="*/ 6289453 w 7118318"/>
                <a:gd name="connsiteY17" fmla="*/ 39815 h 2432970"/>
                <a:gd name="connsiteX18" fmla="*/ 6240971 w 7118318"/>
                <a:gd name="connsiteY18" fmla="*/ 44196 h 2432970"/>
                <a:gd name="connsiteX19" fmla="*/ 6192584 w 7118318"/>
                <a:gd name="connsiteY19" fmla="*/ 49054 h 2432970"/>
                <a:gd name="connsiteX20" fmla="*/ 6144197 w 7118318"/>
                <a:gd name="connsiteY20" fmla="*/ 54102 h 2432970"/>
                <a:gd name="connsiteX21" fmla="*/ 6095905 w 7118318"/>
                <a:gd name="connsiteY21" fmla="*/ 59531 h 2432970"/>
                <a:gd name="connsiteX22" fmla="*/ 6047708 w 7118318"/>
                <a:gd name="connsiteY22" fmla="*/ 65342 h 2432970"/>
                <a:gd name="connsiteX23" fmla="*/ 5999703 w 7118318"/>
                <a:gd name="connsiteY23" fmla="*/ 71437 h 2432970"/>
                <a:gd name="connsiteX24" fmla="*/ 5951601 w 7118318"/>
                <a:gd name="connsiteY24" fmla="*/ 77915 h 2432970"/>
                <a:gd name="connsiteX25" fmla="*/ 5903691 w 7118318"/>
                <a:gd name="connsiteY25" fmla="*/ 84773 h 2432970"/>
                <a:gd name="connsiteX26" fmla="*/ 5855779 w 7118318"/>
                <a:gd name="connsiteY26" fmla="*/ 91916 h 2432970"/>
                <a:gd name="connsiteX27" fmla="*/ 5808060 w 7118318"/>
                <a:gd name="connsiteY27" fmla="*/ 99536 h 2432970"/>
                <a:gd name="connsiteX28" fmla="*/ 5760244 w 7118318"/>
                <a:gd name="connsiteY28" fmla="*/ 107537 h 2432970"/>
                <a:gd name="connsiteX29" fmla="*/ 5712714 w 7118318"/>
                <a:gd name="connsiteY29" fmla="*/ 115919 h 2432970"/>
                <a:gd name="connsiteX30" fmla="*/ 5665089 w 7118318"/>
                <a:gd name="connsiteY30" fmla="*/ 124682 h 2432970"/>
                <a:gd name="connsiteX31" fmla="*/ 5617654 w 7118318"/>
                <a:gd name="connsiteY31" fmla="*/ 133922 h 2432970"/>
                <a:gd name="connsiteX32" fmla="*/ 5570316 w 7118318"/>
                <a:gd name="connsiteY32" fmla="*/ 143542 h 2432970"/>
                <a:gd name="connsiteX33" fmla="*/ 5522976 w 7118318"/>
                <a:gd name="connsiteY33" fmla="*/ 153543 h 2432970"/>
                <a:gd name="connsiteX34" fmla="*/ 5475732 w 7118318"/>
                <a:gd name="connsiteY34" fmla="*/ 164020 h 2432970"/>
                <a:gd name="connsiteX35" fmla="*/ 5428583 w 7118318"/>
                <a:gd name="connsiteY35" fmla="*/ 174879 h 2432970"/>
                <a:gd name="connsiteX36" fmla="*/ 5381435 w 7118318"/>
                <a:gd name="connsiteY36" fmla="*/ 186214 h 2432970"/>
                <a:gd name="connsiteX37" fmla="*/ 5334476 w 7118318"/>
                <a:gd name="connsiteY37" fmla="*/ 198025 h 2432970"/>
                <a:gd name="connsiteX38" fmla="*/ 5287518 w 7118318"/>
                <a:gd name="connsiteY38" fmla="*/ 210217 h 2432970"/>
                <a:gd name="connsiteX39" fmla="*/ 5240655 w 7118318"/>
                <a:gd name="connsiteY39" fmla="*/ 222885 h 2432970"/>
                <a:gd name="connsiteX40" fmla="*/ 5193887 w 7118318"/>
                <a:gd name="connsiteY40" fmla="*/ 236029 h 2432970"/>
                <a:gd name="connsiteX41" fmla="*/ 5147215 w 7118318"/>
                <a:gd name="connsiteY41" fmla="*/ 249650 h 2432970"/>
                <a:gd name="connsiteX42" fmla="*/ 5100542 w 7118318"/>
                <a:gd name="connsiteY42" fmla="*/ 263652 h 2432970"/>
                <a:gd name="connsiteX43" fmla="*/ 5053965 w 7118318"/>
                <a:gd name="connsiteY43" fmla="*/ 278225 h 2432970"/>
                <a:gd name="connsiteX44" fmla="*/ 5007483 w 7118318"/>
                <a:gd name="connsiteY44" fmla="*/ 293179 h 2432970"/>
                <a:gd name="connsiteX45" fmla="*/ 4961096 w 7118318"/>
                <a:gd name="connsiteY45" fmla="*/ 308610 h 2432970"/>
                <a:gd name="connsiteX46" fmla="*/ 4914805 w 7118318"/>
                <a:gd name="connsiteY46" fmla="*/ 324517 h 2432970"/>
                <a:gd name="connsiteX47" fmla="*/ 4868514 w 7118318"/>
                <a:gd name="connsiteY47" fmla="*/ 340995 h 2432970"/>
                <a:gd name="connsiteX48" fmla="*/ 4822413 w 7118318"/>
                <a:gd name="connsiteY48" fmla="*/ 357854 h 2432970"/>
                <a:gd name="connsiteX49" fmla="*/ 4776311 w 7118318"/>
                <a:gd name="connsiteY49" fmla="*/ 375190 h 2432970"/>
                <a:gd name="connsiteX50" fmla="*/ 4730210 w 7118318"/>
                <a:gd name="connsiteY50" fmla="*/ 393002 h 2432970"/>
                <a:gd name="connsiteX51" fmla="*/ 4684300 w 7118318"/>
                <a:gd name="connsiteY51" fmla="*/ 411290 h 2432970"/>
                <a:gd name="connsiteX52" fmla="*/ 4638390 w 7118318"/>
                <a:gd name="connsiteY52" fmla="*/ 430054 h 2432970"/>
                <a:gd name="connsiteX53" fmla="*/ 4592574 w 7118318"/>
                <a:gd name="connsiteY53" fmla="*/ 449294 h 2432970"/>
                <a:gd name="connsiteX54" fmla="*/ 4546854 w 7118318"/>
                <a:gd name="connsiteY54" fmla="*/ 469011 h 2432970"/>
                <a:gd name="connsiteX55" fmla="*/ 4501230 w 7118318"/>
                <a:gd name="connsiteY55" fmla="*/ 489299 h 2432970"/>
                <a:gd name="connsiteX56" fmla="*/ 4455605 w 7118318"/>
                <a:gd name="connsiteY56" fmla="*/ 509969 h 2432970"/>
                <a:gd name="connsiteX57" fmla="*/ 4410075 w 7118318"/>
                <a:gd name="connsiteY57" fmla="*/ 531114 h 2432970"/>
                <a:gd name="connsiteX58" fmla="*/ 4364641 w 7118318"/>
                <a:gd name="connsiteY58" fmla="*/ 552640 h 2432970"/>
                <a:gd name="connsiteX59" fmla="*/ 4319302 w 7118318"/>
                <a:gd name="connsiteY59" fmla="*/ 573310 h 2432970"/>
                <a:gd name="connsiteX60" fmla="*/ 4273963 w 7118318"/>
                <a:gd name="connsiteY60" fmla="*/ 592836 h 2432970"/>
                <a:gd name="connsiteX61" fmla="*/ 4228719 w 7118318"/>
                <a:gd name="connsiteY61" fmla="*/ 611410 h 2432970"/>
                <a:gd name="connsiteX62" fmla="*/ 4183571 w 7118318"/>
                <a:gd name="connsiteY62" fmla="*/ 628936 h 2432970"/>
                <a:gd name="connsiteX63" fmla="*/ 4138517 w 7118318"/>
                <a:gd name="connsiteY63" fmla="*/ 645509 h 2432970"/>
                <a:gd name="connsiteX64" fmla="*/ 4093464 w 7118318"/>
                <a:gd name="connsiteY64" fmla="*/ 661130 h 2432970"/>
                <a:gd name="connsiteX65" fmla="*/ 4048506 w 7118318"/>
                <a:gd name="connsiteY65" fmla="*/ 675989 h 2432970"/>
                <a:gd name="connsiteX66" fmla="*/ 4003643 w 7118318"/>
                <a:gd name="connsiteY66" fmla="*/ 689991 h 2432970"/>
                <a:gd name="connsiteX67" fmla="*/ 3958876 w 7118318"/>
                <a:gd name="connsiteY67" fmla="*/ 703326 h 2432970"/>
                <a:gd name="connsiteX68" fmla="*/ 3914108 w 7118318"/>
                <a:gd name="connsiteY68" fmla="*/ 715804 h 2432970"/>
                <a:gd name="connsiteX69" fmla="*/ 3869436 w 7118318"/>
                <a:gd name="connsiteY69" fmla="*/ 727710 h 2432970"/>
                <a:gd name="connsiteX70" fmla="*/ 3824859 w 7118318"/>
                <a:gd name="connsiteY70" fmla="*/ 739045 h 2432970"/>
                <a:gd name="connsiteX71" fmla="*/ 3780377 w 7118318"/>
                <a:gd name="connsiteY71" fmla="*/ 749713 h 2432970"/>
                <a:gd name="connsiteX72" fmla="*/ 3735896 w 7118318"/>
                <a:gd name="connsiteY72" fmla="*/ 759904 h 2432970"/>
                <a:gd name="connsiteX73" fmla="*/ 3691509 w 7118318"/>
                <a:gd name="connsiteY73" fmla="*/ 769620 h 2432970"/>
                <a:gd name="connsiteX74" fmla="*/ 3647218 w 7118318"/>
                <a:gd name="connsiteY74" fmla="*/ 778954 h 2432970"/>
                <a:gd name="connsiteX75" fmla="*/ 3602927 w 7118318"/>
                <a:gd name="connsiteY75" fmla="*/ 787718 h 2432970"/>
                <a:gd name="connsiteX76" fmla="*/ 3558731 w 7118318"/>
                <a:gd name="connsiteY76" fmla="*/ 796290 h 2432970"/>
                <a:gd name="connsiteX77" fmla="*/ 3514630 w 7118318"/>
                <a:gd name="connsiteY77" fmla="*/ 804386 h 2432970"/>
                <a:gd name="connsiteX78" fmla="*/ 3470624 w 7118318"/>
                <a:gd name="connsiteY78" fmla="*/ 812292 h 2432970"/>
                <a:gd name="connsiteX79" fmla="*/ 3426619 w 7118318"/>
                <a:gd name="connsiteY79" fmla="*/ 819912 h 2432970"/>
                <a:gd name="connsiteX80" fmla="*/ 3382804 w 7118318"/>
                <a:gd name="connsiteY80" fmla="*/ 827341 h 2432970"/>
                <a:gd name="connsiteX81" fmla="*/ 3338894 w 7118318"/>
                <a:gd name="connsiteY81" fmla="*/ 834581 h 2432970"/>
                <a:gd name="connsiteX82" fmla="*/ 3295174 w 7118318"/>
                <a:gd name="connsiteY82" fmla="*/ 841629 h 2432970"/>
                <a:gd name="connsiteX83" fmla="*/ 3251454 w 7118318"/>
                <a:gd name="connsiteY83" fmla="*/ 848678 h 2432970"/>
                <a:gd name="connsiteX84" fmla="*/ 3207830 w 7118318"/>
                <a:gd name="connsiteY84" fmla="*/ 855536 h 2432970"/>
                <a:gd name="connsiteX85" fmla="*/ 3164300 w 7118318"/>
                <a:gd name="connsiteY85" fmla="*/ 862394 h 2432970"/>
                <a:gd name="connsiteX86" fmla="*/ 3120866 w 7118318"/>
                <a:gd name="connsiteY86" fmla="*/ 869252 h 2432970"/>
                <a:gd name="connsiteX87" fmla="*/ 3077432 w 7118318"/>
                <a:gd name="connsiteY87" fmla="*/ 876110 h 2432970"/>
                <a:gd name="connsiteX88" fmla="*/ 3034094 w 7118318"/>
                <a:gd name="connsiteY88" fmla="*/ 882968 h 2432970"/>
                <a:gd name="connsiteX89" fmla="*/ 2990755 w 7118318"/>
                <a:gd name="connsiteY89" fmla="*/ 889921 h 2432970"/>
                <a:gd name="connsiteX90" fmla="*/ 2947511 w 7118318"/>
                <a:gd name="connsiteY90" fmla="*/ 897065 h 2432970"/>
                <a:gd name="connsiteX91" fmla="*/ 2904363 w 7118318"/>
                <a:gd name="connsiteY91" fmla="*/ 904208 h 2432970"/>
                <a:gd name="connsiteX92" fmla="*/ 2861310 w 7118318"/>
                <a:gd name="connsiteY92" fmla="*/ 911543 h 2432970"/>
                <a:gd name="connsiteX93" fmla="*/ 2818352 w 7118318"/>
                <a:gd name="connsiteY93" fmla="*/ 919067 h 2432970"/>
                <a:gd name="connsiteX94" fmla="*/ 2775395 w 7118318"/>
                <a:gd name="connsiteY94" fmla="*/ 926782 h 2432970"/>
                <a:gd name="connsiteX95" fmla="*/ 2732437 w 7118318"/>
                <a:gd name="connsiteY95" fmla="*/ 934688 h 2432970"/>
                <a:gd name="connsiteX96" fmla="*/ 2689670 w 7118318"/>
                <a:gd name="connsiteY96" fmla="*/ 942880 h 2432970"/>
                <a:gd name="connsiteX97" fmla="*/ 2646902 w 7118318"/>
                <a:gd name="connsiteY97" fmla="*/ 951357 h 2432970"/>
                <a:gd name="connsiteX98" fmla="*/ 2604230 w 7118318"/>
                <a:gd name="connsiteY98" fmla="*/ 960025 h 2432970"/>
                <a:gd name="connsiteX99" fmla="*/ 2561654 w 7118318"/>
                <a:gd name="connsiteY99" fmla="*/ 969074 h 2432970"/>
                <a:gd name="connsiteX100" fmla="*/ 2519077 w 7118318"/>
                <a:gd name="connsiteY100" fmla="*/ 978408 h 2432970"/>
                <a:gd name="connsiteX101" fmla="*/ 2476596 w 7118318"/>
                <a:gd name="connsiteY101" fmla="*/ 988124 h 2432970"/>
                <a:gd name="connsiteX102" fmla="*/ 2434209 w 7118318"/>
                <a:gd name="connsiteY102" fmla="*/ 998220 h 2432970"/>
                <a:gd name="connsiteX103" fmla="*/ 2391823 w 7118318"/>
                <a:gd name="connsiteY103" fmla="*/ 1008602 h 2432970"/>
                <a:gd name="connsiteX104" fmla="*/ 2349532 w 7118318"/>
                <a:gd name="connsiteY104" fmla="*/ 1019461 h 2432970"/>
                <a:gd name="connsiteX105" fmla="*/ 2307336 w 7118318"/>
                <a:gd name="connsiteY105" fmla="*/ 1030700 h 2432970"/>
                <a:gd name="connsiteX106" fmla="*/ 2265140 w 7118318"/>
                <a:gd name="connsiteY106" fmla="*/ 1042416 h 2432970"/>
                <a:gd name="connsiteX107" fmla="*/ 2223040 w 7118318"/>
                <a:gd name="connsiteY107" fmla="*/ 1054513 h 2432970"/>
                <a:gd name="connsiteX108" fmla="*/ 2181035 w 7118318"/>
                <a:gd name="connsiteY108" fmla="*/ 1066991 h 2432970"/>
                <a:gd name="connsiteX109" fmla="*/ 2139029 w 7118318"/>
                <a:gd name="connsiteY109" fmla="*/ 1080040 h 2432970"/>
                <a:gd name="connsiteX110" fmla="*/ 2097119 w 7118318"/>
                <a:gd name="connsiteY110" fmla="*/ 1093470 h 2432970"/>
                <a:gd name="connsiteX111" fmla="*/ 2055305 w 7118318"/>
                <a:gd name="connsiteY111" fmla="*/ 1107472 h 2432970"/>
                <a:gd name="connsiteX112" fmla="*/ 2013490 w 7118318"/>
                <a:gd name="connsiteY112" fmla="*/ 1121854 h 2432970"/>
                <a:gd name="connsiteX113" fmla="*/ 1971770 w 7118318"/>
                <a:gd name="connsiteY113" fmla="*/ 1136809 h 2432970"/>
                <a:gd name="connsiteX114" fmla="*/ 1930146 w 7118318"/>
                <a:gd name="connsiteY114" fmla="*/ 1152239 h 2432970"/>
                <a:gd name="connsiteX115" fmla="*/ 1888522 w 7118318"/>
                <a:gd name="connsiteY115" fmla="*/ 1168241 h 2432970"/>
                <a:gd name="connsiteX116" fmla="*/ 1846993 w 7118318"/>
                <a:gd name="connsiteY116" fmla="*/ 1184720 h 2432970"/>
                <a:gd name="connsiteX117" fmla="*/ 1805559 w 7118318"/>
                <a:gd name="connsiteY117" fmla="*/ 1201674 h 2432970"/>
                <a:gd name="connsiteX118" fmla="*/ 1764125 w 7118318"/>
                <a:gd name="connsiteY118" fmla="*/ 1219200 h 2432970"/>
                <a:gd name="connsiteX119" fmla="*/ 1722787 w 7118318"/>
                <a:gd name="connsiteY119" fmla="*/ 1237298 h 2432970"/>
                <a:gd name="connsiteX120" fmla="*/ 1681544 w 7118318"/>
                <a:gd name="connsiteY120" fmla="*/ 1255871 h 2432970"/>
                <a:gd name="connsiteX121" fmla="*/ 1640300 w 7118318"/>
                <a:gd name="connsiteY121" fmla="*/ 1275016 h 2432970"/>
                <a:gd name="connsiteX122" fmla="*/ 1599152 w 7118318"/>
                <a:gd name="connsiteY122" fmla="*/ 1294733 h 2432970"/>
                <a:gd name="connsiteX123" fmla="*/ 1558004 w 7118318"/>
                <a:gd name="connsiteY123" fmla="*/ 1314926 h 2432970"/>
                <a:gd name="connsiteX124" fmla="*/ 1517047 w 7118318"/>
                <a:gd name="connsiteY124" fmla="*/ 1335691 h 2432970"/>
                <a:gd name="connsiteX125" fmla="*/ 1475994 w 7118318"/>
                <a:gd name="connsiteY125" fmla="*/ 1357027 h 2432970"/>
                <a:gd name="connsiteX126" fmla="*/ 1435132 w 7118318"/>
                <a:gd name="connsiteY126" fmla="*/ 1378839 h 2432970"/>
                <a:gd name="connsiteX127" fmla="*/ 1394270 w 7118318"/>
                <a:gd name="connsiteY127" fmla="*/ 1401223 h 2432970"/>
                <a:gd name="connsiteX128" fmla="*/ 1353407 w 7118318"/>
                <a:gd name="connsiteY128" fmla="*/ 1424083 h 2432970"/>
                <a:gd name="connsiteX129" fmla="*/ 1312736 w 7118318"/>
                <a:gd name="connsiteY129" fmla="*/ 1447514 h 2432970"/>
                <a:gd name="connsiteX130" fmla="*/ 1272064 w 7118318"/>
                <a:gd name="connsiteY130" fmla="*/ 1471517 h 2432970"/>
                <a:gd name="connsiteX131" fmla="*/ 1231392 w 7118318"/>
                <a:gd name="connsiteY131" fmla="*/ 1495996 h 2432970"/>
                <a:gd name="connsiteX132" fmla="*/ 1190816 w 7118318"/>
                <a:gd name="connsiteY132" fmla="*/ 1521047 h 2432970"/>
                <a:gd name="connsiteX133" fmla="*/ 1150334 w 7118318"/>
                <a:gd name="connsiteY133" fmla="*/ 1546479 h 2432970"/>
                <a:gd name="connsiteX134" fmla="*/ 1109948 w 7118318"/>
                <a:gd name="connsiteY134" fmla="*/ 1572482 h 2432970"/>
                <a:gd name="connsiteX135" fmla="*/ 1069562 w 7118318"/>
                <a:gd name="connsiteY135" fmla="*/ 1599057 h 2432970"/>
                <a:gd name="connsiteX136" fmla="*/ 1029176 w 7118318"/>
                <a:gd name="connsiteY136" fmla="*/ 1626013 h 2432970"/>
                <a:gd name="connsiteX137" fmla="*/ 988981 w 7118318"/>
                <a:gd name="connsiteY137" fmla="*/ 1653445 h 2432970"/>
                <a:gd name="connsiteX138" fmla="*/ 948785 w 7118318"/>
                <a:gd name="connsiteY138" fmla="*/ 1681448 h 2432970"/>
                <a:gd name="connsiteX139" fmla="*/ 908590 w 7118318"/>
                <a:gd name="connsiteY139" fmla="*/ 1709833 h 2432970"/>
                <a:gd name="connsiteX140" fmla="*/ 868490 w 7118318"/>
                <a:gd name="connsiteY140" fmla="*/ 1738598 h 2432970"/>
                <a:gd name="connsiteX141" fmla="*/ 828485 w 7118318"/>
                <a:gd name="connsiteY141" fmla="*/ 1767935 h 2432970"/>
                <a:gd name="connsiteX142" fmla="*/ 788480 w 7118318"/>
                <a:gd name="connsiteY142" fmla="*/ 1797558 h 2432970"/>
                <a:gd name="connsiteX143" fmla="*/ 748570 w 7118318"/>
                <a:gd name="connsiteY143" fmla="*/ 1827657 h 2432970"/>
                <a:gd name="connsiteX144" fmla="*/ 708755 w 7118318"/>
                <a:gd name="connsiteY144" fmla="*/ 1858137 h 2432970"/>
                <a:gd name="connsiteX145" fmla="*/ 668941 w 7118318"/>
                <a:gd name="connsiteY145" fmla="*/ 1888998 h 2432970"/>
                <a:gd name="connsiteX146" fmla="*/ 629126 w 7118318"/>
                <a:gd name="connsiteY146" fmla="*/ 1920145 h 2432970"/>
                <a:gd name="connsiteX147" fmla="*/ 589502 w 7118318"/>
                <a:gd name="connsiteY147" fmla="*/ 1951768 h 2432970"/>
                <a:gd name="connsiteX148" fmla="*/ 549878 w 7118318"/>
                <a:gd name="connsiteY148" fmla="*/ 1983581 h 2432970"/>
                <a:gd name="connsiteX149" fmla="*/ 510254 w 7118318"/>
                <a:gd name="connsiteY149" fmla="*/ 2015776 h 2432970"/>
                <a:gd name="connsiteX150" fmla="*/ 470726 w 7118318"/>
                <a:gd name="connsiteY150" fmla="*/ 2048256 h 2432970"/>
                <a:gd name="connsiteX151" fmla="*/ 431292 w 7118318"/>
                <a:gd name="connsiteY151" fmla="*/ 2081022 h 2432970"/>
                <a:gd name="connsiteX152" fmla="*/ 391859 w 7118318"/>
                <a:gd name="connsiteY152" fmla="*/ 2113979 h 2432970"/>
                <a:gd name="connsiteX153" fmla="*/ 352520 w 7118318"/>
                <a:gd name="connsiteY153" fmla="*/ 2147221 h 2432970"/>
                <a:gd name="connsiteX154" fmla="*/ 313277 w 7118318"/>
                <a:gd name="connsiteY154" fmla="*/ 2180654 h 2432970"/>
                <a:gd name="connsiteX155" fmla="*/ 274034 w 7118318"/>
                <a:gd name="connsiteY155" fmla="*/ 2214277 h 2432970"/>
                <a:gd name="connsiteX156" fmla="*/ 234791 w 7118318"/>
                <a:gd name="connsiteY156" fmla="*/ 2248091 h 2432970"/>
                <a:gd name="connsiteX157" fmla="*/ 195739 w 7118318"/>
                <a:gd name="connsiteY157" fmla="*/ 2282000 h 2432970"/>
                <a:gd name="connsiteX158" fmla="*/ 156591 w 7118318"/>
                <a:gd name="connsiteY158" fmla="*/ 2315909 h 2432970"/>
                <a:gd name="connsiteX159" fmla="*/ 117634 w 7118318"/>
                <a:gd name="connsiteY159" fmla="*/ 2348198 h 2432970"/>
                <a:gd name="connsiteX160" fmla="*/ 78677 w 7118318"/>
                <a:gd name="connsiteY160" fmla="*/ 2378393 h 2432970"/>
                <a:gd name="connsiteX161" fmla="*/ 39815 w 7118318"/>
                <a:gd name="connsiteY161" fmla="*/ 2406396 h 2432970"/>
                <a:gd name="connsiteX162" fmla="*/ 952 w 7118318"/>
                <a:gd name="connsiteY162" fmla="*/ 2432399 h 2432970"/>
                <a:gd name="connsiteX163" fmla="*/ 0 w 7118318"/>
                <a:gd name="connsiteY163" fmla="*/ 2432971 h 243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7118318" h="2432970">
                  <a:moveTo>
                    <a:pt x="7118319" y="0"/>
                  </a:moveTo>
                  <a:lnTo>
                    <a:pt x="7076789" y="857"/>
                  </a:lnTo>
                  <a:lnTo>
                    <a:pt x="7026974" y="2000"/>
                  </a:lnTo>
                  <a:lnTo>
                    <a:pt x="6977253" y="3334"/>
                  </a:lnTo>
                  <a:lnTo>
                    <a:pt x="6927533" y="4667"/>
                  </a:lnTo>
                  <a:lnTo>
                    <a:pt x="6878003" y="6191"/>
                  </a:lnTo>
                  <a:lnTo>
                    <a:pt x="6828473" y="7810"/>
                  </a:lnTo>
                  <a:lnTo>
                    <a:pt x="6779038" y="9620"/>
                  </a:lnTo>
                  <a:lnTo>
                    <a:pt x="6729794" y="11716"/>
                  </a:lnTo>
                  <a:lnTo>
                    <a:pt x="6680550" y="13811"/>
                  </a:lnTo>
                  <a:lnTo>
                    <a:pt x="6631401" y="16288"/>
                  </a:lnTo>
                  <a:lnTo>
                    <a:pt x="6582251" y="18859"/>
                  </a:lnTo>
                  <a:lnTo>
                    <a:pt x="6533198" y="21717"/>
                  </a:lnTo>
                  <a:lnTo>
                    <a:pt x="6484335" y="24765"/>
                  </a:lnTo>
                  <a:lnTo>
                    <a:pt x="6435471" y="28099"/>
                  </a:lnTo>
                  <a:lnTo>
                    <a:pt x="6386798" y="31718"/>
                  </a:lnTo>
                  <a:lnTo>
                    <a:pt x="6338030" y="35623"/>
                  </a:lnTo>
                  <a:lnTo>
                    <a:pt x="6289453" y="39815"/>
                  </a:lnTo>
                  <a:lnTo>
                    <a:pt x="6240971" y="44196"/>
                  </a:lnTo>
                  <a:lnTo>
                    <a:pt x="6192584" y="49054"/>
                  </a:lnTo>
                  <a:lnTo>
                    <a:pt x="6144197" y="54102"/>
                  </a:lnTo>
                  <a:lnTo>
                    <a:pt x="6095905" y="59531"/>
                  </a:lnTo>
                  <a:lnTo>
                    <a:pt x="6047708" y="65342"/>
                  </a:lnTo>
                  <a:lnTo>
                    <a:pt x="5999703" y="71437"/>
                  </a:lnTo>
                  <a:lnTo>
                    <a:pt x="5951601" y="77915"/>
                  </a:lnTo>
                  <a:lnTo>
                    <a:pt x="5903691" y="84773"/>
                  </a:lnTo>
                  <a:lnTo>
                    <a:pt x="5855779" y="91916"/>
                  </a:lnTo>
                  <a:lnTo>
                    <a:pt x="5808060" y="99536"/>
                  </a:lnTo>
                  <a:lnTo>
                    <a:pt x="5760244" y="107537"/>
                  </a:lnTo>
                  <a:lnTo>
                    <a:pt x="5712714" y="115919"/>
                  </a:lnTo>
                  <a:lnTo>
                    <a:pt x="5665089" y="124682"/>
                  </a:lnTo>
                  <a:lnTo>
                    <a:pt x="5617654" y="133922"/>
                  </a:lnTo>
                  <a:lnTo>
                    <a:pt x="5570316" y="143542"/>
                  </a:lnTo>
                  <a:lnTo>
                    <a:pt x="5522976" y="153543"/>
                  </a:lnTo>
                  <a:lnTo>
                    <a:pt x="5475732" y="164020"/>
                  </a:lnTo>
                  <a:lnTo>
                    <a:pt x="5428583" y="174879"/>
                  </a:lnTo>
                  <a:lnTo>
                    <a:pt x="5381435" y="186214"/>
                  </a:lnTo>
                  <a:lnTo>
                    <a:pt x="5334476" y="198025"/>
                  </a:lnTo>
                  <a:lnTo>
                    <a:pt x="5287518" y="210217"/>
                  </a:lnTo>
                  <a:lnTo>
                    <a:pt x="5240655" y="222885"/>
                  </a:lnTo>
                  <a:lnTo>
                    <a:pt x="5193887" y="236029"/>
                  </a:lnTo>
                  <a:lnTo>
                    <a:pt x="5147215" y="249650"/>
                  </a:lnTo>
                  <a:lnTo>
                    <a:pt x="5100542" y="263652"/>
                  </a:lnTo>
                  <a:lnTo>
                    <a:pt x="5053965" y="278225"/>
                  </a:lnTo>
                  <a:lnTo>
                    <a:pt x="5007483" y="293179"/>
                  </a:lnTo>
                  <a:lnTo>
                    <a:pt x="4961096" y="308610"/>
                  </a:lnTo>
                  <a:lnTo>
                    <a:pt x="4914805" y="324517"/>
                  </a:lnTo>
                  <a:lnTo>
                    <a:pt x="4868514" y="340995"/>
                  </a:lnTo>
                  <a:lnTo>
                    <a:pt x="4822413" y="357854"/>
                  </a:lnTo>
                  <a:lnTo>
                    <a:pt x="4776311" y="375190"/>
                  </a:lnTo>
                  <a:lnTo>
                    <a:pt x="4730210" y="393002"/>
                  </a:lnTo>
                  <a:lnTo>
                    <a:pt x="4684300" y="411290"/>
                  </a:lnTo>
                  <a:lnTo>
                    <a:pt x="4638390" y="430054"/>
                  </a:lnTo>
                  <a:lnTo>
                    <a:pt x="4592574" y="449294"/>
                  </a:lnTo>
                  <a:lnTo>
                    <a:pt x="4546854" y="469011"/>
                  </a:lnTo>
                  <a:lnTo>
                    <a:pt x="4501230" y="489299"/>
                  </a:lnTo>
                  <a:lnTo>
                    <a:pt x="4455605" y="509969"/>
                  </a:lnTo>
                  <a:lnTo>
                    <a:pt x="4410075" y="531114"/>
                  </a:lnTo>
                  <a:lnTo>
                    <a:pt x="4364641" y="552640"/>
                  </a:lnTo>
                  <a:lnTo>
                    <a:pt x="4319302" y="573310"/>
                  </a:lnTo>
                  <a:lnTo>
                    <a:pt x="4273963" y="592836"/>
                  </a:lnTo>
                  <a:lnTo>
                    <a:pt x="4228719" y="611410"/>
                  </a:lnTo>
                  <a:lnTo>
                    <a:pt x="4183571" y="628936"/>
                  </a:lnTo>
                  <a:lnTo>
                    <a:pt x="4138517" y="645509"/>
                  </a:lnTo>
                  <a:lnTo>
                    <a:pt x="4093464" y="661130"/>
                  </a:lnTo>
                  <a:lnTo>
                    <a:pt x="4048506" y="675989"/>
                  </a:lnTo>
                  <a:lnTo>
                    <a:pt x="4003643" y="689991"/>
                  </a:lnTo>
                  <a:lnTo>
                    <a:pt x="3958876" y="703326"/>
                  </a:lnTo>
                  <a:lnTo>
                    <a:pt x="3914108" y="715804"/>
                  </a:lnTo>
                  <a:lnTo>
                    <a:pt x="3869436" y="727710"/>
                  </a:lnTo>
                  <a:lnTo>
                    <a:pt x="3824859" y="739045"/>
                  </a:lnTo>
                  <a:lnTo>
                    <a:pt x="3780377" y="749713"/>
                  </a:lnTo>
                  <a:lnTo>
                    <a:pt x="3735896" y="759904"/>
                  </a:lnTo>
                  <a:lnTo>
                    <a:pt x="3691509" y="769620"/>
                  </a:lnTo>
                  <a:lnTo>
                    <a:pt x="3647218" y="778954"/>
                  </a:lnTo>
                  <a:lnTo>
                    <a:pt x="3602927" y="787718"/>
                  </a:lnTo>
                  <a:lnTo>
                    <a:pt x="3558731" y="796290"/>
                  </a:lnTo>
                  <a:lnTo>
                    <a:pt x="3514630" y="804386"/>
                  </a:lnTo>
                  <a:lnTo>
                    <a:pt x="3470624" y="812292"/>
                  </a:lnTo>
                  <a:lnTo>
                    <a:pt x="3426619" y="819912"/>
                  </a:lnTo>
                  <a:lnTo>
                    <a:pt x="3382804" y="827341"/>
                  </a:lnTo>
                  <a:lnTo>
                    <a:pt x="3338894" y="834581"/>
                  </a:lnTo>
                  <a:lnTo>
                    <a:pt x="3295174" y="841629"/>
                  </a:lnTo>
                  <a:lnTo>
                    <a:pt x="3251454" y="848678"/>
                  </a:lnTo>
                  <a:lnTo>
                    <a:pt x="3207830" y="855536"/>
                  </a:lnTo>
                  <a:lnTo>
                    <a:pt x="3164300" y="862394"/>
                  </a:lnTo>
                  <a:lnTo>
                    <a:pt x="3120866" y="869252"/>
                  </a:lnTo>
                  <a:lnTo>
                    <a:pt x="3077432" y="876110"/>
                  </a:lnTo>
                  <a:lnTo>
                    <a:pt x="3034094" y="882968"/>
                  </a:lnTo>
                  <a:lnTo>
                    <a:pt x="2990755" y="889921"/>
                  </a:lnTo>
                  <a:lnTo>
                    <a:pt x="2947511" y="897065"/>
                  </a:lnTo>
                  <a:lnTo>
                    <a:pt x="2904363" y="904208"/>
                  </a:lnTo>
                  <a:lnTo>
                    <a:pt x="2861310" y="911543"/>
                  </a:lnTo>
                  <a:lnTo>
                    <a:pt x="2818352" y="919067"/>
                  </a:lnTo>
                  <a:lnTo>
                    <a:pt x="2775395" y="926782"/>
                  </a:lnTo>
                  <a:lnTo>
                    <a:pt x="2732437" y="934688"/>
                  </a:lnTo>
                  <a:lnTo>
                    <a:pt x="2689670" y="942880"/>
                  </a:lnTo>
                  <a:lnTo>
                    <a:pt x="2646902" y="951357"/>
                  </a:lnTo>
                  <a:lnTo>
                    <a:pt x="2604230" y="960025"/>
                  </a:lnTo>
                  <a:lnTo>
                    <a:pt x="2561654" y="969074"/>
                  </a:lnTo>
                  <a:lnTo>
                    <a:pt x="2519077" y="978408"/>
                  </a:lnTo>
                  <a:lnTo>
                    <a:pt x="2476596" y="988124"/>
                  </a:lnTo>
                  <a:lnTo>
                    <a:pt x="2434209" y="998220"/>
                  </a:lnTo>
                  <a:lnTo>
                    <a:pt x="2391823" y="1008602"/>
                  </a:lnTo>
                  <a:lnTo>
                    <a:pt x="2349532" y="1019461"/>
                  </a:lnTo>
                  <a:lnTo>
                    <a:pt x="2307336" y="1030700"/>
                  </a:lnTo>
                  <a:lnTo>
                    <a:pt x="2265140" y="1042416"/>
                  </a:lnTo>
                  <a:lnTo>
                    <a:pt x="2223040" y="1054513"/>
                  </a:lnTo>
                  <a:lnTo>
                    <a:pt x="2181035" y="1066991"/>
                  </a:lnTo>
                  <a:lnTo>
                    <a:pt x="2139029" y="1080040"/>
                  </a:lnTo>
                  <a:lnTo>
                    <a:pt x="2097119" y="1093470"/>
                  </a:lnTo>
                  <a:lnTo>
                    <a:pt x="2055305" y="1107472"/>
                  </a:lnTo>
                  <a:lnTo>
                    <a:pt x="2013490" y="1121854"/>
                  </a:lnTo>
                  <a:lnTo>
                    <a:pt x="1971770" y="1136809"/>
                  </a:lnTo>
                  <a:lnTo>
                    <a:pt x="1930146" y="1152239"/>
                  </a:lnTo>
                  <a:lnTo>
                    <a:pt x="1888522" y="1168241"/>
                  </a:lnTo>
                  <a:lnTo>
                    <a:pt x="1846993" y="1184720"/>
                  </a:lnTo>
                  <a:lnTo>
                    <a:pt x="1805559" y="1201674"/>
                  </a:lnTo>
                  <a:lnTo>
                    <a:pt x="1764125" y="1219200"/>
                  </a:lnTo>
                  <a:lnTo>
                    <a:pt x="1722787" y="1237298"/>
                  </a:lnTo>
                  <a:lnTo>
                    <a:pt x="1681544" y="1255871"/>
                  </a:lnTo>
                  <a:lnTo>
                    <a:pt x="1640300" y="1275016"/>
                  </a:lnTo>
                  <a:lnTo>
                    <a:pt x="1599152" y="1294733"/>
                  </a:lnTo>
                  <a:lnTo>
                    <a:pt x="1558004" y="1314926"/>
                  </a:lnTo>
                  <a:lnTo>
                    <a:pt x="1517047" y="1335691"/>
                  </a:lnTo>
                  <a:lnTo>
                    <a:pt x="1475994" y="1357027"/>
                  </a:lnTo>
                  <a:lnTo>
                    <a:pt x="1435132" y="1378839"/>
                  </a:lnTo>
                  <a:lnTo>
                    <a:pt x="1394270" y="1401223"/>
                  </a:lnTo>
                  <a:lnTo>
                    <a:pt x="1353407" y="1424083"/>
                  </a:lnTo>
                  <a:lnTo>
                    <a:pt x="1312736" y="1447514"/>
                  </a:lnTo>
                  <a:lnTo>
                    <a:pt x="1272064" y="1471517"/>
                  </a:lnTo>
                  <a:lnTo>
                    <a:pt x="1231392" y="1495996"/>
                  </a:lnTo>
                  <a:lnTo>
                    <a:pt x="1190816" y="1521047"/>
                  </a:lnTo>
                  <a:lnTo>
                    <a:pt x="1150334" y="1546479"/>
                  </a:lnTo>
                  <a:lnTo>
                    <a:pt x="1109948" y="1572482"/>
                  </a:lnTo>
                  <a:lnTo>
                    <a:pt x="1069562" y="1599057"/>
                  </a:lnTo>
                  <a:lnTo>
                    <a:pt x="1029176" y="1626013"/>
                  </a:lnTo>
                  <a:lnTo>
                    <a:pt x="988981" y="1653445"/>
                  </a:lnTo>
                  <a:lnTo>
                    <a:pt x="948785" y="1681448"/>
                  </a:lnTo>
                  <a:lnTo>
                    <a:pt x="908590" y="1709833"/>
                  </a:lnTo>
                  <a:lnTo>
                    <a:pt x="868490" y="1738598"/>
                  </a:lnTo>
                  <a:lnTo>
                    <a:pt x="828485" y="1767935"/>
                  </a:lnTo>
                  <a:lnTo>
                    <a:pt x="788480" y="1797558"/>
                  </a:lnTo>
                  <a:lnTo>
                    <a:pt x="748570" y="1827657"/>
                  </a:lnTo>
                  <a:lnTo>
                    <a:pt x="708755" y="1858137"/>
                  </a:lnTo>
                  <a:lnTo>
                    <a:pt x="668941" y="1888998"/>
                  </a:lnTo>
                  <a:lnTo>
                    <a:pt x="629126" y="1920145"/>
                  </a:lnTo>
                  <a:lnTo>
                    <a:pt x="589502" y="1951768"/>
                  </a:lnTo>
                  <a:lnTo>
                    <a:pt x="549878" y="1983581"/>
                  </a:lnTo>
                  <a:lnTo>
                    <a:pt x="510254" y="2015776"/>
                  </a:lnTo>
                  <a:lnTo>
                    <a:pt x="470726" y="2048256"/>
                  </a:lnTo>
                  <a:lnTo>
                    <a:pt x="431292" y="2081022"/>
                  </a:lnTo>
                  <a:lnTo>
                    <a:pt x="391859" y="2113979"/>
                  </a:lnTo>
                  <a:lnTo>
                    <a:pt x="352520" y="2147221"/>
                  </a:lnTo>
                  <a:lnTo>
                    <a:pt x="313277" y="2180654"/>
                  </a:lnTo>
                  <a:lnTo>
                    <a:pt x="274034" y="2214277"/>
                  </a:lnTo>
                  <a:lnTo>
                    <a:pt x="234791" y="2248091"/>
                  </a:lnTo>
                  <a:lnTo>
                    <a:pt x="195739" y="2282000"/>
                  </a:lnTo>
                  <a:lnTo>
                    <a:pt x="156591" y="2315909"/>
                  </a:lnTo>
                  <a:lnTo>
                    <a:pt x="117634" y="2348198"/>
                  </a:lnTo>
                  <a:lnTo>
                    <a:pt x="78677" y="2378393"/>
                  </a:lnTo>
                  <a:lnTo>
                    <a:pt x="39815" y="2406396"/>
                  </a:lnTo>
                  <a:lnTo>
                    <a:pt x="952" y="2432399"/>
                  </a:lnTo>
                  <a:lnTo>
                    <a:pt x="0" y="2432971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5" name="任意多边形: 形状 114"/>
            <p:cNvSpPr/>
            <p:nvPr/>
          </p:nvSpPr>
          <p:spPr>
            <a:xfrm>
              <a:off x="664019" y="984907"/>
              <a:ext cx="7118318" cy="2499740"/>
            </a:xfrm>
            <a:custGeom>
              <a:avLst/>
              <a:gdLst>
                <a:gd name="connsiteX0" fmla="*/ 7118319 w 7118318"/>
                <a:gd name="connsiteY0" fmla="*/ 857 h 2499740"/>
                <a:gd name="connsiteX1" fmla="*/ 7111460 w 7118318"/>
                <a:gd name="connsiteY1" fmla="*/ 762 h 2499740"/>
                <a:gd name="connsiteX2" fmla="*/ 7060883 w 7118318"/>
                <a:gd name="connsiteY2" fmla="*/ 381 h 2499740"/>
                <a:gd name="connsiteX3" fmla="*/ 7010400 w 7118318"/>
                <a:gd name="connsiteY3" fmla="*/ 95 h 2499740"/>
                <a:gd name="connsiteX4" fmla="*/ 6960108 w 7118318"/>
                <a:gd name="connsiteY4" fmla="*/ 0 h 2499740"/>
                <a:gd name="connsiteX5" fmla="*/ 6909816 w 7118318"/>
                <a:gd name="connsiteY5" fmla="*/ 0 h 2499740"/>
                <a:gd name="connsiteX6" fmla="*/ 6859619 w 7118318"/>
                <a:gd name="connsiteY6" fmla="*/ 286 h 2499740"/>
                <a:gd name="connsiteX7" fmla="*/ 6809518 w 7118318"/>
                <a:gd name="connsiteY7" fmla="*/ 762 h 2499740"/>
                <a:gd name="connsiteX8" fmla="*/ 6759512 w 7118318"/>
                <a:gd name="connsiteY8" fmla="*/ 1333 h 2499740"/>
                <a:gd name="connsiteX9" fmla="*/ 6709601 w 7118318"/>
                <a:gd name="connsiteY9" fmla="*/ 2286 h 2499740"/>
                <a:gd name="connsiteX10" fmla="*/ 6659785 w 7118318"/>
                <a:gd name="connsiteY10" fmla="*/ 3429 h 2499740"/>
                <a:gd name="connsiteX11" fmla="*/ 6609970 w 7118318"/>
                <a:gd name="connsiteY11" fmla="*/ 4763 h 2499740"/>
                <a:gd name="connsiteX12" fmla="*/ 6560344 w 7118318"/>
                <a:gd name="connsiteY12" fmla="*/ 6477 h 2499740"/>
                <a:gd name="connsiteX13" fmla="*/ 6510719 w 7118318"/>
                <a:gd name="connsiteY13" fmla="*/ 8382 h 2499740"/>
                <a:gd name="connsiteX14" fmla="*/ 6461188 w 7118318"/>
                <a:gd name="connsiteY14" fmla="*/ 10573 h 2499740"/>
                <a:gd name="connsiteX15" fmla="*/ 6411849 w 7118318"/>
                <a:gd name="connsiteY15" fmla="*/ 13145 h 2499740"/>
                <a:gd name="connsiteX16" fmla="*/ 6362510 w 7118318"/>
                <a:gd name="connsiteY16" fmla="*/ 16002 h 2499740"/>
                <a:gd name="connsiteX17" fmla="*/ 6313266 w 7118318"/>
                <a:gd name="connsiteY17" fmla="*/ 19241 h 2499740"/>
                <a:gd name="connsiteX18" fmla="*/ 6264117 w 7118318"/>
                <a:gd name="connsiteY18" fmla="*/ 22765 h 2499740"/>
                <a:gd name="connsiteX19" fmla="*/ 6214967 w 7118318"/>
                <a:gd name="connsiteY19" fmla="*/ 26575 h 2499740"/>
                <a:gd name="connsiteX20" fmla="*/ 6166009 w 7118318"/>
                <a:gd name="connsiteY20" fmla="*/ 30861 h 2499740"/>
                <a:gd name="connsiteX21" fmla="*/ 6117146 w 7118318"/>
                <a:gd name="connsiteY21" fmla="*/ 35433 h 2499740"/>
                <a:gd name="connsiteX22" fmla="*/ 6068187 w 7118318"/>
                <a:gd name="connsiteY22" fmla="*/ 40481 h 2499740"/>
                <a:gd name="connsiteX23" fmla="*/ 6019514 w 7118318"/>
                <a:gd name="connsiteY23" fmla="*/ 45910 h 2499740"/>
                <a:gd name="connsiteX24" fmla="*/ 5970842 w 7118318"/>
                <a:gd name="connsiteY24" fmla="*/ 51626 h 2499740"/>
                <a:gd name="connsiteX25" fmla="*/ 5922264 w 7118318"/>
                <a:gd name="connsiteY25" fmla="*/ 57817 h 2499740"/>
                <a:gd name="connsiteX26" fmla="*/ 5873687 w 7118318"/>
                <a:gd name="connsiteY26" fmla="*/ 64484 h 2499740"/>
                <a:gd name="connsiteX27" fmla="*/ 5825300 w 7118318"/>
                <a:gd name="connsiteY27" fmla="*/ 71533 h 2499740"/>
                <a:gd name="connsiteX28" fmla="*/ 5776913 w 7118318"/>
                <a:gd name="connsiteY28" fmla="*/ 78962 h 2499740"/>
                <a:gd name="connsiteX29" fmla="*/ 5728716 w 7118318"/>
                <a:gd name="connsiteY29" fmla="*/ 86868 h 2499740"/>
                <a:gd name="connsiteX30" fmla="*/ 5680520 w 7118318"/>
                <a:gd name="connsiteY30" fmla="*/ 95155 h 2499740"/>
                <a:gd name="connsiteX31" fmla="*/ 5632419 w 7118318"/>
                <a:gd name="connsiteY31" fmla="*/ 103918 h 2499740"/>
                <a:gd name="connsiteX32" fmla="*/ 5584317 w 7118318"/>
                <a:gd name="connsiteY32" fmla="*/ 113157 h 2499740"/>
                <a:gd name="connsiteX33" fmla="*/ 5536407 w 7118318"/>
                <a:gd name="connsiteY33" fmla="*/ 122873 h 2499740"/>
                <a:gd name="connsiteX34" fmla="*/ 5488591 w 7118318"/>
                <a:gd name="connsiteY34" fmla="*/ 133064 h 2499740"/>
                <a:gd name="connsiteX35" fmla="*/ 5440776 w 7118318"/>
                <a:gd name="connsiteY35" fmla="*/ 143637 h 2499740"/>
                <a:gd name="connsiteX36" fmla="*/ 5393055 w 7118318"/>
                <a:gd name="connsiteY36" fmla="*/ 154781 h 2499740"/>
                <a:gd name="connsiteX37" fmla="*/ 5345430 w 7118318"/>
                <a:gd name="connsiteY37" fmla="*/ 166306 h 2499740"/>
                <a:gd name="connsiteX38" fmla="*/ 5297901 w 7118318"/>
                <a:gd name="connsiteY38" fmla="*/ 178403 h 2499740"/>
                <a:gd name="connsiteX39" fmla="*/ 5250466 w 7118318"/>
                <a:gd name="connsiteY39" fmla="*/ 190976 h 2499740"/>
                <a:gd name="connsiteX40" fmla="*/ 5203032 w 7118318"/>
                <a:gd name="connsiteY40" fmla="*/ 203930 h 2499740"/>
                <a:gd name="connsiteX41" fmla="*/ 5155787 w 7118318"/>
                <a:gd name="connsiteY41" fmla="*/ 217456 h 2499740"/>
                <a:gd name="connsiteX42" fmla="*/ 5108544 w 7118318"/>
                <a:gd name="connsiteY42" fmla="*/ 231457 h 2499740"/>
                <a:gd name="connsiteX43" fmla="*/ 5061395 w 7118318"/>
                <a:gd name="connsiteY43" fmla="*/ 245936 h 2499740"/>
                <a:gd name="connsiteX44" fmla="*/ 5014341 w 7118318"/>
                <a:gd name="connsiteY44" fmla="*/ 260890 h 2499740"/>
                <a:gd name="connsiteX45" fmla="*/ 4967288 w 7118318"/>
                <a:gd name="connsiteY45" fmla="*/ 276415 h 2499740"/>
                <a:gd name="connsiteX46" fmla="*/ 4920425 w 7118318"/>
                <a:gd name="connsiteY46" fmla="*/ 292322 h 2499740"/>
                <a:gd name="connsiteX47" fmla="*/ 4873562 w 7118318"/>
                <a:gd name="connsiteY47" fmla="*/ 308801 h 2499740"/>
                <a:gd name="connsiteX48" fmla="*/ 4826794 w 7118318"/>
                <a:gd name="connsiteY48" fmla="*/ 325755 h 2499740"/>
                <a:gd name="connsiteX49" fmla="*/ 4780026 w 7118318"/>
                <a:gd name="connsiteY49" fmla="*/ 343186 h 2499740"/>
                <a:gd name="connsiteX50" fmla="*/ 4733449 w 7118318"/>
                <a:gd name="connsiteY50" fmla="*/ 361093 h 2499740"/>
                <a:gd name="connsiteX51" fmla="*/ 4686872 w 7118318"/>
                <a:gd name="connsiteY51" fmla="*/ 379571 h 2499740"/>
                <a:gd name="connsiteX52" fmla="*/ 4640485 w 7118318"/>
                <a:gd name="connsiteY52" fmla="*/ 398431 h 2499740"/>
                <a:gd name="connsiteX53" fmla="*/ 4594098 w 7118318"/>
                <a:gd name="connsiteY53" fmla="*/ 417862 h 2499740"/>
                <a:gd name="connsiteX54" fmla="*/ 4547711 w 7118318"/>
                <a:gd name="connsiteY54" fmla="*/ 437674 h 2499740"/>
                <a:gd name="connsiteX55" fmla="*/ 4501515 w 7118318"/>
                <a:gd name="connsiteY55" fmla="*/ 458057 h 2499740"/>
                <a:gd name="connsiteX56" fmla="*/ 4455319 w 7118318"/>
                <a:gd name="connsiteY56" fmla="*/ 478917 h 2499740"/>
                <a:gd name="connsiteX57" fmla="*/ 4409218 w 7118318"/>
                <a:gd name="connsiteY57" fmla="*/ 500253 h 2499740"/>
                <a:gd name="connsiteX58" fmla="*/ 4363212 w 7118318"/>
                <a:gd name="connsiteY58" fmla="*/ 521875 h 2499740"/>
                <a:gd name="connsiteX59" fmla="*/ 4317302 w 7118318"/>
                <a:gd name="connsiteY59" fmla="*/ 542830 h 2499740"/>
                <a:gd name="connsiteX60" fmla="*/ 4271391 w 7118318"/>
                <a:gd name="connsiteY60" fmla="*/ 562832 h 2499740"/>
                <a:gd name="connsiteX61" fmla="*/ 4225576 w 7118318"/>
                <a:gd name="connsiteY61" fmla="*/ 581787 h 2499740"/>
                <a:gd name="connsiteX62" fmla="*/ 4179856 w 7118318"/>
                <a:gd name="connsiteY62" fmla="*/ 599885 h 2499740"/>
                <a:gd name="connsiteX63" fmla="*/ 4134231 w 7118318"/>
                <a:gd name="connsiteY63" fmla="*/ 617030 h 2499740"/>
                <a:gd name="connsiteX64" fmla="*/ 4088606 w 7118318"/>
                <a:gd name="connsiteY64" fmla="*/ 633508 h 2499740"/>
                <a:gd name="connsiteX65" fmla="*/ 4043077 w 7118318"/>
                <a:gd name="connsiteY65" fmla="*/ 649129 h 2499740"/>
                <a:gd name="connsiteX66" fmla="*/ 3997642 w 7118318"/>
                <a:gd name="connsiteY66" fmla="*/ 664083 h 2499740"/>
                <a:gd name="connsiteX67" fmla="*/ 3952304 w 7118318"/>
                <a:gd name="connsiteY67" fmla="*/ 678275 h 2499740"/>
                <a:gd name="connsiteX68" fmla="*/ 3907060 w 7118318"/>
                <a:gd name="connsiteY68" fmla="*/ 691896 h 2499740"/>
                <a:gd name="connsiteX69" fmla="*/ 3861816 w 7118318"/>
                <a:gd name="connsiteY69" fmla="*/ 704945 h 2499740"/>
                <a:gd name="connsiteX70" fmla="*/ 3816667 w 7118318"/>
                <a:gd name="connsiteY70" fmla="*/ 717518 h 2499740"/>
                <a:gd name="connsiteX71" fmla="*/ 3771614 w 7118318"/>
                <a:gd name="connsiteY71" fmla="*/ 729520 h 2499740"/>
                <a:gd name="connsiteX72" fmla="*/ 3726561 w 7118318"/>
                <a:gd name="connsiteY72" fmla="*/ 741045 h 2499740"/>
                <a:gd name="connsiteX73" fmla="*/ 3681603 w 7118318"/>
                <a:gd name="connsiteY73" fmla="*/ 752094 h 2499740"/>
                <a:gd name="connsiteX74" fmla="*/ 3636740 w 7118318"/>
                <a:gd name="connsiteY74" fmla="*/ 762857 h 2499740"/>
                <a:gd name="connsiteX75" fmla="*/ 3591973 w 7118318"/>
                <a:gd name="connsiteY75" fmla="*/ 773240 h 2499740"/>
                <a:gd name="connsiteX76" fmla="*/ 3547301 w 7118318"/>
                <a:gd name="connsiteY76" fmla="*/ 783336 h 2499740"/>
                <a:gd name="connsiteX77" fmla="*/ 3502628 w 7118318"/>
                <a:gd name="connsiteY77" fmla="*/ 793147 h 2499740"/>
                <a:gd name="connsiteX78" fmla="*/ 3458051 w 7118318"/>
                <a:gd name="connsiteY78" fmla="*/ 802672 h 2499740"/>
                <a:gd name="connsiteX79" fmla="*/ 3413570 w 7118318"/>
                <a:gd name="connsiteY79" fmla="*/ 812102 h 2499740"/>
                <a:gd name="connsiteX80" fmla="*/ 3369088 w 7118318"/>
                <a:gd name="connsiteY80" fmla="*/ 821246 h 2499740"/>
                <a:gd name="connsiteX81" fmla="*/ 3324701 w 7118318"/>
                <a:gd name="connsiteY81" fmla="*/ 830294 h 2499740"/>
                <a:gd name="connsiteX82" fmla="*/ 3280410 w 7118318"/>
                <a:gd name="connsiteY82" fmla="*/ 839248 h 2499740"/>
                <a:gd name="connsiteX83" fmla="*/ 3236214 w 7118318"/>
                <a:gd name="connsiteY83" fmla="*/ 848106 h 2499740"/>
                <a:gd name="connsiteX84" fmla="*/ 3192113 w 7118318"/>
                <a:gd name="connsiteY84" fmla="*/ 856964 h 2499740"/>
                <a:gd name="connsiteX85" fmla="*/ 3148013 w 7118318"/>
                <a:gd name="connsiteY85" fmla="*/ 865823 h 2499740"/>
                <a:gd name="connsiteX86" fmla="*/ 3104007 w 7118318"/>
                <a:gd name="connsiteY86" fmla="*/ 874586 h 2499740"/>
                <a:gd name="connsiteX87" fmla="*/ 3060002 w 7118318"/>
                <a:gd name="connsiteY87" fmla="*/ 883444 h 2499740"/>
                <a:gd name="connsiteX88" fmla="*/ 3016187 w 7118318"/>
                <a:gd name="connsiteY88" fmla="*/ 892397 h 2499740"/>
                <a:gd name="connsiteX89" fmla="*/ 2972372 w 7118318"/>
                <a:gd name="connsiteY89" fmla="*/ 901446 h 2499740"/>
                <a:gd name="connsiteX90" fmla="*/ 2928652 w 7118318"/>
                <a:gd name="connsiteY90" fmla="*/ 910590 h 2499740"/>
                <a:gd name="connsiteX91" fmla="*/ 2884932 w 7118318"/>
                <a:gd name="connsiteY91" fmla="*/ 919925 h 2499740"/>
                <a:gd name="connsiteX92" fmla="*/ 2841308 w 7118318"/>
                <a:gd name="connsiteY92" fmla="*/ 929354 h 2499740"/>
                <a:gd name="connsiteX93" fmla="*/ 2797778 w 7118318"/>
                <a:gd name="connsiteY93" fmla="*/ 938975 h 2499740"/>
                <a:gd name="connsiteX94" fmla="*/ 2754344 w 7118318"/>
                <a:gd name="connsiteY94" fmla="*/ 948881 h 2499740"/>
                <a:gd name="connsiteX95" fmla="*/ 2711006 w 7118318"/>
                <a:gd name="connsiteY95" fmla="*/ 958977 h 2499740"/>
                <a:gd name="connsiteX96" fmla="*/ 2667667 w 7118318"/>
                <a:gd name="connsiteY96" fmla="*/ 969264 h 2499740"/>
                <a:gd name="connsiteX97" fmla="*/ 2624423 w 7118318"/>
                <a:gd name="connsiteY97" fmla="*/ 979932 h 2499740"/>
                <a:gd name="connsiteX98" fmla="*/ 2581180 w 7118318"/>
                <a:gd name="connsiteY98" fmla="*/ 990790 h 2499740"/>
                <a:gd name="connsiteX99" fmla="*/ 2538032 w 7118318"/>
                <a:gd name="connsiteY99" fmla="*/ 1002030 h 2499740"/>
                <a:gd name="connsiteX100" fmla="*/ 2494979 w 7118318"/>
                <a:gd name="connsiteY100" fmla="*/ 1013555 h 2499740"/>
                <a:gd name="connsiteX101" fmla="*/ 2452021 w 7118318"/>
                <a:gd name="connsiteY101" fmla="*/ 1025366 h 2499740"/>
                <a:gd name="connsiteX102" fmla="*/ 2409063 w 7118318"/>
                <a:gd name="connsiteY102" fmla="*/ 1037653 h 2499740"/>
                <a:gd name="connsiteX103" fmla="*/ 2366201 w 7118318"/>
                <a:gd name="connsiteY103" fmla="*/ 1050227 h 2499740"/>
                <a:gd name="connsiteX104" fmla="*/ 2323433 w 7118318"/>
                <a:gd name="connsiteY104" fmla="*/ 1063181 h 2499740"/>
                <a:gd name="connsiteX105" fmla="*/ 2280761 w 7118318"/>
                <a:gd name="connsiteY105" fmla="*/ 1076516 h 2499740"/>
                <a:gd name="connsiteX106" fmla="*/ 2238089 w 7118318"/>
                <a:gd name="connsiteY106" fmla="*/ 1090327 h 2499740"/>
                <a:gd name="connsiteX107" fmla="*/ 2195417 w 7118318"/>
                <a:gd name="connsiteY107" fmla="*/ 1104519 h 2499740"/>
                <a:gd name="connsiteX108" fmla="*/ 2152936 w 7118318"/>
                <a:gd name="connsiteY108" fmla="*/ 1119188 h 2499740"/>
                <a:gd name="connsiteX109" fmla="*/ 2110454 w 7118318"/>
                <a:gd name="connsiteY109" fmla="*/ 1134237 h 2499740"/>
                <a:gd name="connsiteX110" fmla="*/ 2068068 w 7118318"/>
                <a:gd name="connsiteY110" fmla="*/ 1149763 h 2499740"/>
                <a:gd name="connsiteX111" fmla="*/ 2025777 w 7118318"/>
                <a:gd name="connsiteY111" fmla="*/ 1165765 h 2499740"/>
                <a:gd name="connsiteX112" fmla="*/ 1983486 w 7118318"/>
                <a:gd name="connsiteY112" fmla="*/ 1182148 h 2499740"/>
                <a:gd name="connsiteX113" fmla="*/ 1941290 w 7118318"/>
                <a:gd name="connsiteY113" fmla="*/ 1199102 h 2499740"/>
                <a:gd name="connsiteX114" fmla="*/ 1899095 w 7118318"/>
                <a:gd name="connsiteY114" fmla="*/ 1216533 h 2499740"/>
                <a:gd name="connsiteX115" fmla="*/ 1857089 w 7118318"/>
                <a:gd name="connsiteY115" fmla="*/ 1234345 h 2499740"/>
                <a:gd name="connsiteX116" fmla="*/ 1815084 w 7118318"/>
                <a:gd name="connsiteY116" fmla="*/ 1252728 h 2499740"/>
                <a:gd name="connsiteX117" fmla="*/ 1773079 w 7118318"/>
                <a:gd name="connsiteY117" fmla="*/ 1271588 h 2499740"/>
                <a:gd name="connsiteX118" fmla="*/ 1731169 w 7118318"/>
                <a:gd name="connsiteY118" fmla="*/ 1291019 h 2499740"/>
                <a:gd name="connsiteX119" fmla="*/ 1689354 w 7118318"/>
                <a:gd name="connsiteY119" fmla="*/ 1310831 h 2499740"/>
                <a:gd name="connsiteX120" fmla="*/ 1647635 w 7118318"/>
                <a:gd name="connsiteY120" fmla="*/ 1331214 h 2499740"/>
                <a:gd name="connsiteX121" fmla="*/ 1605915 w 7118318"/>
                <a:gd name="connsiteY121" fmla="*/ 1352074 h 2499740"/>
                <a:gd name="connsiteX122" fmla="*/ 1564291 w 7118318"/>
                <a:gd name="connsiteY122" fmla="*/ 1373410 h 2499740"/>
                <a:gd name="connsiteX123" fmla="*/ 1522762 w 7118318"/>
                <a:gd name="connsiteY123" fmla="*/ 1395222 h 2499740"/>
                <a:gd name="connsiteX124" fmla="*/ 1481233 w 7118318"/>
                <a:gd name="connsiteY124" fmla="*/ 1417606 h 2499740"/>
                <a:gd name="connsiteX125" fmla="*/ 1439799 w 7118318"/>
                <a:gd name="connsiteY125" fmla="*/ 1440466 h 2499740"/>
                <a:gd name="connsiteX126" fmla="*/ 1398365 w 7118318"/>
                <a:gd name="connsiteY126" fmla="*/ 1463802 h 2499740"/>
                <a:gd name="connsiteX127" fmla="*/ 1357027 w 7118318"/>
                <a:gd name="connsiteY127" fmla="*/ 1487710 h 2499740"/>
                <a:gd name="connsiteX128" fmla="*/ 1315784 w 7118318"/>
                <a:gd name="connsiteY128" fmla="*/ 1511999 h 2499740"/>
                <a:gd name="connsiteX129" fmla="*/ 1274540 w 7118318"/>
                <a:gd name="connsiteY129" fmla="*/ 1536859 h 2499740"/>
                <a:gd name="connsiteX130" fmla="*/ 1233488 w 7118318"/>
                <a:gd name="connsiteY130" fmla="*/ 1562100 h 2499740"/>
                <a:gd name="connsiteX131" fmla="*/ 1192340 w 7118318"/>
                <a:gd name="connsiteY131" fmla="*/ 1587913 h 2499740"/>
                <a:gd name="connsiteX132" fmla="*/ 1151382 w 7118318"/>
                <a:gd name="connsiteY132" fmla="*/ 1614107 h 2499740"/>
                <a:gd name="connsiteX133" fmla="*/ 1110425 w 7118318"/>
                <a:gd name="connsiteY133" fmla="*/ 1640777 h 2499740"/>
                <a:gd name="connsiteX134" fmla="*/ 1069467 w 7118318"/>
                <a:gd name="connsiteY134" fmla="*/ 1667923 h 2499740"/>
                <a:gd name="connsiteX135" fmla="*/ 1028605 w 7118318"/>
                <a:gd name="connsiteY135" fmla="*/ 1695450 h 2499740"/>
                <a:gd name="connsiteX136" fmla="*/ 987838 w 7118318"/>
                <a:gd name="connsiteY136" fmla="*/ 1723454 h 2499740"/>
                <a:gd name="connsiteX137" fmla="*/ 947166 w 7118318"/>
                <a:gd name="connsiteY137" fmla="*/ 1751933 h 2499740"/>
                <a:gd name="connsiteX138" fmla="*/ 906494 w 7118318"/>
                <a:gd name="connsiteY138" fmla="*/ 1780699 h 2499740"/>
                <a:gd name="connsiteX139" fmla="*/ 865918 w 7118318"/>
                <a:gd name="connsiteY139" fmla="*/ 1809941 h 2499740"/>
                <a:gd name="connsiteX140" fmla="*/ 825341 w 7118318"/>
                <a:gd name="connsiteY140" fmla="*/ 1839563 h 2499740"/>
                <a:gd name="connsiteX141" fmla="*/ 784860 w 7118318"/>
                <a:gd name="connsiteY141" fmla="*/ 1869472 h 2499740"/>
                <a:gd name="connsiteX142" fmla="*/ 744474 w 7118318"/>
                <a:gd name="connsiteY142" fmla="*/ 1899857 h 2499740"/>
                <a:gd name="connsiteX143" fmla="*/ 704088 w 7118318"/>
                <a:gd name="connsiteY143" fmla="*/ 1930527 h 2499740"/>
                <a:gd name="connsiteX144" fmla="*/ 663797 w 7118318"/>
                <a:gd name="connsiteY144" fmla="*/ 1961483 h 2499740"/>
                <a:gd name="connsiteX145" fmla="*/ 623506 w 7118318"/>
                <a:gd name="connsiteY145" fmla="*/ 1992821 h 2499740"/>
                <a:gd name="connsiteX146" fmla="*/ 583311 w 7118318"/>
                <a:gd name="connsiteY146" fmla="*/ 2024444 h 2499740"/>
                <a:gd name="connsiteX147" fmla="*/ 543211 w 7118318"/>
                <a:gd name="connsiteY147" fmla="*/ 2056257 h 2499740"/>
                <a:gd name="connsiteX148" fmla="*/ 503111 w 7118318"/>
                <a:gd name="connsiteY148" fmla="*/ 2088452 h 2499740"/>
                <a:gd name="connsiteX149" fmla="*/ 463106 w 7118318"/>
                <a:gd name="connsiteY149" fmla="*/ 2120837 h 2499740"/>
                <a:gd name="connsiteX150" fmla="*/ 423196 w 7118318"/>
                <a:gd name="connsiteY150" fmla="*/ 2153412 h 2499740"/>
                <a:gd name="connsiteX151" fmla="*/ 383286 w 7118318"/>
                <a:gd name="connsiteY151" fmla="*/ 2186178 h 2499740"/>
                <a:gd name="connsiteX152" fmla="*/ 343472 w 7118318"/>
                <a:gd name="connsiteY152" fmla="*/ 2219230 h 2499740"/>
                <a:gd name="connsiteX153" fmla="*/ 303657 w 7118318"/>
                <a:gd name="connsiteY153" fmla="*/ 2252377 h 2499740"/>
                <a:gd name="connsiteX154" fmla="*/ 263938 w 7118318"/>
                <a:gd name="connsiteY154" fmla="*/ 2285619 h 2499740"/>
                <a:gd name="connsiteX155" fmla="*/ 224314 w 7118318"/>
                <a:gd name="connsiteY155" fmla="*/ 2319052 h 2499740"/>
                <a:gd name="connsiteX156" fmla="*/ 184690 w 7118318"/>
                <a:gd name="connsiteY156" fmla="*/ 2352485 h 2499740"/>
                <a:gd name="connsiteX157" fmla="*/ 145161 w 7118318"/>
                <a:gd name="connsiteY157" fmla="*/ 2386108 h 2499740"/>
                <a:gd name="connsiteX158" fmla="*/ 105632 w 7118318"/>
                <a:gd name="connsiteY158" fmla="*/ 2419541 h 2499740"/>
                <a:gd name="connsiteX159" fmla="*/ 66199 w 7118318"/>
                <a:gd name="connsiteY159" fmla="*/ 2451354 h 2499740"/>
                <a:gd name="connsiteX160" fmla="*/ 26861 w 7118318"/>
                <a:gd name="connsiteY160" fmla="*/ 2480977 h 2499740"/>
                <a:gd name="connsiteX161" fmla="*/ 0 w 7118318"/>
                <a:gd name="connsiteY161" fmla="*/ 2499741 h 249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7118318" h="2499740">
                  <a:moveTo>
                    <a:pt x="7118319" y="857"/>
                  </a:moveTo>
                  <a:lnTo>
                    <a:pt x="7111460" y="762"/>
                  </a:lnTo>
                  <a:lnTo>
                    <a:pt x="7060883" y="381"/>
                  </a:lnTo>
                  <a:lnTo>
                    <a:pt x="7010400" y="95"/>
                  </a:lnTo>
                  <a:lnTo>
                    <a:pt x="6960108" y="0"/>
                  </a:lnTo>
                  <a:lnTo>
                    <a:pt x="6909816" y="0"/>
                  </a:lnTo>
                  <a:lnTo>
                    <a:pt x="6859619" y="286"/>
                  </a:lnTo>
                  <a:lnTo>
                    <a:pt x="6809518" y="762"/>
                  </a:lnTo>
                  <a:lnTo>
                    <a:pt x="6759512" y="1333"/>
                  </a:lnTo>
                  <a:lnTo>
                    <a:pt x="6709601" y="2286"/>
                  </a:lnTo>
                  <a:lnTo>
                    <a:pt x="6659785" y="3429"/>
                  </a:lnTo>
                  <a:lnTo>
                    <a:pt x="6609970" y="4763"/>
                  </a:lnTo>
                  <a:lnTo>
                    <a:pt x="6560344" y="6477"/>
                  </a:lnTo>
                  <a:lnTo>
                    <a:pt x="6510719" y="8382"/>
                  </a:lnTo>
                  <a:lnTo>
                    <a:pt x="6461188" y="10573"/>
                  </a:lnTo>
                  <a:lnTo>
                    <a:pt x="6411849" y="13145"/>
                  </a:lnTo>
                  <a:lnTo>
                    <a:pt x="6362510" y="16002"/>
                  </a:lnTo>
                  <a:lnTo>
                    <a:pt x="6313266" y="19241"/>
                  </a:lnTo>
                  <a:lnTo>
                    <a:pt x="6264117" y="22765"/>
                  </a:lnTo>
                  <a:lnTo>
                    <a:pt x="6214967" y="26575"/>
                  </a:lnTo>
                  <a:lnTo>
                    <a:pt x="6166009" y="30861"/>
                  </a:lnTo>
                  <a:lnTo>
                    <a:pt x="6117146" y="35433"/>
                  </a:lnTo>
                  <a:lnTo>
                    <a:pt x="6068187" y="40481"/>
                  </a:lnTo>
                  <a:lnTo>
                    <a:pt x="6019514" y="45910"/>
                  </a:lnTo>
                  <a:lnTo>
                    <a:pt x="5970842" y="51626"/>
                  </a:lnTo>
                  <a:lnTo>
                    <a:pt x="5922264" y="57817"/>
                  </a:lnTo>
                  <a:lnTo>
                    <a:pt x="5873687" y="64484"/>
                  </a:lnTo>
                  <a:lnTo>
                    <a:pt x="5825300" y="71533"/>
                  </a:lnTo>
                  <a:lnTo>
                    <a:pt x="5776913" y="78962"/>
                  </a:lnTo>
                  <a:lnTo>
                    <a:pt x="5728716" y="86868"/>
                  </a:lnTo>
                  <a:lnTo>
                    <a:pt x="5680520" y="95155"/>
                  </a:lnTo>
                  <a:lnTo>
                    <a:pt x="5632419" y="103918"/>
                  </a:lnTo>
                  <a:lnTo>
                    <a:pt x="5584317" y="113157"/>
                  </a:lnTo>
                  <a:lnTo>
                    <a:pt x="5536407" y="122873"/>
                  </a:lnTo>
                  <a:lnTo>
                    <a:pt x="5488591" y="133064"/>
                  </a:lnTo>
                  <a:lnTo>
                    <a:pt x="5440776" y="143637"/>
                  </a:lnTo>
                  <a:lnTo>
                    <a:pt x="5393055" y="154781"/>
                  </a:lnTo>
                  <a:lnTo>
                    <a:pt x="5345430" y="166306"/>
                  </a:lnTo>
                  <a:lnTo>
                    <a:pt x="5297901" y="178403"/>
                  </a:lnTo>
                  <a:lnTo>
                    <a:pt x="5250466" y="190976"/>
                  </a:lnTo>
                  <a:lnTo>
                    <a:pt x="5203032" y="203930"/>
                  </a:lnTo>
                  <a:lnTo>
                    <a:pt x="5155787" y="217456"/>
                  </a:lnTo>
                  <a:lnTo>
                    <a:pt x="5108544" y="231457"/>
                  </a:lnTo>
                  <a:lnTo>
                    <a:pt x="5061395" y="245936"/>
                  </a:lnTo>
                  <a:lnTo>
                    <a:pt x="5014341" y="260890"/>
                  </a:lnTo>
                  <a:lnTo>
                    <a:pt x="4967288" y="276415"/>
                  </a:lnTo>
                  <a:lnTo>
                    <a:pt x="4920425" y="292322"/>
                  </a:lnTo>
                  <a:lnTo>
                    <a:pt x="4873562" y="308801"/>
                  </a:lnTo>
                  <a:lnTo>
                    <a:pt x="4826794" y="325755"/>
                  </a:lnTo>
                  <a:lnTo>
                    <a:pt x="4780026" y="343186"/>
                  </a:lnTo>
                  <a:lnTo>
                    <a:pt x="4733449" y="361093"/>
                  </a:lnTo>
                  <a:lnTo>
                    <a:pt x="4686872" y="379571"/>
                  </a:lnTo>
                  <a:lnTo>
                    <a:pt x="4640485" y="398431"/>
                  </a:lnTo>
                  <a:lnTo>
                    <a:pt x="4594098" y="417862"/>
                  </a:lnTo>
                  <a:lnTo>
                    <a:pt x="4547711" y="437674"/>
                  </a:lnTo>
                  <a:lnTo>
                    <a:pt x="4501515" y="458057"/>
                  </a:lnTo>
                  <a:lnTo>
                    <a:pt x="4455319" y="478917"/>
                  </a:lnTo>
                  <a:lnTo>
                    <a:pt x="4409218" y="500253"/>
                  </a:lnTo>
                  <a:lnTo>
                    <a:pt x="4363212" y="521875"/>
                  </a:lnTo>
                  <a:lnTo>
                    <a:pt x="4317302" y="542830"/>
                  </a:lnTo>
                  <a:lnTo>
                    <a:pt x="4271391" y="562832"/>
                  </a:lnTo>
                  <a:lnTo>
                    <a:pt x="4225576" y="581787"/>
                  </a:lnTo>
                  <a:lnTo>
                    <a:pt x="4179856" y="599885"/>
                  </a:lnTo>
                  <a:lnTo>
                    <a:pt x="4134231" y="617030"/>
                  </a:lnTo>
                  <a:lnTo>
                    <a:pt x="4088606" y="633508"/>
                  </a:lnTo>
                  <a:lnTo>
                    <a:pt x="4043077" y="649129"/>
                  </a:lnTo>
                  <a:lnTo>
                    <a:pt x="3997642" y="664083"/>
                  </a:lnTo>
                  <a:lnTo>
                    <a:pt x="3952304" y="678275"/>
                  </a:lnTo>
                  <a:lnTo>
                    <a:pt x="3907060" y="691896"/>
                  </a:lnTo>
                  <a:lnTo>
                    <a:pt x="3861816" y="704945"/>
                  </a:lnTo>
                  <a:lnTo>
                    <a:pt x="3816667" y="717518"/>
                  </a:lnTo>
                  <a:lnTo>
                    <a:pt x="3771614" y="729520"/>
                  </a:lnTo>
                  <a:lnTo>
                    <a:pt x="3726561" y="741045"/>
                  </a:lnTo>
                  <a:lnTo>
                    <a:pt x="3681603" y="752094"/>
                  </a:lnTo>
                  <a:lnTo>
                    <a:pt x="3636740" y="762857"/>
                  </a:lnTo>
                  <a:lnTo>
                    <a:pt x="3591973" y="773240"/>
                  </a:lnTo>
                  <a:lnTo>
                    <a:pt x="3547301" y="783336"/>
                  </a:lnTo>
                  <a:lnTo>
                    <a:pt x="3502628" y="793147"/>
                  </a:lnTo>
                  <a:lnTo>
                    <a:pt x="3458051" y="802672"/>
                  </a:lnTo>
                  <a:lnTo>
                    <a:pt x="3413570" y="812102"/>
                  </a:lnTo>
                  <a:lnTo>
                    <a:pt x="3369088" y="821246"/>
                  </a:lnTo>
                  <a:lnTo>
                    <a:pt x="3324701" y="830294"/>
                  </a:lnTo>
                  <a:lnTo>
                    <a:pt x="3280410" y="839248"/>
                  </a:lnTo>
                  <a:lnTo>
                    <a:pt x="3236214" y="848106"/>
                  </a:lnTo>
                  <a:lnTo>
                    <a:pt x="3192113" y="856964"/>
                  </a:lnTo>
                  <a:lnTo>
                    <a:pt x="3148013" y="865823"/>
                  </a:lnTo>
                  <a:lnTo>
                    <a:pt x="3104007" y="874586"/>
                  </a:lnTo>
                  <a:lnTo>
                    <a:pt x="3060002" y="883444"/>
                  </a:lnTo>
                  <a:lnTo>
                    <a:pt x="3016187" y="892397"/>
                  </a:lnTo>
                  <a:lnTo>
                    <a:pt x="2972372" y="901446"/>
                  </a:lnTo>
                  <a:lnTo>
                    <a:pt x="2928652" y="910590"/>
                  </a:lnTo>
                  <a:lnTo>
                    <a:pt x="2884932" y="919925"/>
                  </a:lnTo>
                  <a:lnTo>
                    <a:pt x="2841308" y="929354"/>
                  </a:lnTo>
                  <a:lnTo>
                    <a:pt x="2797778" y="938975"/>
                  </a:lnTo>
                  <a:lnTo>
                    <a:pt x="2754344" y="948881"/>
                  </a:lnTo>
                  <a:lnTo>
                    <a:pt x="2711006" y="958977"/>
                  </a:lnTo>
                  <a:lnTo>
                    <a:pt x="2667667" y="969264"/>
                  </a:lnTo>
                  <a:lnTo>
                    <a:pt x="2624423" y="979932"/>
                  </a:lnTo>
                  <a:lnTo>
                    <a:pt x="2581180" y="990790"/>
                  </a:lnTo>
                  <a:lnTo>
                    <a:pt x="2538032" y="1002030"/>
                  </a:lnTo>
                  <a:lnTo>
                    <a:pt x="2494979" y="1013555"/>
                  </a:lnTo>
                  <a:lnTo>
                    <a:pt x="2452021" y="1025366"/>
                  </a:lnTo>
                  <a:lnTo>
                    <a:pt x="2409063" y="1037653"/>
                  </a:lnTo>
                  <a:lnTo>
                    <a:pt x="2366201" y="1050227"/>
                  </a:lnTo>
                  <a:lnTo>
                    <a:pt x="2323433" y="1063181"/>
                  </a:lnTo>
                  <a:lnTo>
                    <a:pt x="2280761" y="1076516"/>
                  </a:lnTo>
                  <a:lnTo>
                    <a:pt x="2238089" y="1090327"/>
                  </a:lnTo>
                  <a:lnTo>
                    <a:pt x="2195417" y="1104519"/>
                  </a:lnTo>
                  <a:lnTo>
                    <a:pt x="2152936" y="1119188"/>
                  </a:lnTo>
                  <a:lnTo>
                    <a:pt x="2110454" y="1134237"/>
                  </a:lnTo>
                  <a:lnTo>
                    <a:pt x="2068068" y="1149763"/>
                  </a:lnTo>
                  <a:lnTo>
                    <a:pt x="2025777" y="1165765"/>
                  </a:lnTo>
                  <a:lnTo>
                    <a:pt x="1983486" y="1182148"/>
                  </a:lnTo>
                  <a:lnTo>
                    <a:pt x="1941290" y="1199102"/>
                  </a:lnTo>
                  <a:lnTo>
                    <a:pt x="1899095" y="1216533"/>
                  </a:lnTo>
                  <a:lnTo>
                    <a:pt x="1857089" y="1234345"/>
                  </a:lnTo>
                  <a:lnTo>
                    <a:pt x="1815084" y="1252728"/>
                  </a:lnTo>
                  <a:lnTo>
                    <a:pt x="1773079" y="1271588"/>
                  </a:lnTo>
                  <a:lnTo>
                    <a:pt x="1731169" y="1291019"/>
                  </a:lnTo>
                  <a:lnTo>
                    <a:pt x="1689354" y="1310831"/>
                  </a:lnTo>
                  <a:lnTo>
                    <a:pt x="1647635" y="1331214"/>
                  </a:lnTo>
                  <a:lnTo>
                    <a:pt x="1605915" y="1352074"/>
                  </a:lnTo>
                  <a:lnTo>
                    <a:pt x="1564291" y="1373410"/>
                  </a:lnTo>
                  <a:lnTo>
                    <a:pt x="1522762" y="1395222"/>
                  </a:lnTo>
                  <a:lnTo>
                    <a:pt x="1481233" y="1417606"/>
                  </a:lnTo>
                  <a:lnTo>
                    <a:pt x="1439799" y="1440466"/>
                  </a:lnTo>
                  <a:lnTo>
                    <a:pt x="1398365" y="1463802"/>
                  </a:lnTo>
                  <a:lnTo>
                    <a:pt x="1357027" y="1487710"/>
                  </a:lnTo>
                  <a:lnTo>
                    <a:pt x="1315784" y="1511999"/>
                  </a:lnTo>
                  <a:lnTo>
                    <a:pt x="1274540" y="1536859"/>
                  </a:lnTo>
                  <a:lnTo>
                    <a:pt x="1233488" y="1562100"/>
                  </a:lnTo>
                  <a:lnTo>
                    <a:pt x="1192340" y="1587913"/>
                  </a:lnTo>
                  <a:lnTo>
                    <a:pt x="1151382" y="1614107"/>
                  </a:lnTo>
                  <a:lnTo>
                    <a:pt x="1110425" y="1640777"/>
                  </a:lnTo>
                  <a:lnTo>
                    <a:pt x="1069467" y="1667923"/>
                  </a:lnTo>
                  <a:lnTo>
                    <a:pt x="1028605" y="1695450"/>
                  </a:lnTo>
                  <a:lnTo>
                    <a:pt x="987838" y="1723454"/>
                  </a:lnTo>
                  <a:lnTo>
                    <a:pt x="947166" y="1751933"/>
                  </a:lnTo>
                  <a:lnTo>
                    <a:pt x="906494" y="1780699"/>
                  </a:lnTo>
                  <a:lnTo>
                    <a:pt x="865918" y="1809941"/>
                  </a:lnTo>
                  <a:lnTo>
                    <a:pt x="825341" y="1839563"/>
                  </a:lnTo>
                  <a:lnTo>
                    <a:pt x="784860" y="1869472"/>
                  </a:lnTo>
                  <a:lnTo>
                    <a:pt x="744474" y="1899857"/>
                  </a:lnTo>
                  <a:lnTo>
                    <a:pt x="704088" y="1930527"/>
                  </a:lnTo>
                  <a:lnTo>
                    <a:pt x="663797" y="1961483"/>
                  </a:lnTo>
                  <a:lnTo>
                    <a:pt x="623506" y="1992821"/>
                  </a:lnTo>
                  <a:lnTo>
                    <a:pt x="583311" y="2024444"/>
                  </a:lnTo>
                  <a:lnTo>
                    <a:pt x="543211" y="2056257"/>
                  </a:lnTo>
                  <a:lnTo>
                    <a:pt x="503111" y="2088452"/>
                  </a:lnTo>
                  <a:lnTo>
                    <a:pt x="463106" y="2120837"/>
                  </a:lnTo>
                  <a:lnTo>
                    <a:pt x="423196" y="2153412"/>
                  </a:lnTo>
                  <a:lnTo>
                    <a:pt x="383286" y="2186178"/>
                  </a:lnTo>
                  <a:lnTo>
                    <a:pt x="343472" y="2219230"/>
                  </a:lnTo>
                  <a:lnTo>
                    <a:pt x="303657" y="2252377"/>
                  </a:lnTo>
                  <a:lnTo>
                    <a:pt x="263938" y="2285619"/>
                  </a:lnTo>
                  <a:lnTo>
                    <a:pt x="224314" y="2319052"/>
                  </a:lnTo>
                  <a:lnTo>
                    <a:pt x="184690" y="2352485"/>
                  </a:lnTo>
                  <a:lnTo>
                    <a:pt x="145161" y="2386108"/>
                  </a:lnTo>
                  <a:lnTo>
                    <a:pt x="105632" y="2419541"/>
                  </a:lnTo>
                  <a:lnTo>
                    <a:pt x="66199" y="2451354"/>
                  </a:lnTo>
                  <a:lnTo>
                    <a:pt x="26861" y="2480977"/>
                  </a:lnTo>
                  <a:lnTo>
                    <a:pt x="0" y="2499741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6" name="任意多边形: 形状 115"/>
            <p:cNvSpPr/>
            <p:nvPr/>
          </p:nvSpPr>
          <p:spPr>
            <a:xfrm>
              <a:off x="664019" y="923185"/>
              <a:ext cx="7118318" cy="2574797"/>
            </a:xfrm>
            <a:custGeom>
              <a:avLst/>
              <a:gdLst>
                <a:gd name="connsiteX0" fmla="*/ 7118319 w 7118318"/>
                <a:gd name="connsiteY0" fmla="*/ 9144 h 2574797"/>
                <a:gd name="connsiteX1" fmla="*/ 7095745 w 7118318"/>
                <a:gd name="connsiteY1" fmla="*/ 8192 h 2574797"/>
                <a:gd name="connsiteX2" fmla="*/ 7044595 w 7118318"/>
                <a:gd name="connsiteY2" fmla="*/ 6382 h 2574797"/>
                <a:gd name="connsiteX3" fmla="*/ 6993541 w 7118318"/>
                <a:gd name="connsiteY3" fmla="*/ 4763 h 2574797"/>
                <a:gd name="connsiteX4" fmla="*/ 6942487 w 7118318"/>
                <a:gd name="connsiteY4" fmla="*/ 3334 h 2574797"/>
                <a:gd name="connsiteX5" fmla="*/ 6891623 w 7118318"/>
                <a:gd name="connsiteY5" fmla="*/ 2191 h 2574797"/>
                <a:gd name="connsiteX6" fmla="*/ 6840855 w 7118318"/>
                <a:gd name="connsiteY6" fmla="*/ 1238 h 2574797"/>
                <a:gd name="connsiteX7" fmla="*/ 6790087 w 7118318"/>
                <a:gd name="connsiteY7" fmla="*/ 571 h 2574797"/>
                <a:gd name="connsiteX8" fmla="*/ 6739509 w 7118318"/>
                <a:gd name="connsiteY8" fmla="*/ 95 h 2574797"/>
                <a:gd name="connsiteX9" fmla="*/ 6688932 w 7118318"/>
                <a:gd name="connsiteY9" fmla="*/ 0 h 2574797"/>
                <a:gd name="connsiteX10" fmla="*/ 6638449 w 7118318"/>
                <a:gd name="connsiteY10" fmla="*/ 95 h 2574797"/>
                <a:gd name="connsiteX11" fmla="*/ 6588157 w 7118318"/>
                <a:gd name="connsiteY11" fmla="*/ 571 h 2574797"/>
                <a:gd name="connsiteX12" fmla="*/ 6537865 w 7118318"/>
                <a:gd name="connsiteY12" fmla="*/ 1429 h 2574797"/>
                <a:gd name="connsiteX13" fmla="*/ 6487668 w 7118318"/>
                <a:gd name="connsiteY13" fmla="*/ 2572 h 2574797"/>
                <a:gd name="connsiteX14" fmla="*/ 6437567 w 7118318"/>
                <a:gd name="connsiteY14" fmla="*/ 4000 h 2574797"/>
                <a:gd name="connsiteX15" fmla="*/ 6387560 w 7118318"/>
                <a:gd name="connsiteY15" fmla="*/ 5905 h 2574797"/>
                <a:gd name="connsiteX16" fmla="*/ 6337650 w 7118318"/>
                <a:gd name="connsiteY16" fmla="*/ 8096 h 2574797"/>
                <a:gd name="connsiteX17" fmla="*/ 6287834 w 7118318"/>
                <a:gd name="connsiteY17" fmla="*/ 10763 h 2574797"/>
                <a:gd name="connsiteX18" fmla="*/ 6238018 w 7118318"/>
                <a:gd name="connsiteY18" fmla="*/ 13716 h 2574797"/>
                <a:gd name="connsiteX19" fmla="*/ 6188298 w 7118318"/>
                <a:gd name="connsiteY19" fmla="*/ 17145 h 2574797"/>
                <a:gd name="connsiteX20" fmla="*/ 6138767 w 7118318"/>
                <a:gd name="connsiteY20" fmla="*/ 20955 h 2574797"/>
                <a:gd name="connsiteX21" fmla="*/ 6089237 w 7118318"/>
                <a:gd name="connsiteY21" fmla="*/ 25241 h 2574797"/>
                <a:gd name="connsiteX22" fmla="*/ 6039803 w 7118318"/>
                <a:gd name="connsiteY22" fmla="*/ 29908 h 2574797"/>
                <a:gd name="connsiteX23" fmla="*/ 5990558 w 7118318"/>
                <a:gd name="connsiteY23" fmla="*/ 35052 h 2574797"/>
                <a:gd name="connsiteX24" fmla="*/ 5941314 w 7118318"/>
                <a:gd name="connsiteY24" fmla="*/ 40672 h 2574797"/>
                <a:gd name="connsiteX25" fmla="*/ 5892165 w 7118318"/>
                <a:gd name="connsiteY25" fmla="*/ 46673 h 2574797"/>
                <a:gd name="connsiteX26" fmla="*/ 5843016 w 7118318"/>
                <a:gd name="connsiteY26" fmla="*/ 53149 h 2574797"/>
                <a:gd name="connsiteX27" fmla="*/ 5794058 w 7118318"/>
                <a:gd name="connsiteY27" fmla="*/ 60103 h 2574797"/>
                <a:gd name="connsiteX28" fmla="*/ 5745194 w 7118318"/>
                <a:gd name="connsiteY28" fmla="*/ 67627 h 2574797"/>
                <a:gd name="connsiteX29" fmla="*/ 5696331 w 7118318"/>
                <a:gd name="connsiteY29" fmla="*/ 75533 h 2574797"/>
                <a:gd name="connsiteX30" fmla="*/ 5647563 w 7118318"/>
                <a:gd name="connsiteY30" fmla="*/ 83915 h 2574797"/>
                <a:gd name="connsiteX31" fmla="*/ 5598891 w 7118318"/>
                <a:gd name="connsiteY31" fmla="*/ 92869 h 2574797"/>
                <a:gd name="connsiteX32" fmla="*/ 5550313 w 7118318"/>
                <a:gd name="connsiteY32" fmla="*/ 102203 h 2574797"/>
                <a:gd name="connsiteX33" fmla="*/ 5501831 w 7118318"/>
                <a:gd name="connsiteY33" fmla="*/ 112109 h 2574797"/>
                <a:gd name="connsiteX34" fmla="*/ 5453348 w 7118318"/>
                <a:gd name="connsiteY34" fmla="*/ 122492 h 2574797"/>
                <a:gd name="connsiteX35" fmla="*/ 5405057 w 7118318"/>
                <a:gd name="connsiteY35" fmla="*/ 133445 h 2574797"/>
                <a:gd name="connsiteX36" fmla="*/ 5356765 w 7118318"/>
                <a:gd name="connsiteY36" fmla="*/ 144875 h 2574797"/>
                <a:gd name="connsiteX37" fmla="*/ 5308569 w 7118318"/>
                <a:gd name="connsiteY37" fmla="*/ 156781 h 2574797"/>
                <a:gd name="connsiteX38" fmla="*/ 5260562 w 7118318"/>
                <a:gd name="connsiteY38" fmla="*/ 169164 h 2574797"/>
                <a:gd name="connsiteX39" fmla="*/ 5212461 w 7118318"/>
                <a:gd name="connsiteY39" fmla="*/ 182118 h 2574797"/>
                <a:gd name="connsiteX40" fmla="*/ 5164551 w 7118318"/>
                <a:gd name="connsiteY40" fmla="*/ 195644 h 2574797"/>
                <a:gd name="connsiteX41" fmla="*/ 5116735 w 7118318"/>
                <a:gd name="connsiteY41" fmla="*/ 209550 h 2574797"/>
                <a:gd name="connsiteX42" fmla="*/ 5068919 w 7118318"/>
                <a:gd name="connsiteY42" fmla="*/ 224028 h 2574797"/>
                <a:gd name="connsiteX43" fmla="*/ 5021294 w 7118318"/>
                <a:gd name="connsiteY43" fmla="*/ 239077 h 2574797"/>
                <a:gd name="connsiteX44" fmla="*/ 4973669 w 7118318"/>
                <a:gd name="connsiteY44" fmla="*/ 254603 h 2574797"/>
                <a:gd name="connsiteX45" fmla="*/ 4926140 w 7118318"/>
                <a:gd name="connsiteY45" fmla="*/ 270605 h 2574797"/>
                <a:gd name="connsiteX46" fmla="*/ 4878610 w 7118318"/>
                <a:gd name="connsiteY46" fmla="*/ 287179 h 2574797"/>
                <a:gd name="connsiteX47" fmla="*/ 4831271 w 7118318"/>
                <a:gd name="connsiteY47" fmla="*/ 304228 h 2574797"/>
                <a:gd name="connsiteX48" fmla="*/ 4783932 w 7118318"/>
                <a:gd name="connsiteY48" fmla="*/ 321754 h 2574797"/>
                <a:gd name="connsiteX49" fmla="*/ 4736688 w 7118318"/>
                <a:gd name="connsiteY49" fmla="*/ 339852 h 2574797"/>
                <a:gd name="connsiteX50" fmla="*/ 4689634 w 7118318"/>
                <a:gd name="connsiteY50" fmla="*/ 358426 h 2574797"/>
                <a:gd name="connsiteX51" fmla="*/ 4642485 w 7118318"/>
                <a:gd name="connsiteY51" fmla="*/ 377476 h 2574797"/>
                <a:gd name="connsiteX52" fmla="*/ 4595527 w 7118318"/>
                <a:gd name="connsiteY52" fmla="*/ 397002 h 2574797"/>
                <a:gd name="connsiteX53" fmla="*/ 4548569 w 7118318"/>
                <a:gd name="connsiteY53" fmla="*/ 417004 h 2574797"/>
                <a:gd name="connsiteX54" fmla="*/ 4501801 w 7118318"/>
                <a:gd name="connsiteY54" fmla="*/ 437578 h 2574797"/>
                <a:gd name="connsiteX55" fmla="*/ 4455033 w 7118318"/>
                <a:gd name="connsiteY55" fmla="*/ 458533 h 2574797"/>
                <a:gd name="connsiteX56" fmla="*/ 4408361 w 7118318"/>
                <a:gd name="connsiteY56" fmla="*/ 480060 h 2574797"/>
                <a:gd name="connsiteX57" fmla="*/ 4361688 w 7118318"/>
                <a:gd name="connsiteY57" fmla="*/ 501872 h 2574797"/>
                <a:gd name="connsiteX58" fmla="*/ 4315206 w 7118318"/>
                <a:gd name="connsiteY58" fmla="*/ 523113 h 2574797"/>
                <a:gd name="connsiteX59" fmla="*/ 4268724 w 7118318"/>
                <a:gd name="connsiteY59" fmla="*/ 543401 h 2574797"/>
                <a:gd name="connsiteX60" fmla="*/ 4222338 w 7118318"/>
                <a:gd name="connsiteY60" fmla="*/ 562832 h 2574797"/>
                <a:gd name="connsiteX61" fmla="*/ 4176046 w 7118318"/>
                <a:gd name="connsiteY61" fmla="*/ 581501 h 2574797"/>
                <a:gd name="connsiteX62" fmla="*/ 4129754 w 7118318"/>
                <a:gd name="connsiteY62" fmla="*/ 599313 h 2574797"/>
                <a:gd name="connsiteX63" fmla="*/ 4083653 w 7118318"/>
                <a:gd name="connsiteY63" fmla="*/ 616458 h 2574797"/>
                <a:gd name="connsiteX64" fmla="*/ 4037552 w 7118318"/>
                <a:gd name="connsiteY64" fmla="*/ 632936 h 2574797"/>
                <a:gd name="connsiteX65" fmla="*/ 3991547 w 7118318"/>
                <a:gd name="connsiteY65" fmla="*/ 648843 h 2574797"/>
                <a:gd name="connsiteX66" fmla="*/ 3945636 w 7118318"/>
                <a:gd name="connsiteY66" fmla="*/ 664083 h 2574797"/>
                <a:gd name="connsiteX67" fmla="*/ 3899726 w 7118318"/>
                <a:gd name="connsiteY67" fmla="*/ 678847 h 2574797"/>
                <a:gd name="connsiteX68" fmla="*/ 3853910 w 7118318"/>
                <a:gd name="connsiteY68" fmla="*/ 693039 h 2574797"/>
                <a:gd name="connsiteX69" fmla="*/ 3808190 w 7118318"/>
                <a:gd name="connsiteY69" fmla="*/ 706755 h 2574797"/>
                <a:gd name="connsiteX70" fmla="*/ 3762566 w 7118318"/>
                <a:gd name="connsiteY70" fmla="*/ 720090 h 2574797"/>
                <a:gd name="connsiteX71" fmla="*/ 3717036 w 7118318"/>
                <a:gd name="connsiteY71" fmla="*/ 732949 h 2574797"/>
                <a:gd name="connsiteX72" fmla="*/ 3671507 w 7118318"/>
                <a:gd name="connsiteY72" fmla="*/ 745522 h 2574797"/>
                <a:gd name="connsiteX73" fmla="*/ 3626072 w 7118318"/>
                <a:gd name="connsiteY73" fmla="*/ 757714 h 2574797"/>
                <a:gd name="connsiteX74" fmla="*/ 3580733 w 7118318"/>
                <a:gd name="connsiteY74" fmla="*/ 769715 h 2574797"/>
                <a:gd name="connsiteX75" fmla="*/ 3535490 w 7118318"/>
                <a:gd name="connsiteY75" fmla="*/ 781431 h 2574797"/>
                <a:gd name="connsiteX76" fmla="*/ 3490246 w 7118318"/>
                <a:gd name="connsiteY76" fmla="*/ 792861 h 2574797"/>
                <a:gd name="connsiteX77" fmla="*/ 3445192 w 7118318"/>
                <a:gd name="connsiteY77" fmla="*/ 804196 h 2574797"/>
                <a:gd name="connsiteX78" fmla="*/ 3400139 w 7118318"/>
                <a:gd name="connsiteY78" fmla="*/ 815245 h 2574797"/>
                <a:gd name="connsiteX79" fmla="*/ 3355086 w 7118318"/>
                <a:gd name="connsiteY79" fmla="*/ 826294 h 2574797"/>
                <a:gd name="connsiteX80" fmla="*/ 3310223 w 7118318"/>
                <a:gd name="connsiteY80" fmla="*/ 837248 h 2574797"/>
                <a:gd name="connsiteX81" fmla="*/ 3265361 w 7118318"/>
                <a:gd name="connsiteY81" fmla="*/ 848011 h 2574797"/>
                <a:gd name="connsiteX82" fmla="*/ 3220593 w 7118318"/>
                <a:gd name="connsiteY82" fmla="*/ 858869 h 2574797"/>
                <a:gd name="connsiteX83" fmla="*/ 3175921 w 7118318"/>
                <a:gd name="connsiteY83" fmla="*/ 869632 h 2574797"/>
                <a:gd name="connsiteX84" fmla="*/ 3131249 w 7118318"/>
                <a:gd name="connsiteY84" fmla="*/ 880491 h 2574797"/>
                <a:gd name="connsiteX85" fmla="*/ 3086672 w 7118318"/>
                <a:gd name="connsiteY85" fmla="*/ 891349 h 2574797"/>
                <a:gd name="connsiteX86" fmla="*/ 3042190 w 7118318"/>
                <a:gd name="connsiteY86" fmla="*/ 902303 h 2574797"/>
                <a:gd name="connsiteX87" fmla="*/ 2997803 w 7118318"/>
                <a:gd name="connsiteY87" fmla="*/ 913257 h 2574797"/>
                <a:gd name="connsiteX88" fmla="*/ 2953512 w 7118318"/>
                <a:gd name="connsiteY88" fmla="*/ 924401 h 2574797"/>
                <a:gd name="connsiteX89" fmla="*/ 2909221 w 7118318"/>
                <a:gd name="connsiteY89" fmla="*/ 935641 h 2574797"/>
                <a:gd name="connsiteX90" fmla="*/ 2865025 w 7118318"/>
                <a:gd name="connsiteY90" fmla="*/ 947071 h 2574797"/>
                <a:gd name="connsiteX91" fmla="*/ 2820829 w 7118318"/>
                <a:gd name="connsiteY91" fmla="*/ 958691 h 2574797"/>
                <a:gd name="connsiteX92" fmla="*/ 2776823 w 7118318"/>
                <a:gd name="connsiteY92" fmla="*/ 970502 h 2574797"/>
                <a:gd name="connsiteX93" fmla="*/ 2732818 w 7118318"/>
                <a:gd name="connsiteY93" fmla="*/ 982599 h 2574797"/>
                <a:gd name="connsiteX94" fmla="*/ 2688908 w 7118318"/>
                <a:gd name="connsiteY94" fmla="*/ 994791 h 2574797"/>
                <a:gd name="connsiteX95" fmla="*/ 2645092 w 7118318"/>
                <a:gd name="connsiteY95" fmla="*/ 1007364 h 2574797"/>
                <a:gd name="connsiteX96" fmla="*/ 2601278 w 7118318"/>
                <a:gd name="connsiteY96" fmla="*/ 1020128 h 2574797"/>
                <a:gd name="connsiteX97" fmla="*/ 2557558 w 7118318"/>
                <a:gd name="connsiteY97" fmla="*/ 1033272 h 2574797"/>
                <a:gd name="connsiteX98" fmla="*/ 2513933 w 7118318"/>
                <a:gd name="connsiteY98" fmla="*/ 1046607 h 2574797"/>
                <a:gd name="connsiteX99" fmla="*/ 2470309 w 7118318"/>
                <a:gd name="connsiteY99" fmla="*/ 1060323 h 2574797"/>
                <a:gd name="connsiteX100" fmla="*/ 2426875 w 7118318"/>
                <a:gd name="connsiteY100" fmla="*/ 1074420 h 2574797"/>
                <a:gd name="connsiteX101" fmla="*/ 2383346 w 7118318"/>
                <a:gd name="connsiteY101" fmla="*/ 1088803 h 2574797"/>
                <a:gd name="connsiteX102" fmla="*/ 2340007 w 7118318"/>
                <a:gd name="connsiteY102" fmla="*/ 1103566 h 2574797"/>
                <a:gd name="connsiteX103" fmla="*/ 2296763 w 7118318"/>
                <a:gd name="connsiteY103" fmla="*/ 1118711 h 2574797"/>
                <a:gd name="connsiteX104" fmla="*/ 2253520 w 7118318"/>
                <a:gd name="connsiteY104" fmla="*/ 1134237 h 2574797"/>
                <a:gd name="connsiteX105" fmla="*/ 2210276 w 7118318"/>
                <a:gd name="connsiteY105" fmla="*/ 1150144 h 2574797"/>
                <a:gd name="connsiteX106" fmla="*/ 2167223 w 7118318"/>
                <a:gd name="connsiteY106" fmla="*/ 1166432 h 2574797"/>
                <a:gd name="connsiteX107" fmla="*/ 2124170 w 7118318"/>
                <a:gd name="connsiteY107" fmla="*/ 1183196 h 2574797"/>
                <a:gd name="connsiteX108" fmla="*/ 2081213 w 7118318"/>
                <a:gd name="connsiteY108" fmla="*/ 1200341 h 2574797"/>
                <a:gd name="connsiteX109" fmla="*/ 2038350 w 7118318"/>
                <a:gd name="connsiteY109" fmla="*/ 1217962 h 2574797"/>
                <a:gd name="connsiteX110" fmla="*/ 1995488 w 7118318"/>
                <a:gd name="connsiteY110" fmla="*/ 1235964 h 2574797"/>
                <a:gd name="connsiteX111" fmla="*/ 1952720 w 7118318"/>
                <a:gd name="connsiteY111" fmla="*/ 1254347 h 2574797"/>
                <a:gd name="connsiteX112" fmla="*/ 1909953 w 7118318"/>
                <a:gd name="connsiteY112" fmla="*/ 1273302 h 2574797"/>
                <a:gd name="connsiteX113" fmla="*/ 1867376 w 7118318"/>
                <a:gd name="connsiteY113" fmla="*/ 1292638 h 2574797"/>
                <a:gd name="connsiteX114" fmla="*/ 1824800 w 7118318"/>
                <a:gd name="connsiteY114" fmla="*/ 1312450 h 2574797"/>
                <a:gd name="connsiteX115" fmla="*/ 1782318 w 7118318"/>
                <a:gd name="connsiteY115" fmla="*/ 1332738 h 2574797"/>
                <a:gd name="connsiteX116" fmla="*/ 1739836 w 7118318"/>
                <a:gd name="connsiteY116" fmla="*/ 1353407 h 2574797"/>
                <a:gd name="connsiteX117" fmla="*/ 1697450 w 7118318"/>
                <a:gd name="connsiteY117" fmla="*/ 1374648 h 2574797"/>
                <a:gd name="connsiteX118" fmla="*/ 1655159 w 7118318"/>
                <a:gd name="connsiteY118" fmla="*/ 1396270 h 2574797"/>
                <a:gd name="connsiteX119" fmla="*/ 1612868 w 7118318"/>
                <a:gd name="connsiteY119" fmla="*/ 1418368 h 2574797"/>
                <a:gd name="connsiteX120" fmla="*/ 1570673 w 7118318"/>
                <a:gd name="connsiteY120" fmla="*/ 1440942 h 2574797"/>
                <a:gd name="connsiteX121" fmla="*/ 1528572 w 7118318"/>
                <a:gd name="connsiteY121" fmla="*/ 1463992 h 2574797"/>
                <a:gd name="connsiteX122" fmla="*/ 1486567 w 7118318"/>
                <a:gd name="connsiteY122" fmla="*/ 1487424 h 2574797"/>
                <a:gd name="connsiteX123" fmla="*/ 1444561 w 7118318"/>
                <a:gd name="connsiteY123" fmla="*/ 1511427 h 2574797"/>
                <a:gd name="connsiteX124" fmla="*/ 1402652 w 7118318"/>
                <a:gd name="connsiteY124" fmla="*/ 1535811 h 2574797"/>
                <a:gd name="connsiteX125" fmla="*/ 1360742 w 7118318"/>
                <a:gd name="connsiteY125" fmla="*/ 1560671 h 2574797"/>
                <a:gd name="connsiteX126" fmla="*/ 1318927 w 7118318"/>
                <a:gd name="connsiteY126" fmla="*/ 1585913 h 2574797"/>
                <a:gd name="connsiteX127" fmla="*/ 1277207 w 7118318"/>
                <a:gd name="connsiteY127" fmla="*/ 1611630 h 2574797"/>
                <a:gd name="connsiteX128" fmla="*/ 1235488 w 7118318"/>
                <a:gd name="connsiteY128" fmla="*/ 1637824 h 2574797"/>
                <a:gd name="connsiteX129" fmla="*/ 1193959 w 7118318"/>
                <a:gd name="connsiteY129" fmla="*/ 1664399 h 2574797"/>
                <a:gd name="connsiteX130" fmla="*/ 1152335 w 7118318"/>
                <a:gd name="connsiteY130" fmla="*/ 1691450 h 2574797"/>
                <a:gd name="connsiteX131" fmla="*/ 1110901 w 7118318"/>
                <a:gd name="connsiteY131" fmla="*/ 1718786 h 2574797"/>
                <a:gd name="connsiteX132" fmla="*/ 1069467 w 7118318"/>
                <a:gd name="connsiteY132" fmla="*/ 1746599 h 2574797"/>
                <a:gd name="connsiteX133" fmla="*/ 1028033 w 7118318"/>
                <a:gd name="connsiteY133" fmla="*/ 1774889 h 2574797"/>
                <a:gd name="connsiteX134" fmla="*/ 986790 w 7118318"/>
                <a:gd name="connsiteY134" fmla="*/ 1803464 h 2574797"/>
                <a:gd name="connsiteX135" fmla="*/ 945547 w 7118318"/>
                <a:gd name="connsiteY135" fmla="*/ 1832420 h 2574797"/>
                <a:gd name="connsiteX136" fmla="*/ 904304 w 7118318"/>
                <a:gd name="connsiteY136" fmla="*/ 1861757 h 2574797"/>
                <a:gd name="connsiteX137" fmla="*/ 863251 w 7118318"/>
                <a:gd name="connsiteY137" fmla="*/ 1891379 h 2574797"/>
                <a:gd name="connsiteX138" fmla="*/ 822198 w 7118318"/>
                <a:gd name="connsiteY138" fmla="*/ 1921478 h 2574797"/>
                <a:gd name="connsiteX139" fmla="*/ 781145 w 7118318"/>
                <a:gd name="connsiteY139" fmla="*/ 1951768 h 2574797"/>
                <a:gd name="connsiteX140" fmla="*/ 740188 w 7118318"/>
                <a:gd name="connsiteY140" fmla="*/ 1982438 h 2574797"/>
                <a:gd name="connsiteX141" fmla="*/ 699326 w 7118318"/>
                <a:gd name="connsiteY141" fmla="*/ 2013299 h 2574797"/>
                <a:gd name="connsiteX142" fmla="*/ 658558 w 7118318"/>
                <a:gd name="connsiteY142" fmla="*/ 2044541 h 2574797"/>
                <a:gd name="connsiteX143" fmla="*/ 617792 w 7118318"/>
                <a:gd name="connsiteY143" fmla="*/ 2076069 h 2574797"/>
                <a:gd name="connsiteX144" fmla="*/ 577120 w 7118318"/>
                <a:gd name="connsiteY144" fmla="*/ 2107787 h 2574797"/>
                <a:gd name="connsiteX145" fmla="*/ 536448 w 7118318"/>
                <a:gd name="connsiteY145" fmla="*/ 2139696 h 2574797"/>
                <a:gd name="connsiteX146" fmla="*/ 495872 w 7118318"/>
                <a:gd name="connsiteY146" fmla="*/ 2171891 h 2574797"/>
                <a:gd name="connsiteX147" fmla="*/ 455390 w 7118318"/>
                <a:gd name="connsiteY147" fmla="*/ 2204180 h 2574797"/>
                <a:gd name="connsiteX148" fmla="*/ 414909 w 7118318"/>
                <a:gd name="connsiteY148" fmla="*/ 2236756 h 2574797"/>
                <a:gd name="connsiteX149" fmla="*/ 374523 w 7118318"/>
                <a:gd name="connsiteY149" fmla="*/ 2269427 h 2574797"/>
                <a:gd name="connsiteX150" fmla="*/ 334137 w 7118318"/>
                <a:gd name="connsiteY150" fmla="*/ 2302193 h 2574797"/>
                <a:gd name="connsiteX151" fmla="*/ 293846 w 7118318"/>
                <a:gd name="connsiteY151" fmla="*/ 2335149 h 2574797"/>
                <a:gd name="connsiteX152" fmla="*/ 253651 w 7118318"/>
                <a:gd name="connsiteY152" fmla="*/ 2368201 h 2574797"/>
                <a:gd name="connsiteX153" fmla="*/ 213455 w 7118318"/>
                <a:gd name="connsiteY153" fmla="*/ 2401252 h 2574797"/>
                <a:gd name="connsiteX154" fmla="*/ 173355 w 7118318"/>
                <a:gd name="connsiteY154" fmla="*/ 2434400 h 2574797"/>
                <a:gd name="connsiteX155" fmla="*/ 133350 w 7118318"/>
                <a:gd name="connsiteY155" fmla="*/ 2467547 h 2574797"/>
                <a:gd name="connsiteX156" fmla="*/ 93345 w 7118318"/>
                <a:gd name="connsiteY156" fmla="*/ 2500693 h 2574797"/>
                <a:gd name="connsiteX157" fmla="*/ 53435 w 7118318"/>
                <a:gd name="connsiteY157" fmla="*/ 2533650 h 2574797"/>
                <a:gd name="connsiteX158" fmla="*/ 13621 w 7118318"/>
                <a:gd name="connsiteY158" fmla="*/ 2564797 h 2574797"/>
                <a:gd name="connsiteX159" fmla="*/ 0 w 7118318"/>
                <a:gd name="connsiteY159" fmla="*/ 2574798 h 257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7118318" h="2574797">
                  <a:moveTo>
                    <a:pt x="7118319" y="9144"/>
                  </a:moveTo>
                  <a:lnTo>
                    <a:pt x="7095745" y="8192"/>
                  </a:lnTo>
                  <a:lnTo>
                    <a:pt x="7044595" y="6382"/>
                  </a:lnTo>
                  <a:lnTo>
                    <a:pt x="6993541" y="4763"/>
                  </a:lnTo>
                  <a:lnTo>
                    <a:pt x="6942487" y="3334"/>
                  </a:lnTo>
                  <a:lnTo>
                    <a:pt x="6891623" y="2191"/>
                  </a:lnTo>
                  <a:lnTo>
                    <a:pt x="6840855" y="1238"/>
                  </a:lnTo>
                  <a:lnTo>
                    <a:pt x="6790087" y="571"/>
                  </a:lnTo>
                  <a:lnTo>
                    <a:pt x="6739509" y="95"/>
                  </a:lnTo>
                  <a:lnTo>
                    <a:pt x="6688932" y="0"/>
                  </a:lnTo>
                  <a:lnTo>
                    <a:pt x="6638449" y="95"/>
                  </a:lnTo>
                  <a:lnTo>
                    <a:pt x="6588157" y="571"/>
                  </a:lnTo>
                  <a:lnTo>
                    <a:pt x="6537865" y="1429"/>
                  </a:lnTo>
                  <a:lnTo>
                    <a:pt x="6487668" y="2572"/>
                  </a:lnTo>
                  <a:lnTo>
                    <a:pt x="6437567" y="4000"/>
                  </a:lnTo>
                  <a:lnTo>
                    <a:pt x="6387560" y="5905"/>
                  </a:lnTo>
                  <a:lnTo>
                    <a:pt x="6337650" y="8096"/>
                  </a:lnTo>
                  <a:lnTo>
                    <a:pt x="6287834" y="10763"/>
                  </a:lnTo>
                  <a:lnTo>
                    <a:pt x="6238018" y="13716"/>
                  </a:lnTo>
                  <a:lnTo>
                    <a:pt x="6188298" y="17145"/>
                  </a:lnTo>
                  <a:lnTo>
                    <a:pt x="6138767" y="20955"/>
                  </a:lnTo>
                  <a:lnTo>
                    <a:pt x="6089237" y="25241"/>
                  </a:lnTo>
                  <a:lnTo>
                    <a:pt x="6039803" y="29908"/>
                  </a:lnTo>
                  <a:lnTo>
                    <a:pt x="5990558" y="35052"/>
                  </a:lnTo>
                  <a:lnTo>
                    <a:pt x="5941314" y="40672"/>
                  </a:lnTo>
                  <a:lnTo>
                    <a:pt x="5892165" y="46673"/>
                  </a:lnTo>
                  <a:lnTo>
                    <a:pt x="5843016" y="53149"/>
                  </a:lnTo>
                  <a:lnTo>
                    <a:pt x="5794058" y="60103"/>
                  </a:lnTo>
                  <a:lnTo>
                    <a:pt x="5745194" y="67627"/>
                  </a:lnTo>
                  <a:lnTo>
                    <a:pt x="5696331" y="75533"/>
                  </a:lnTo>
                  <a:lnTo>
                    <a:pt x="5647563" y="83915"/>
                  </a:lnTo>
                  <a:lnTo>
                    <a:pt x="5598891" y="92869"/>
                  </a:lnTo>
                  <a:lnTo>
                    <a:pt x="5550313" y="102203"/>
                  </a:lnTo>
                  <a:lnTo>
                    <a:pt x="5501831" y="112109"/>
                  </a:lnTo>
                  <a:lnTo>
                    <a:pt x="5453348" y="122492"/>
                  </a:lnTo>
                  <a:lnTo>
                    <a:pt x="5405057" y="133445"/>
                  </a:lnTo>
                  <a:lnTo>
                    <a:pt x="5356765" y="144875"/>
                  </a:lnTo>
                  <a:lnTo>
                    <a:pt x="5308569" y="156781"/>
                  </a:lnTo>
                  <a:lnTo>
                    <a:pt x="5260562" y="169164"/>
                  </a:lnTo>
                  <a:lnTo>
                    <a:pt x="5212461" y="182118"/>
                  </a:lnTo>
                  <a:lnTo>
                    <a:pt x="5164551" y="195644"/>
                  </a:lnTo>
                  <a:lnTo>
                    <a:pt x="5116735" y="209550"/>
                  </a:lnTo>
                  <a:lnTo>
                    <a:pt x="5068919" y="224028"/>
                  </a:lnTo>
                  <a:lnTo>
                    <a:pt x="5021294" y="239077"/>
                  </a:lnTo>
                  <a:lnTo>
                    <a:pt x="4973669" y="254603"/>
                  </a:lnTo>
                  <a:lnTo>
                    <a:pt x="4926140" y="270605"/>
                  </a:lnTo>
                  <a:lnTo>
                    <a:pt x="4878610" y="287179"/>
                  </a:lnTo>
                  <a:lnTo>
                    <a:pt x="4831271" y="304228"/>
                  </a:lnTo>
                  <a:lnTo>
                    <a:pt x="4783932" y="321754"/>
                  </a:lnTo>
                  <a:lnTo>
                    <a:pt x="4736688" y="339852"/>
                  </a:lnTo>
                  <a:lnTo>
                    <a:pt x="4689634" y="358426"/>
                  </a:lnTo>
                  <a:lnTo>
                    <a:pt x="4642485" y="377476"/>
                  </a:lnTo>
                  <a:lnTo>
                    <a:pt x="4595527" y="397002"/>
                  </a:lnTo>
                  <a:lnTo>
                    <a:pt x="4548569" y="417004"/>
                  </a:lnTo>
                  <a:lnTo>
                    <a:pt x="4501801" y="437578"/>
                  </a:lnTo>
                  <a:lnTo>
                    <a:pt x="4455033" y="458533"/>
                  </a:lnTo>
                  <a:lnTo>
                    <a:pt x="4408361" y="480060"/>
                  </a:lnTo>
                  <a:lnTo>
                    <a:pt x="4361688" y="501872"/>
                  </a:lnTo>
                  <a:lnTo>
                    <a:pt x="4315206" y="523113"/>
                  </a:lnTo>
                  <a:lnTo>
                    <a:pt x="4268724" y="543401"/>
                  </a:lnTo>
                  <a:lnTo>
                    <a:pt x="4222338" y="562832"/>
                  </a:lnTo>
                  <a:lnTo>
                    <a:pt x="4176046" y="581501"/>
                  </a:lnTo>
                  <a:lnTo>
                    <a:pt x="4129754" y="599313"/>
                  </a:lnTo>
                  <a:lnTo>
                    <a:pt x="4083653" y="616458"/>
                  </a:lnTo>
                  <a:lnTo>
                    <a:pt x="4037552" y="632936"/>
                  </a:lnTo>
                  <a:lnTo>
                    <a:pt x="3991547" y="648843"/>
                  </a:lnTo>
                  <a:lnTo>
                    <a:pt x="3945636" y="664083"/>
                  </a:lnTo>
                  <a:lnTo>
                    <a:pt x="3899726" y="678847"/>
                  </a:lnTo>
                  <a:lnTo>
                    <a:pt x="3853910" y="693039"/>
                  </a:lnTo>
                  <a:lnTo>
                    <a:pt x="3808190" y="706755"/>
                  </a:lnTo>
                  <a:lnTo>
                    <a:pt x="3762566" y="720090"/>
                  </a:lnTo>
                  <a:lnTo>
                    <a:pt x="3717036" y="732949"/>
                  </a:lnTo>
                  <a:lnTo>
                    <a:pt x="3671507" y="745522"/>
                  </a:lnTo>
                  <a:lnTo>
                    <a:pt x="3626072" y="757714"/>
                  </a:lnTo>
                  <a:lnTo>
                    <a:pt x="3580733" y="769715"/>
                  </a:lnTo>
                  <a:lnTo>
                    <a:pt x="3535490" y="781431"/>
                  </a:lnTo>
                  <a:lnTo>
                    <a:pt x="3490246" y="792861"/>
                  </a:lnTo>
                  <a:lnTo>
                    <a:pt x="3445192" y="804196"/>
                  </a:lnTo>
                  <a:lnTo>
                    <a:pt x="3400139" y="815245"/>
                  </a:lnTo>
                  <a:lnTo>
                    <a:pt x="3355086" y="826294"/>
                  </a:lnTo>
                  <a:lnTo>
                    <a:pt x="3310223" y="837248"/>
                  </a:lnTo>
                  <a:lnTo>
                    <a:pt x="3265361" y="848011"/>
                  </a:lnTo>
                  <a:lnTo>
                    <a:pt x="3220593" y="858869"/>
                  </a:lnTo>
                  <a:lnTo>
                    <a:pt x="3175921" y="869632"/>
                  </a:lnTo>
                  <a:lnTo>
                    <a:pt x="3131249" y="880491"/>
                  </a:lnTo>
                  <a:lnTo>
                    <a:pt x="3086672" y="891349"/>
                  </a:lnTo>
                  <a:lnTo>
                    <a:pt x="3042190" y="902303"/>
                  </a:lnTo>
                  <a:lnTo>
                    <a:pt x="2997803" y="913257"/>
                  </a:lnTo>
                  <a:lnTo>
                    <a:pt x="2953512" y="924401"/>
                  </a:lnTo>
                  <a:lnTo>
                    <a:pt x="2909221" y="935641"/>
                  </a:lnTo>
                  <a:lnTo>
                    <a:pt x="2865025" y="947071"/>
                  </a:lnTo>
                  <a:lnTo>
                    <a:pt x="2820829" y="958691"/>
                  </a:lnTo>
                  <a:lnTo>
                    <a:pt x="2776823" y="970502"/>
                  </a:lnTo>
                  <a:lnTo>
                    <a:pt x="2732818" y="982599"/>
                  </a:lnTo>
                  <a:lnTo>
                    <a:pt x="2688908" y="994791"/>
                  </a:lnTo>
                  <a:lnTo>
                    <a:pt x="2645092" y="1007364"/>
                  </a:lnTo>
                  <a:lnTo>
                    <a:pt x="2601278" y="1020128"/>
                  </a:lnTo>
                  <a:lnTo>
                    <a:pt x="2557558" y="1033272"/>
                  </a:lnTo>
                  <a:lnTo>
                    <a:pt x="2513933" y="1046607"/>
                  </a:lnTo>
                  <a:lnTo>
                    <a:pt x="2470309" y="1060323"/>
                  </a:lnTo>
                  <a:lnTo>
                    <a:pt x="2426875" y="1074420"/>
                  </a:lnTo>
                  <a:lnTo>
                    <a:pt x="2383346" y="1088803"/>
                  </a:lnTo>
                  <a:lnTo>
                    <a:pt x="2340007" y="1103566"/>
                  </a:lnTo>
                  <a:lnTo>
                    <a:pt x="2296763" y="1118711"/>
                  </a:lnTo>
                  <a:lnTo>
                    <a:pt x="2253520" y="1134237"/>
                  </a:lnTo>
                  <a:lnTo>
                    <a:pt x="2210276" y="1150144"/>
                  </a:lnTo>
                  <a:lnTo>
                    <a:pt x="2167223" y="1166432"/>
                  </a:lnTo>
                  <a:lnTo>
                    <a:pt x="2124170" y="1183196"/>
                  </a:lnTo>
                  <a:lnTo>
                    <a:pt x="2081213" y="1200341"/>
                  </a:lnTo>
                  <a:lnTo>
                    <a:pt x="2038350" y="1217962"/>
                  </a:lnTo>
                  <a:lnTo>
                    <a:pt x="1995488" y="1235964"/>
                  </a:lnTo>
                  <a:lnTo>
                    <a:pt x="1952720" y="1254347"/>
                  </a:lnTo>
                  <a:lnTo>
                    <a:pt x="1909953" y="1273302"/>
                  </a:lnTo>
                  <a:lnTo>
                    <a:pt x="1867376" y="1292638"/>
                  </a:lnTo>
                  <a:lnTo>
                    <a:pt x="1824800" y="1312450"/>
                  </a:lnTo>
                  <a:lnTo>
                    <a:pt x="1782318" y="1332738"/>
                  </a:lnTo>
                  <a:lnTo>
                    <a:pt x="1739836" y="1353407"/>
                  </a:lnTo>
                  <a:lnTo>
                    <a:pt x="1697450" y="1374648"/>
                  </a:lnTo>
                  <a:lnTo>
                    <a:pt x="1655159" y="1396270"/>
                  </a:lnTo>
                  <a:lnTo>
                    <a:pt x="1612868" y="1418368"/>
                  </a:lnTo>
                  <a:lnTo>
                    <a:pt x="1570673" y="1440942"/>
                  </a:lnTo>
                  <a:lnTo>
                    <a:pt x="1528572" y="1463992"/>
                  </a:lnTo>
                  <a:lnTo>
                    <a:pt x="1486567" y="1487424"/>
                  </a:lnTo>
                  <a:lnTo>
                    <a:pt x="1444561" y="1511427"/>
                  </a:lnTo>
                  <a:lnTo>
                    <a:pt x="1402652" y="1535811"/>
                  </a:lnTo>
                  <a:lnTo>
                    <a:pt x="1360742" y="1560671"/>
                  </a:lnTo>
                  <a:lnTo>
                    <a:pt x="1318927" y="1585913"/>
                  </a:lnTo>
                  <a:lnTo>
                    <a:pt x="1277207" y="1611630"/>
                  </a:lnTo>
                  <a:lnTo>
                    <a:pt x="1235488" y="1637824"/>
                  </a:lnTo>
                  <a:lnTo>
                    <a:pt x="1193959" y="1664399"/>
                  </a:lnTo>
                  <a:lnTo>
                    <a:pt x="1152335" y="1691450"/>
                  </a:lnTo>
                  <a:lnTo>
                    <a:pt x="1110901" y="1718786"/>
                  </a:lnTo>
                  <a:lnTo>
                    <a:pt x="1069467" y="1746599"/>
                  </a:lnTo>
                  <a:lnTo>
                    <a:pt x="1028033" y="1774889"/>
                  </a:lnTo>
                  <a:lnTo>
                    <a:pt x="986790" y="1803464"/>
                  </a:lnTo>
                  <a:lnTo>
                    <a:pt x="945547" y="1832420"/>
                  </a:lnTo>
                  <a:lnTo>
                    <a:pt x="904304" y="1861757"/>
                  </a:lnTo>
                  <a:lnTo>
                    <a:pt x="863251" y="1891379"/>
                  </a:lnTo>
                  <a:lnTo>
                    <a:pt x="822198" y="1921478"/>
                  </a:lnTo>
                  <a:lnTo>
                    <a:pt x="781145" y="1951768"/>
                  </a:lnTo>
                  <a:lnTo>
                    <a:pt x="740188" y="1982438"/>
                  </a:lnTo>
                  <a:lnTo>
                    <a:pt x="699326" y="2013299"/>
                  </a:lnTo>
                  <a:lnTo>
                    <a:pt x="658558" y="2044541"/>
                  </a:lnTo>
                  <a:lnTo>
                    <a:pt x="617792" y="2076069"/>
                  </a:lnTo>
                  <a:lnTo>
                    <a:pt x="577120" y="2107787"/>
                  </a:lnTo>
                  <a:lnTo>
                    <a:pt x="536448" y="2139696"/>
                  </a:lnTo>
                  <a:lnTo>
                    <a:pt x="495872" y="2171891"/>
                  </a:lnTo>
                  <a:lnTo>
                    <a:pt x="455390" y="2204180"/>
                  </a:lnTo>
                  <a:lnTo>
                    <a:pt x="414909" y="2236756"/>
                  </a:lnTo>
                  <a:lnTo>
                    <a:pt x="374523" y="2269427"/>
                  </a:lnTo>
                  <a:lnTo>
                    <a:pt x="334137" y="2302193"/>
                  </a:lnTo>
                  <a:lnTo>
                    <a:pt x="293846" y="2335149"/>
                  </a:lnTo>
                  <a:lnTo>
                    <a:pt x="253651" y="2368201"/>
                  </a:lnTo>
                  <a:lnTo>
                    <a:pt x="213455" y="2401252"/>
                  </a:lnTo>
                  <a:lnTo>
                    <a:pt x="173355" y="2434400"/>
                  </a:lnTo>
                  <a:lnTo>
                    <a:pt x="133350" y="2467547"/>
                  </a:lnTo>
                  <a:lnTo>
                    <a:pt x="93345" y="2500693"/>
                  </a:lnTo>
                  <a:lnTo>
                    <a:pt x="53435" y="2533650"/>
                  </a:lnTo>
                  <a:lnTo>
                    <a:pt x="13621" y="2564797"/>
                  </a:lnTo>
                  <a:lnTo>
                    <a:pt x="0" y="2574798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7" name="任意多边形: 形状 116"/>
            <p:cNvSpPr/>
            <p:nvPr/>
          </p:nvSpPr>
          <p:spPr>
            <a:xfrm>
              <a:off x="664019" y="853176"/>
              <a:ext cx="7118318" cy="2653474"/>
            </a:xfrm>
            <a:custGeom>
              <a:avLst/>
              <a:gdLst>
                <a:gd name="connsiteX0" fmla="*/ 7118319 w 7118318"/>
                <a:gd name="connsiteY0" fmla="*/ 20860 h 2653474"/>
                <a:gd name="connsiteX1" fmla="*/ 7079647 w 7118318"/>
                <a:gd name="connsiteY1" fmla="*/ 18383 h 2653474"/>
                <a:gd name="connsiteX2" fmla="*/ 7027831 w 7118318"/>
                <a:gd name="connsiteY2" fmla="*/ 15145 h 2653474"/>
                <a:gd name="connsiteX3" fmla="*/ 6976111 w 7118318"/>
                <a:gd name="connsiteY3" fmla="*/ 12287 h 2653474"/>
                <a:gd name="connsiteX4" fmla="*/ 6924485 w 7118318"/>
                <a:gd name="connsiteY4" fmla="*/ 9620 h 2653474"/>
                <a:gd name="connsiteX5" fmla="*/ 6872955 w 7118318"/>
                <a:gd name="connsiteY5" fmla="*/ 7334 h 2653474"/>
                <a:gd name="connsiteX6" fmla="*/ 6821519 w 7118318"/>
                <a:gd name="connsiteY6" fmla="*/ 5239 h 2653474"/>
                <a:gd name="connsiteX7" fmla="*/ 6770179 w 7118318"/>
                <a:gd name="connsiteY7" fmla="*/ 3524 h 2653474"/>
                <a:gd name="connsiteX8" fmla="*/ 6718936 w 7118318"/>
                <a:gd name="connsiteY8" fmla="*/ 2095 h 2653474"/>
                <a:gd name="connsiteX9" fmla="*/ 6667786 w 7118318"/>
                <a:gd name="connsiteY9" fmla="*/ 1048 h 2653474"/>
                <a:gd name="connsiteX10" fmla="*/ 6616637 w 7118318"/>
                <a:gd name="connsiteY10" fmla="*/ 381 h 2653474"/>
                <a:gd name="connsiteX11" fmla="*/ 6565678 w 7118318"/>
                <a:gd name="connsiteY11" fmla="*/ 0 h 2653474"/>
                <a:gd name="connsiteX12" fmla="*/ 6514814 w 7118318"/>
                <a:gd name="connsiteY12" fmla="*/ 95 h 2653474"/>
                <a:gd name="connsiteX13" fmla="*/ 6464046 w 7118318"/>
                <a:gd name="connsiteY13" fmla="*/ 571 h 2653474"/>
                <a:gd name="connsiteX14" fmla="*/ 6413278 w 7118318"/>
                <a:gd name="connsiteY14" fmla="*/ 1429 h 2653474"/>
                <a:gd name="connsiteX15" fmla="*/ 6362700 w 7118318"/>
                <a:gd name="connsiteY15" fmla="*/ 2667 h 2653474"/>
                <a:gd name="connsiteX16" fmla="*/ 6312123 w 7118318"/>
                <a:gd name="connsiteY16" fmla="*/ 4381 h 2653474"/>
                <a:gd name="connsiteX17" fmla="*/ 6261736 w 7118318"/>
                <a:gd name="connsiteY17" fmla="*/ 6572 h 2653474"/>
                <a:gd name="connsiteX18" fmla="*/ 6211348 w 7118318"/>
                <a:gd name="connsiteY18" fmla="*/ 9144 h 2653474"/>
                <a:gd name="connsiteX19" fmla="*/ 6161056 w 7118318"/>
                <a:gd name="connsiteY19" fmla="*/ 12287 h 2653474"/>
                <a:gd name="connsiteX20" fmla="*/ 6110859 w 7118318"/>
                <a:gd name="connsiteY20" fmla="*/ 15811 h 2653474"/>
                <a:gd name="connsiteX21" fmla="*/ 6060758 w 7118318"/>
                <a:gd name="connsiteY21" fmla="*/ 19812 h 2653474"/>
                <a:gd name="connsiteX22" fmla="*/ 6010751 w 7118318"/>
                <a:gd name="connsiteY22" fmla="*/ 24289 h 2653474"/>
                <a:gd name="connsiteX23" fmla="*/ 5960841 w 7118318"/>
                <a:gd name="connsiteY23" fmla="*/ 29337 h 2653474"/>
                <a:gd name="connsiteX24" fmla="*/ 5911025 w 7118318"/>
                <a:gd name="connsiteY24" fmla="*/ 34766 h 2653474"/>
                <a:gd name="connsiteX25" fmla="*/ 5861209 w 7118318"/>
                <a:gd name="connsiteY25" fmla="*/ 40862 h 2653474"/>
                <a:gd name="connsiteX26" fmla="*/ 5811584 w 7118318"/>
                <a:gd name="connsiteY26" fmla="*/ 47339 h 2653474"/>
                <a:gd name="connsiteX27" fmla="*/ 5762054 w 7118318"/>
                <a:gd name="connsiteY27" fmla="*/ 54388 h 2653474"/>
                <a:gd name="connsiteX28" fmla="*/ 5712524 w 7118318"/>
                <a:gd name="connsiteY28" fmla="*/ 61913 h 2653474"/>
                <a:gd name="connsiteX29" fmla="*/ 5663089 w 7118318"/>
                <a:gd name="connsiteY29" fmla="*/ 70009 h 2653474"/>
                <a:gd name="connsiteX30" fmla="*/ 5613750 w 7118318"/>
                <a:gd name="connsiteY30" fmla="*/ 78581 h 2653474"/>
                <a:gd name="connsiteX31" fmla="*/ 5564505 w 7118318"/>
                <a:gd name="connsiteY31" fmla="*/ 87725 h 2653474"/>
                <a:gd name="connsiteX32" fmla="*/ 5515356 w 7118318"/>
                <a:gd name="connsiteY32" fmla="*/ 97441 h 2653474"/>
                <a:gd name="connsiteX33" fmla="*/ 5466303 w 7118318"/>
                <a:gd name="connsiteY33" fmla="*/ 107632 h 2653474"/>
                <a:gd name="connsiteX34" fmla="*/ 5417344 w 7118318"/>
                <a:gd name="connsiteY34" fmla="*/ 118396 h 2653474"/>
                <a:gd name="connsiteX35" fmla="*/ 5368385 w 7118318"/>
                <a:gd name="connsiteY35" fmla="*/ 129730 h 2653474"/>
                <a:gd name="connsiteX36" fmla="*/ 5319617 w 7118318"/>
                <a:gd name="connsiteY36" fmla="*/ 141541 h 2653474"/>
                <a:gd name="connsiteX37" fmla="*/ 5270850 w 7118318"/>
                <a:gd name="connsiteY37" fmla="*/ 153924 h 2653474"/>
                <a:gd name="connsiteX38" fmla="*/ 5222177 w 7118318"/>
                <a:gd name="connsiteY38" fmla="*/ 166878 h 2653474"/>
                <a:gd name="connsiteX39" fmla="*/ 5173599 w 7118318"/>
                <a:gd name="connsiteY39" fmla="*/ 180308 h 2653474"/>
                <a:gd name="connsiteX40" fmla="*/ 5125117 w 7118318"/>
                <a:gd name="connsiteY40" fmla="*/ 194310 h 2653474"/>
                <a:gd name="connsiteX41" fmla="*/ 5076730 w 7118318"/>
                <a:gd name="connsiteY41" fmla="*/ 208883 h 2653474"/>
                <a:gd name="connsiteX42" fmla="*/ 5028343 w 7118318"/>
                <a:gd name="connsiteY42" fmla="*/ 223933 h 2653474"/>
                <a:gd name="connsiteX43" fmla="*/ 4980146 w 7118318"/>
                <a:gd name="connsiteY43" fmla="*/ 239554 h 2653474"/>
                <a:gd name="connsiteX44" fmla="*/ 4931950 w 7118318"/>
                <a:gd name="connsiteY44" fmla="*/ 255651 h 2653474"/>
                <a:gd name="connsiteX45" fmla="*/ 4883849 w 7118318"/>
                <a:gd name="connsiteY45" fmla="*/ 272320 h 2653474"/>
                <a:gd name="connsiteX46" fmla="*/ 4835843 w 7118318"/>
                <a:gd name="connsiteY46" fmla="*/ 289465 h 2653474"/>
                <a:gd name="connsiteX47" fmla="*/ 4787932 w 7118318"/>
                <a:gd name="connsiteY47" fmla="*/ 307181 h 2653474"/>
                <a:gd name="connsiteX48" fmla="*/ 4740116 w 7118318"/>
                <a:gd name="connsiteY48" fmla="*/ 325374 h 2653474"/>
                <a:gd name="connsiteX49" fmla="*/ 4692301 w 7118318"/>
                <a:gd name="connsiteY49" fmla="*/ 344138 h 2653474"/>
                <a:gd name="connsiteX50" fmla="*/ 4644676 w 7118318"/>
                <a:gd name="connsiteY50" fmla="*/ 363379 h 2653474"/>
                <a:gd name="connsiteX51" fmla="*/ 4597051 w 7118318"/>
                <a:gd name="connsiteY51" fmla="*/ 383096 h 2653474"/>
                <a:gd name="connsiteX52" fmla="*/ 4549521 w 7118318"/>
                <a:gd name="connsiteY52" fmla="*/ 403288 h 2653474"/>
                <a:gd name="connsiteX53" fmla="*/ 4502087 w 7118318"/>
                <a:gd name="connsiteY53" fmla="*/ 424053 h 2653474"/>
                <a:gd name="connsiteX54" fmla="*/ 4454748 w 7118318"/>
                <a:gd name="connsiteY54" fmla="*/ 445198 h 2653474"/>
                <a:gd name="connsiteX55" fmla="*/ 4407408 w 7118318"/>
                <a:gd name="connsiteY55" fmla="*/ 466820 h 2653474"/>
                <a:gd name="connsiteX56" fmla="*/ 4360164 w 7118318"/>
                <a:gd name="connsiteY56" fmla="*/ 488823 h 2653474"/>
                <a:gd name="connsiteX57" fmla="*/ 4313016 w 7118318"/>
                <a:gd name="connsiteY57" fmla="*/ 510254 h 2653474"/>
                <a:gd name="connsiteX58" fmla="*/ 4265962 w 7118318"/>
                <a:gd name="connsiteY58" fmla="*/ 530923 h 2653474"/>
                <a:gd name="connsiteX59" fmla="*/ 4219004 w 7118318"/>
                <a:gd name="connsiteY59" fmla="*/ 550831 h 2653474"/>
                <a:gd name="connsiteX60" fmla="*/ 4172141 w 7118318"/>
                <a:gd name="connsiteY60" fmla="*/ 570071 h 2653474"/>
                <a:gd name="connsiteX61" fmla="*/ 4125278 w 7118318"/>
                <a:gd name="connsiteY61" fmla="*/ 588550 h 2653474"/>
                <a:gd name="connsiteX62" fmla="*/ 4078510 w 7118318"/>
                <a:gd name="connsiteY62" fmla="*/ 606457 h 2653474"/>
                <a:gd name="connsiteX63" fmla="*/ 4031838 w 7118318"/>
                <a:gd name="connsiteY63" fmla="*/ 623792 h 2653474"/>
                <a:gd name="connsiteX64" fmla="*/ 3985260 w 7118318"/>
                <a:gd name="connsiteY64" fmla="*/ 640651 h 2653474"/>
                <a:gd name="connsiteX65" fmla="*/ 3938683 w 7118318"/>
                <a:gd name="connsiteY65" fmla="*/ 656844 h 2653474"/>
                <a:gd name="connsiteX66" fmla="*/ 3892296 w 7118318"/>
                <a:gd name="connsiteY66" fmla="*/ 672655 h 2653474"/>
                <a:gd name="connsiteX67" fmla="*/ 3845909 w 7118318"/>
                <a:gd name="connsiteY67" fmla="*/ 688086 h 2653474"/>
                <a:gd name="connsiteX68" fmla="*/ 3799618 w 7118318"/>
                <a:gd name="connsiteY68" fmla="*/ 703040 h 2653474"/>
                <a:gd name="connsiteX69" fmla="*/ 3753326 w 7118318"/>
                <a:gd name="connsiteY69" fmla="*/ 717709 h 2653474"/>
                <a:gd name="connsiteX70" fmla="*/ 3707225 w 7118318"/>
                <a:gd name="connsiteY70" fmla="*/ 731996 h 2653474"/>
                <a:gd name="connsiteX71" fmla="*/ 3661124 w 7118318"/>
                <a:gd name="connsiteY71" fmla="*/ 745998 h 2653474"/>
                <a:gd name="connsiteX72" fmla="*/ 3615119 w 7118318"/>
                <a:gd name="connsiteY72" fmla="*/ 759809 h 2653474"/>
                <a:gd name="connsiteX73" fmla="*/ 3569208 w 7118318"/>
                <a:gd name="connsiteY73" fmla="*/ 773335 h 2653474"/>
                <a:gd name="connsiteX74" fmla="*/ 3523393 w 7118318"/>
                <a:gd name="connsiteY74" fmla="*/ 786670 h 2653474"/>
                <a:gd name="connsiteX75" fmla="*/ 3477578 w 7118318"/>
                <a:gd name="connsiteY75" fmla="*/ 799814 h 2653474"/>
                <a:gd name="connsiteX76" fmla="*/ 3431953 w 7118318"/>
                <a:gd name="connsiteY76" fmla="*/ 812863 h 2653474"/>
                <a:gd name="connsiteX77" fmla="*/ 3386328 w 7118318"/>
                <a:gd name="connsiteY77" fmla="*/ 825722 h 2653474"/>
                <a:gd name="connsiteX78" fmla="*/ 3340799 w 7118318"/>
                <a:gd name="connsiteY78" fmla="*/ 838581 h 2653474"/>
                <a:gd name="connsiteX79" fmla="*/ 3295269 w 7118318"/>
                <a:gd name="connsiteY79" fmla="*/ 851344 h 2653474"/>
                <a:gd name="connsiteX80" fmla="*/ 3249835 w 7118318"/>
                <a:gd name="connsiteY80" fmla="*/ 864108 h 2653474"/>
                <a:gd name="connsiteX81" fmla="*/ 3204591 w 7118318"/>
                <a:gd name="connsiteY81" fmla="*/ 876872 h 2653474"/>
                <a:gd name="connsiteX82" fmla="*/ 3159252 w 7118318"/>
                <a:gd name="connsiteY82" fmla="*/ 889730 h 2653474"/>
                <a:gd name="connsiteX83" fmla="*/ 3114104 w 7118318"/>
                <a:gd name="connsiteY83" fmla="*/ 902494 h 2653474"/>
                <a:gd name="connsiteX84" fmla="*/ 3069050 w 7118318"/>
                <a:gd name="connsiteY84" fmla="*/ 915448 h 2653474"/>
                <a:gd name="connsiteX85" fmla="*/ 3023997 w 7118318"/>
                <a:gd name="connsiteY85" fmla="*/ 928402 h 2653474"/>
                <a:gd name="connsiteX86" fmla="*/ 2979039 w 7118318"/>
                <a:gd name="connsiteY86" fmla="*/ 941546 h 2653474"/>
                <a:gd name="connsiteX87" fmla="*/ 2934081 w 7118318"/>
                <a:gd name="connsiteY87" fmla="*/ 954786 h 2653474"/>
                <a:gd name="connsiteX88" fmla="*/ 2889314 w 7118318"/>
                <a:gd name="connsiteY88" fmla="*/ 968216 h 2653474"/>
                <a:gd name="connsiteX89" fmla="*/ 2844546 w 7118318"/>
                <a:gd name="connsiteY89" fmla="*/ 981837 h 2653474"/>
                <a:gd name="connsiteX90" fmla="*/ 2799874 w 7118318"/>
                <a:gd name="connsiteY90" fmla="*/ 995553 h 2653474"/>
                <a:gd name="connsiteX91" fmla="*/ 2755297 w 7118318"/>
                <a:gd name="connsiteY91" fmla="*/ 1009555 h 2653474"/>
                <a:gd name="connsiteX92" fmla="*/ 2710720 w 7118318"/>
                <a:gd name="connsiteY92" fmla="*/ 1023747 h 2653474"/>
                <a:gd name="connsiteX93" fmla="*/ 2666333 w 7118318"/>
                <a:gd name="connsiteY93" fmla="*/ 1038225 h 2653474"/>
                <a:gd name="connsiteX94" fmla="*/ 2621852 w 7118318"/>
                <a:gd name="connsiteY94" fmla="*/ 1052989 h 2653474"/>
                <a:gd name="connsiteX95" fmla="*/ 2577560 w 7118318"/>
                <a:gd name="connsiteY95" fmla="*/ 1068038 h 2653474"/>
                <a:gd name="connsiteX96" fmla="*/ 2533364 w 7118318"/>
                <a:gd name="connsiteY96" fmla="*/ 1083278 h 2653474"/>
                <a:gd name="connsiteX97" fmla="*/ 2489168 w 7118318"/>
                <a:gd name="connsiteY97" fmla="*/ 1098899 h 2653474"/>
                <a:gd name="connsiteX98" fmla="*/ 2445067 w 7118318"/>
                <a:gd name="connsiteY98" fmla="*/ 1114806 h 2653474"/>
                <a:gd name="connsiteX99" fmla="*/ 2401062 w 7118318"/>
                <a:gd name="connsiteY99" fmla="*/ 1131094 h 2653474"/>
                <a:gd name="connsiteX100" fmla="*/ 2357057 w 7118318"/>
                <a:gd name="connsiteY100" fmla="*/ 1147667 h 2653474"/>
                <a:gd name="connsiteX101" fmla="*/ 2313146 w 7118318"/>
                <a:gd name="connsiteY101" fmla="*/ 1164527 h 2653474"/>
                <a:gd name="connsiteX102" fmla="*/ 2269331 w 7118318"/>
                <a:gd name="connsiteY102" fmla="*/ 1181862 h 2653474"/>
                <a:gd name="connsiteX103" fmla="*/ 2225516 w 7118318"/>
                <a:gd name="connsiteY103" fmla="*/ 1199579 h 2653474"/>
                <a:gd name="connsiteX104" fmla="*/ 2181892 w 7118318"/>
                <a:gd name="connsiteY104" fmla="*/ 1217581 h 2653474"/>
                <a:gd name="connsiteX105" fmla="*/ 2138267 w 7118318"/>
                <a:gd name="connsiteY105" fmla="*/ 1236059 h 2653474"/>
                <a:gd name="connsiteX106" fmla="*/ 2094738 w 7118318"/>
                <a:gd name="connsiteY106" fmla="*/ 1254823 h 2653474"/>
                <a:gd name="connsiteX107" fmla="*/ 2051209 w 7118318"/>
                <a:gd name="connsiteY107" fmla="*/ 1274064 h 2653474"/>
                <a:gd name="connsiteX108" fmla="*/ 2007775 w 7118318"/>
                <a:gd name="connsiteY108" fmla="*/ 1293685 h 2653474"/>
                <a:gd name="connsiteX109" fmla="*/ 1964436 w 7118318"/>
                <a:gd name="connsiteY109" fmla="*/ 1313688 h 2653474"/>
                <a:gd name="connsiteX110" fmla="*/ 1921193 w 7118318"/>
                <a:gd name="connsiteY110" fmla="*/ 1334167 h 2653474"/>
                <a:gd name="connsiteX111" fmla="*/ 1877949 w 7118318"/>
                <a:gd name="connsiteY111" fmla="*/ 1355027 h 2653474"/>
                <a:gd name="connsiteX112" fmla="*/ 1834801 w 7118318"/>
                <a:gd name="connsiteY112" fmla="*/ 1376363 h 2653474"/>
                <a:gd name="connsiteX113" fmla="*/ 1791748 w 7118318"/>
                <a:gd name="connsiteY113" fmla="*/ 1398080 h 2653474"/>
                <a:gd name="connsiteX114" fmla="*/ 1748695 w 7118318"/>
                <a:gd name="connsiteY114" fmla="*/ 1420177 h 2653474"/>
                <a:gd name="connsiteX115" fmla="*/ 1705737 w 7118318"/>
                <a:gd name="connsiteY115" fmla="*/ 1442752 h 2653474"/>
                <a:gd name="connsiteX116" fmla="*/ 1662875 w 7118318"/>
                <a:gd name="connsiteY116" fmla="*/ 1465707 h 2653474"/>
                <a:gd name="connsiteX117" fmla="*/ 1620012 w 7118318"/>
                <a:gd name="connsiteY117" fmla="*/ 1489139 h 2653474"/>
                <a:gd name="connsiteX118" fmla="*/ 1577340 w 7118318"/>
                <a:gd name="connsiteY118" fmla="*/ 1512951 h 2653474"/>
                <a:gd name="connsiteX119" fmla="*/ 1534668 w 7118318"/>
                <a:gd name="connsiteY119" fmla="*/ 1537240 h 2653474"/>
                <a:gd name="connsiteX120" fmla="*/ 1491996 w 7118318"/>
                <a:gd name="connsiteY120" fmla="*/ 1561910 h 2653474"/>
                <a:gd name="connsiteX121" fmla="*/ 1449419 w 7118318"/>
                <a:gd name="connsiteY121" fmla="*/ 1586960 h 2653474"/>
                <a:gd name="connsiteX122" fmla="*/ 1406938 w 7118318"/>
                <a:gd name="connsiteY122" fmla="*/ 1612487 h 2653474"/>
                <a:gd name="connsiteX123" fmla="*/ 1364552 w 7118318"/>
                <a:gd name="connsiteY123" fmla="*/ 1638395 h 2653474"/>
                <a:gd name="connsiteX124" fmla="*/ 1322165 w 7118318"/>
                <a:gd name="connsiteY124" fmla="*/ 1664684 h 2653474"/>
                <a:gd name="connsiteX125" fmla="*/ 1279874 w 7118318"/>
                <a:gd name="connsiteY125" fmla="*/ 1691449 h 2653474"/>
                <a:gd name="connsiteX126" fmla="*/ 1237679 w 7118318"/>
                <a:gd name="connsiteY126" fmla="*/ 1718500 h 2653474"/>
                <a:gd name="connsiteX127" fmla="*/ 1195483 w 7118318"/>
                <a:gd name="connsiteY127" fmla="*/ 1746028 h 2653474"/>
                <a:gd name="connsiteX128" fmla="*/ 1153382 w 7118318"/>
                <a:gd name="connsiteY128" fmla="*/ 1773841 h 2653474"/>
                <a:gd name="connsiteX129" fmla="*/ 1111377 w 7118318"/>
                <a:gd name="connsiteY129" fmla="*/ 1802035 h 2653474"/>
                <a:gd name="connsiteX130" fmla="*/ 1069372 w 7118318"/>
                <a:gd name="connsiteY130" fmla="*/ 1830610 h 2653474"/>
                <a:gd name="connsiteX131" fmla="*/ 1027462 w 7118318"/>
                <a:gd name="connsiteY131" fmla="*/ 1859566 h 2653474"/>
                <a:gd name="connsiteX132" fmla="*/ 985647 w 7118318"/>
                <a:gd name="connsiteY132" fmla="*/ 1888807 h 2653474"/>
                <a:gd name="connsiteX133" fmla="*/ 943832 w 7118318"/>
                <a:gd name="connsiteY133" fmla="*/ 1918430 h 2653474"/>
                <a:gd name="connsiteX134" fmla="*/ 902113 w 7118318"/>
                <a:gd name="connsiteY134" fmla="*/ 1948244 h 2653474"/>
                <a:gd name="connsiteX135" fmla="*/ 860489 w 7118318"/>
                <a:gd name="connsiteY135" fmla="*/ 1978438 h 2653474"/>
                <a:gd name="connsiteX136" fmla="*/ 818864 w 7118318"/>
                <a:gd name="connsiteY136" fmla="*/ 2008918 h 2653474"/>
                <a:gd name="connsiteX137" fmla="*/ 777335 w 7118318"/>
                <a:gd name="connsiteY137" fmla="*/ 2039683 h 2653474"/>
                <a:gd name="connsiteX138" fmla="*/ 735902 w 7118318"/>
                <a:gd name="connsiteY138" fmla="*/ 2070735 h 2653474"/>
                <a:gd name="connsiteX139" fmla="*/ 694468 w 7118318"/>
                <a:gd name="connsiteY139" fmla="*/ 2101977 h 2653474"/>
                <a:gd name="connsiteX140" fmla="*/ 653129 w 7118318"/>
                <a:gd name="connsiteY140" fmla="*/ 2133505 h 2653474"/>
                <a:gd name="connsiteX141" fmla="*/ 611886 w 7118318"/>
                <a:gd name="connsiteY141" fmla="*/ 2165223 h 2653474"/>
                <a:gd name="connsiteX142" fmla="*/ 570643 w 7118318"/>
                <a:gd name="connsiteY142" fmla="*/ 2197037 h 2653474"/>
                <a:gd name="connsiteX143" fmla="*/ 529495 w 7118318"/>
                <a:gd name="connsiteY143" fmla="*/ 2229136 h 2653474"/>
                <a:gd name="connsiteX144" fmla="*/ 488347 w 7118318"/>
                <a:gd name="connsiteY144" fmla="*/ 2261425 h 2653474"/>
                <a:gd name="connsiteX145" fmla="*/ 447389 w 7118318"/>
                <a:gd name="connsiteY145" fmla="*/ 2293811 h 2653474"/>
                <a:gd name="connsiteX146" fmla="*/ 406337 w 7118318"/>
                <a:gd name="connsiteY146" fmla="*/ 2326291 h 2653474"/>
                <a:gd name="connsiteX147" fmla="*/ 365474 w 7118318"/>
                <a:gd name="connsiteY147" fmla="*/ 2358962 h 2653474"/>
                <a:gd name="connsiteX148" fmla="*/ 324612 w 7118318"/>
                <a:gd name="connsiteY148" fmla="*/ 2391632 h 2653474"/>
                <a:gd name="connsiteX149" fmla="*/ 283845 w 7118318"/>
                <a:gd name="connsiteY149" fmla="*/ 2424398 h 2653474"/>
                <a:gd name="connsiteX150" fmla="*/ 243078 w 7118318"/>
                <a:gd name="connsiteY150" fmla="*/ 2457164 h 2653474"/>
                <a:gd name="connsiteX151" fmla="*/ 202406 w 7118318"/>
                <a:gd name="connsiteY151" fmla="*/ 2490025 h 2653474"/>
                <a:gd name="connsiteX152" fmla="*/ 161830 w 7118318"/>
                <a:gd name="connsiteY152" fmla="*/ 2522791 h 2653474"/>
                <a:gd name="connsiteX153" fmla="*/ 121253 w 7118318"/>
                <a:gd name="connsiteY153" fmla="*/ 2555653 h 2653474"/>
                <a:gd name="connsiteX154" fmla="*/ 80772 w 7118318"/>
                <a:gd name="connsiteY154" fmla="*/ 2588419 h 2653474"/>
                <a:gd name="connsiteX155" fmla="*/ 40386 w 7118318"/>
                <a:gd name="connsiteY155" fmla="*/ 2620994 h 2653474"/>
                <a:gd name="connsiteX156" fmla="*/ 0 w 7118318"/>
                <a:gd name="connsiteY156" fmla="*/ 2653474 h 2653474"/>
                <a:gd name="connsiteX157" fmla="*/ 0 w 7118318"/>
                <a:gd name="connsiteY157" fmla="*/ 2653474 h 265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7118318" h="2653474">
                  <a:moveTo>
                    <a:pt x="7118319" y="20860"/>
                  </a:moveTo>
                  <a:lnTo>
                    <a:pt x="7079647" y="18383"/>
                  </a:lnTo>
                  <a:lnTo>
                    <a:pt x="7027831" y="15145"/>
                  </a:lnTo>
                  <a:lnTo>
                    <a:pt x="6976111" y="12287"/>
                  </a:lnTo>
                  <a:lnTo>
                    <a:pt x="6924485" y="9620"/>
                  </a:lnTo>
                  <a:lnTo>
                    <a:pt x="6872955" y="7334"/>
                  </a:lnTo>
                  <a:lnTo>
                    <a:pt x="6821519" y="5239"/>
                  </a:lnTo>
                  <a:lnTo>
                    <a:pt x="6770179" y="3524"/>
                  </a:lnTo>
                  <a:lnTo>
                    <a:pt x="6718936" y="2095"/>
                  </a:lnTo>
                  <a:lnTo>
                    <a:pt x="6667786" y="1048"/>
                  </a:lnTo>
                  <a:lnTo>
                    <a:pt x="6616637" y="381"/>
                  </a:lnTo>
                  <a:lnTo>
                    <a:pt x="6565678" y="0"/>
                  </a:lnTo>
                  <a:lnTo>
                    <a:pt x="6514814" y="95"/>
                  </a:lnTo>
                  <a:lnTo>
                    <a:pt x="6464046" y="571"/>
                  </a:lnTo>
                  <a:lnTo>
                    <a:pt x="6413278" y="1429"/>
                  </a:lnTo>
                  <a:lnTo>
                    <a:pt x="6362700" y="2667"/>
                  </a:lnTo>
                  <a:lnTo>
                    <a:pt x="6312123" y="4381"/>
                  </a:lnTo>
                  <a:lnTo>
                    <a:pt x="6261736" y="6572"/>
                  </a:lnTo>
                  <a:lnTo>
                    <a:pt x="6211348" y="9144"/>
                  </a:lnTo>
                  <a:lnTo>
                    <a:pt x="6161056" y="12287"/>
                  </a:lnTo>
                  <a:lnTo>
                    <a:pt x="6110859" y="15811"/>
                  </a:lnTo>
                  <a:lnTo>
                    <a:pt x="6060758" y="19812"/>
                  </a:lnTo>
                  <a:lnTo>
                    <a:pt x="6010751" y="24289"/>
                  </a:lnTo>
                  <a:lnTo>
                    <a:pt x="5960841" y="29337"/>
                  </a:lnTo>
                  <a:lnTo>
                    <a:pt x="5911025" y="34766"/>
                  </a:lnTo>
                  <a:lnTo>
                    <a:pt x="5861209" y="40862"/>
                  </a:lnTo>
                  <a:lnTo>
                    <a:pt x="5811584" y="47339"/>
                  </a:lnTo>
                  <a:lnTo>
                    <a:pt x="5762054" y="54388"/>
                  </a:lnTo>
                  <a:lnTo>
                    <a:pt x="5712524" y="61913"/>
                  </a:lnTo>
                  <a:lnTo>
                    <a:pt x="5663089" y="70009"/>
                  </a:lnTo>
                  <a:lnTo>
                    <a:pt x="5613750" y="78581"/>
                  </a:lnTo>
                  <a:lnTo>
                    <a:pt x="5564505" y="87725"/>
                  </a:lnTo>
                  <a:lnTo>
                    <a:pt x="5515356" y="97441"/>
                  </a:lnTo>
                  <a:lnTo>
                    <a:pt x="5466303" y="107632"/>
                  </a:lnTo>
                  <a:lnTo>
                    <a:pt x="5417344" y="118396"/>
                  </a:lnTo>
                  <a:lnTo>
                    <a:pt x="5368385" y="129730"/>
                  </a:lnTo>
                  <a:lnTo>
                    <a:pt x="5319617" y="141541"/>
                  </a:lnTo>
                  <a:lnTo>
                    <a:pt x="5270850" y="153924"/>
                  </a:lnTo>
                  <a:lnTo>
                    <a:pt x="5222177" y="166878"/>
                  </a:lnTo>
                  <a:lnTo>
                    <a:pt x="5173599" y="180308"/>
                  </a:lnTo>
                  <a:lnTo>
                    <a:pt x="5125117" y="194310"/>
                  </a:lnTo>
                  <a:lnTo>
                    <a:pt x="5076730" y="208883"/>
                  </a:lnTo>
                  <a:lnTo>
                    <a:pt x="5028343" y="223933"/>
                  </a:lnTo>
                  <a:lnTo>
                    <a:pt x="4980146" y="239554"/>
                  </a:lnTo>
                  <a:lnTo>
                    <a:pt x="4931950" y="255651"/>
                  </a:lnTo>
                  <a:lnTo>
                    <a:pt x="4883849" y="272320"/>
                  </a:lnTo>
                  <a:lnTo>
                    <a:pt x="4835843" y="289465"/>
                  </a:lnTo>
                  <a:lnTo>
                    <a:pt x="4787932" y="307181"/>
                  </a:lnTo>
                  <a:lnTo>
                    <a:pt x="4740116" y="325374"/>
                  </a:lnTo>
                  <a:lnTo>
                    <a:pt x="4692301" y="344138"/>
                  </a:lnTo>
                  <a:lnTo>
                    <a:pt x="4644676" y="363379"/>
                  </a:lnTo>
                  <a:lnTo>
                    <a:pt x="4597051" y="383096"/>
                  </a:lnTo>
                  <a:lnTo>
                    <a:pt x="4549521" y="403288"/>
                  </a:lnTo>
                  <a:lnTo>
                    <a:pt x="4502087" y="424053"/>
                  </a:lnTo>
                  <a:lnTo>
                    <a:pt x="4454748" y="445198"/>
                  </a:lnTo>
                  <a:lnTo>
                    <a:pt x="4407408" y="466820"/>
                  </a:lnTo>
                  <a:lnTo>
                    <a:pt x="4360164" y="488823"/>
                  </a:lnTo>
                  <a:lnTo>
                    <a:pt x="4313016" y="510254"/>
                  </a:lnTo>
                  <a:lnTo>
                    <a:pt x="4265962" y="530923"/>
                  </a:lnTo>
                  <a:lnTo>
                    <a:pt x="4219004" y="550831"/>
                  </a:lnTo>
                  <a:lnTo>
                    <a:pt x="4172141" y="570071"/>
                  </a:lnTo>
                  <a:lnTo>
                    <a:pt x="4125278" y="588550"/>
                  </a:lnTo>
                  <a:lnTo>
                    <a:pt x="4078510" y="606457"/>
                  </a:lnTo>
                  <a:lnTo>
                    <a:pt x="4031838" y="623792"/>
                  </a:lnTo>
                  <a:lnTo>
                    <a:pt x="3985260" y="640651"/>
                  </a:lnTo>
                  <a:lnTo>
                    <a:pt x="3938683" y="656844"/>
                  </a:lnTo>
                  <a:lnTo>
                    <a:pt x="3892296" y="672655"/>
                  </a:lnTo>
                  <a:lnTo>
                    <a:pt x="3845909" y="688086"/>
                  </a:lnTo>
                  <a:lnTo>
                    <a:pt x="3799618" y="703040"/>
                  </a:lnTo>
                  <a:lnTo>
                    <a:pt x="3753326" y="717709"/>
                  </a:lnTo>
                  <a:lnTo>
                    <a:pt x="3707225" y="731996"/>
                  </a:lnTo>
                  <a:lnTo>
                    <a:pt x="3661124" y="745998"/>
                  </a:lnTo>
                  <a:lnTo>
                    <a:pt x="3615119" y="759809"/>
                  </a:lnTo>
                  <a:lnTo>
                    <a:pt x="3569208" y="773335"/>
                  </a:lnTo>
                  <a:lnTo>
                    <a:pt x="3523393" y="786670"/>
                  </a:lnTo>
                  <a:lnTo>
                    <a:pt x="3477578" y="799814"/>
                  </a:lnTo>
                  <a:lnTo>
                    <a:pt x="3431953" y="812863"/>
                  </a:lnTo>
                  <a:lnTo>
                    <a:pt x="3386328" y="825722"/>
                  </a:lnTo>
                  <a:lnTo>
                    <a:pt x="3340799" y="838581"/>
                  </a:lnTo>
                  <a:lnTo>
                    <a:pt x="3295269" y="851344"/>
                  </a:lnTo>
                  <a:lnTo>
                    <a:pt x="3249835" y="864108"/>
                  </a:lnTo>
                  <a:lnTo>
                    <a:pt x="3204591" y="876872"/>
                  </a:lnTo>
                  <a:lnTo>
                    <a:pt x="3159252" y="889730"/>
                  </a:lnTo>
                  <a:lnTo>
                    <a:pt x="3114104" y="902494"/>
                  </a:lnTo>
                  <a:lnTo>
                    <a:pt x="3069050" y="915448"/>
                  </a:lnTo>
                  <a:lnTo>
                    <a:pt x="3023997" y="928402"/>
                  </a:lnTo>
                  <a:lnTo>
                    <a:pt x="2979039" y="941546"/>
                  </a:lnTo>
                  <a:lnTo>
                    <a:pt x="2934081" y="954786"/>
                  </a:lnTo>
                  <a:lnTo>
                    <a:pt x="2889314" y="968216"/>
                  </a:lnTo>
                  <a:lnTo>
                    <a:pt x="2844546" y="981837"/>
                  </a:lnTo>
                  <a:lnTo>
                    <a:pt x="2799874" y="995553"/>
                  </a:lnTo>
                  <a:lnTo>
                    <a:pt x="2755297" y="1009555"/>
                  </a:lnTo>
                  <a:lnTo>
                    <a:pt x="2710720" y="1023747"/>
                  </a:lnTo>
                  <a:lnTo>
                    <a:pt x="2666333" y="1038225"/>
                  </a:lnTo>
                  <a:lnTo>
                    <a:pt x="2621852" y="1052989"/>
                  </a:lnTo>
                  <a:lnTo>
                    <a:pt x="2577560" y="1068038"/>
                  </a:lnTo>
                  <a:lnTo>
                    <a:pt x="2533364" y="1083278"/>
                  </a:lnTo>
                  <a:lnTo>
                    <a:pt x="2489168" y="1098899"/>
                  </a:lnTo>
                  <a:lnTo>
                    <a:pt x="2445067" y="1114806"/>
                  </a:lnTo>
                  <a:lnTo>
                    <a:pt x="2401062" y="1131094"/>
                  </a:lnTo>
                  <a:lnTo>
                    <a:pt x="2357057" y="1147667"/>
                  </a:lnTo>
                  <a:lnTo>
                    <a:pt x="2313146" y="1164527"/>
                  </a:lnTo>
                  <a:lnTo>
                    <a:pt x="2269331" y="1181862"/>
                  </a:lnTo>
                  <a:lnTo>
                    <a:pt x="2225516" y="1199579"/>
                  </a:lnTo>
                  <a:lnTo>
                    <a:pt x="2181892" y="1217581"/>
                  </a:lnTo>
                  <a:lnTo>
                    <a:pt x="2138267" y="1236059"/>
                  </a:lnTo>
                  <a:lnTo>
                    <a:pt x="2094738" y="1254823"/>
                  </a:lnTo>
                  <a:lnTo>
                    <a:pt x="2051209" y="1274064"/>
                  </a:lnTo>
                  <a:lnTo>
                    <a:pt x="2007775" y="1293685"/>
                  </a:lnTo>
                  <a:lnTo>
                    <a:pt x="1964436" y="1313688"/>
                  </a:lnTo>
                  <a:lnTo>
                    <a:pt x="1921193" y="1334167"/>
                  </a:lnTo>
                  <a:lnTo>
                    <a:pt x="1877949" y="1355027"/>
                  </a:lnTo>
                  <a:lnTo>
                    <a:pt x="1834801" y="1376363"/>
                  </a:lnTo>
                  <a:lnTo>
                    <a:pt x="1791748" y="1398080"/>
                  </a:lnTo>
                  <a:lnTo>
                    <a:pt x="1748695" y="1420177"/>
                  </a:lnTo>
                  <a:lnTo>
                    <a:pt x="1705737" y="1442752"/>
                  </a:lnTo>
                  <a:lnTo>
                    <a:pt x="1662875" y="1465707"/>
                  </a:lnTo>
                  <a:lnTo>
                    <a:pt x="1620012" y="1489139"/>
                  </a:lnTo>
                  <a:lnTo>
                    <a:pt x="1577340" y="1512951"/>
                  </a:lnTo>
                  <a:lnTo>
                    <a:pt x="1534668" y="1537240"/>
                  </a:lnTo>
                  <a:lnTo>
                    <a:pt x="1491996" y="1561910"/>
                  </a:lnTo>
                  <a:lnTo>
                    <a:pt x="1449419" y="1586960"/>
                  </a:lnTo>
                  <a:lnTo>
                    <a:pt x="1406938" y="1612487"/>
                  </a:lnTo>
                  <a:lnTo>
                    <a:pt x="1364552" y="1638395"/>
                  </a:lnTo>
                  <a:lnTo>
                    <a:pt x="1322165" y="1664684"/>
                  </a:lnTo>
                  <a:lnTo>
                    <a:pt x="1279874" y="1691449"/>
                  </a:lnTo>
                  <a:lnTo>
                    <a:pt x="1237679" y="1718500"/>
                  </a:lnTo>
                  <a:lnTo>
                    <a:pt x="1195483" y="1746028"/>
                  </a:lnTo>
                  <a:lnTo>
                    <a:pt x="1153382" y="1773841"/>
                  </a:lnTo>
                  <a:lnTo>
                    <a:pt x="1111377" y="1802035"/>
                  </a:lnTo>
                  <a:lnTo>
                    <a:pt x="1069372" y="1830610"/>
                  </a:lnTo>
                  <a:lnTo>
                    <a:pt x="1027462" y="1859566"/>
                  </a:lnTo>
                  <a:lnTo>
                    <a:pt x="985647" y="1888807"/>
                  </a:lnTo>
                  <a:lnTo>
                    <a:pt x="943832" y="1918430"/>
                  </a:lnTo>
                  <a:lnTo>
                    <a:pt x="902113" y="1948244"/>
                  </a:lnTo>
                  <a:lnTo>
                    <a:pt x="860489" y="1978438"/>
                  </a:lnTo>
                  <a:lnTo>
                    <a:pt x="818864" y="2008918"/>
                  </a:lnTo>
                  <a:lnTo>
                    <a:pt x="777335" y="2039683"/>
                  </a:lnTo>
                  <a:lnTo>
                    <a:pt x="735902" y="2070735"/>
                  </a:lnTo>
                  <a:lnTo>
                    <a:pt x="694468" y="2101977"/>
                  </a:lnTo>
                  <a:lnTo>
                    <a:pt x="653129" y="2133505"/>
                  </a:lnTo>
                  <a:lnTo>
                    <a:pt x="611886" y="2165223"/>
                  </a:lnTo>
                  <a:lnTo>
                    <a:pt x="570643" y="2197037"/>
                  </a:lnTo>
                  <a:lnTo>
                    <a:pt x="529495" y="2229136"/>
                  </a:lnTo>
                  <a:lnTo>
                    <a:pt x="488347" y="2261425"/>
                  </a:lnTo>
                  <a:lnTo>
                    <a:pt x="447389" y="2293811"/>
                  </a:lnTo>
                  <a:lnTo>
                    <a:pt x="406337" y="2326291"/>
                  </a:lnTo>
                  <a:lnTo>
                    <a:pt x="365474" y="2358962"/>
                  </a:lnTo>
                  <a:lnTo>
                    <a:pt x="324612" y="2391632"/>
                  </a:lnTo>
                  <a:lnTo>
                    <a:pt x="283845" y="2424398"/>
                  </a:lnTo>
                  <a:lnTo>
                    <a:pt x="243078" y="2457164"/>
                  </a:lnTo>
                  <a:lnTo>
                    <a:pt x="202406" y="2490025"/>
                  </a:lnTo>
                  <a:lnTo>
                    <a:pt x="161830" y="2522791"/>
                  </a:lnTo>
                  <a:lnTo>
                    <a:pt x="121253" y="2555653"/>
                  </a:lnTo>
                  <a:lnTo>
                    <a:pt x="80772" y="2588419"/>
                  </a:lnTo>
                  <a:lnTo>
                    <a:pt x="40386" y="2620994"/>
                  </a:lnTo>
                  <a:lnTo>
                    <a:pt x="0" y="2653474"/>
                  </a:lnTo>
                  <a:lnTo>
                    <a:pt x="0" y="265347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8" name="任意多边形: 形状 117"/>
            <p:cNvSpPr/>
            <p:nvPr/>
          </p:nvSpPr>
          <p:spPr>
            <a:xfrm>
              <a:off x="664019" y="777833"/>
              <a:ext cx="7118318" cy="2733008"/>
            </a:xfrm>
            <a:custGeom>
              <a:avLst/>
              <a:gdLst>
                <a:gd name="connsiteX0" fmla="*/ 7118319 w 7118318"/>
                <a:gd name="connsiteY0" fmla="*/ 33528 h 2733008"/>
                <a:gd name="connsiteX1" fmla="*/ 7115651 w 7118318"/>
                <a:gd name="connsiteY1" fmla="*/ 33338 h 2733008"/>
                <a:gd name="connsiteX2" fmla="*/ 7063073 w 7118318"/>
                <a:gd name="connsiteY2" fmla="*/ 28575 h 2733008"/>
                <a:gd name="connsiteX3" fmla="*/ 7010591 w 7118318"/>
                <a:gd name="connsiteY3" fmla="*/ 24194 h 2733008"/>
                <a:gd name="connsiteX4" fmla="*/ 6958203 w 7118318"/>
                <a:gd name="connsiteY4" fmla="*/ 20098 h 2733008"/>
                <a:gd name="connsiteX5" fmla="*/ 6906006 w 7118318"/>
                <a:gd name="connsiteY5" fmla="*/ 16383 h 2733008"/>
                <a:gd name="connsiteX6" fmla="*/ 6853714 w 7118318"/>
                <a:gd name="connsiteY6" fmla="*/ 12954 h 2733008"/>
                <a:gd name="connsiteX7" fmla="*/ 6801707 w 7118318"/>
                <a:gd name="connsiteY7" fmla="*/ 9906 h 2733008"/>
                <a:gd name="connsiteX8" fmla="*/ 6749701 w 7118318"/>
                <a:gd name="connsiteY8" fmla="*/ 7239 h 2733008"/>
                <a:gd name="connsiteX9" fmla="*/ 6697790 w 7118318"/>
                <a:gd name="connsiteY9" fmla="*/ 4953 h 2733008"/>
                <a:gd name="connsiteX10" fmla="*/ 6645974 w 7118318"/>
                <a:gd name="connsiteY10" fmla="*/ 3143 h 2733008"/>
                <a:gd name="connsiteX11" fmla="*/ 6594253 w 7118318"/>
                <a:gd name="connsiteY11" fmla="*/ 1715 h 2733008"/>
                <a:gd name="connsiteX12" fmla="*/ 6542723 w 7118318"/>
                <a:gd name="connsiteY12" fmla="*/ 667 h 2733008"/>
                <a:gd name="connsiteX13" fmla="*/ 6491192 w 7118318"/>
                <a:gd name="connsiteY13" fmla="*/ 95 h 2733008"/>
                <a:gd name="connsiteX14" fmla="*/ 6439757 w 7118318"/>
                <a:gd name="connsiteY14" fmla="*/ 0 h 2733008"/>
                <a:gd name="connsiteX15" fmla="*/ 6388418 w 7118318"/>
                <a:gd name="connsiteY15" fmla="*/ 381 h 2733008"/>
                <a:gd name="connsiteX16" fmla="*/ 6337173 w 7118318"/>
                <a:gd name="connsiteY16" fmla="*/ 1238 h 2733008"/>
                <a:gd name="connsiteX17" fmla="*/ 6285929 w 7118318"/>
                <a:gd name="connsiteY17" fmla="*/ 2572 h 2733008"/>
                <a:gd name="connsiteX18" fmla="*/ 6234970 w 7118318"/>
                <a:gd name="connsiteY18" fmla="*/ 4381 h 2733008"/>
                <a:gd name="connsiteX19" fmla="*/ 6183916 w 7118318"/>
                <a:gd name="connsiteY19" fmla="*/ 6763 h 2733008"/>
                <a:gd name="connsiteX20" fmla="*/ 6133053 w 7118318"/>
                <a:gd name="connsiteY20" fmla="*/ 9620 h 2733008"/>
                <a:gd name="connsiteX21" fmla="*/ 6082284 w 7118318"/>
                <a:gd name="connsiteY21" fmla="*/ 13049 h 2733008"/>
                <a:gd name="connsiteX22" fmla="*/ 6031516 w 7118318"/>
                <a:gd name="connsiteY22" fmla="*/ 16954 h 2733008"/>
                <a:gd name="connsiteX23" fmla="*/ 5980938 w 7118318"/>
                <a:gd name="connsiteY23" fmla="*/ 21431 h 2733008"/>
                <a:gd name="connsiteX24" fmla="*/ 5930360 w 7118318"/>
                <a:gd name="connsiteY24" fmla="*/ 26384 h 2733008"/>
                <a:gd name="connsiteX25" fmla="*/ 5879973 w 7118318"/>
                <a:gd name="connsiteY25" fmla="*/ 32004 h 2733008"/>
                <a:gd name="connsiteX26" fmla="*/ 5829586 w 7118318"/>
                <a:gd name="connsiteY26" fmla="*/ 38100 h 2733008"/>
                <a:gd name="connsiteX27" fmla="*/ 5779294 w 7118318"/>
                <a:gd name="connsiteY27" fmla="*/ 44767 h 2733008"/>
                <a:gd name="connsiteX28" fmla="*/ 5729097 w 7118318"/>
                <a:gd name="connsiteY28" fmla="*/ 52006 h 2733008"/>
                <a:gd name="connsiteX29" fmla="*/ 5678996 w 7118318"/>
                <a:gd name="connsiteY29" fmla="*/ 59817 h 2733008"/>
                <a:gd name="connsiteX30" fmla="*/ 5629085 w 7118318"/>
                <a:gd name="connsiteY30" fmla="*/ 68104 h 2733008"/>
                <a:gd name="connsiteX31" fmla="*/ 5579174 w 7118318"/>
                <a:gd name="connsiteY31" fmla="*/ 77057 h 2733008"/>
                <a:gd name="connsiteX32" fmla="*/ 5529263 w 7118318"/>
                <a:gd name="connsiteY32" fmla="*/ 86582 h 2733008"/>
                <a:gd name="connsiteX33" fmla="*/ 5479542 w 7118318"/>
                <a:gd name="connsiteY33" fmla="*/ 96679 h 2733008"/>
                <a:gd name="connsiteX34" fmla="*/ 5429917 w 7118318"/>
                <a:gd name="connsiteY34" fmla="*/ 107347 h 2733008"/>
                <a:gd name="connsiteX35" fmla="*/ 5380292 w 7118318"/>
                <a:gd name="connsiteY35" fmla="*/ 118491 h 2733008"/>
                <a:gd name="connsiteX36" fmla="*/ 5330857 w 7118318"/>
                <a:gd name="connsiteY36" fmla="*/ 130302 h 2733008"/>
                <a:gd name="connsiteX37" fmla="*/ 5281422 w 7118318"/>
                <a:gd name="connsiteY37" fmla="*/ 142685 h 2733008"/>
                <a:gd name="connsiteX38" fmla="*/ 5232083 w 7118318"/>
                <a:gd name="connsiteY38" fmla="*/ 155638 h 2733008"/>
                <a:gd name="connsiteX39" fmla="*/ 5182839 w 7118318"/>
                <a:gd name="connsiteY39" fmla="*/ 169164 h 2733008"/>
                <a:gd name="connsiteX40" fmla="*/ 5133785 w 7118318"/>
                <a:gd name="connsiteY40" fmla="*/ 183166 h 2733008"/>
                <a:gd name="connsiteX41" fmla="*/ 5084636 w 7118318"/>
                <a:gd name="connsiteY41" fmla="*/ 197834 h 2733008"/>
                <a:gd name="connsiteX42" fmla="*/ 5035677 w 7118318"/>
                <a:gd name="connsiteY42" fmla="*/ 212979 h 2733008"/>
                <a:gd name="connsiteX43" fmla="*/ 4986814 w 7118318"/>
                <a:gd name="connsiteY43" fmla="*/ 228695 h 2733008"/>
                <a:gd name="connsiteX44" fmla="*/ 4937951 w 7118318"/>
                <a:gd name="connsiteY44" fmla="*/ 244983 h 2733008"/>
                <a:gd name="connsiteX45" fmla="*/ 4889278 w 7118318"/>
                <a:gd name="connsiteY45" fmla="*/ 261842 h 2733008"/>
                <a:gd name="connsiteX46" fmla="*/ 4840605 w 7118318"/>
                <a:gd name="connsiteY46" fmla="*/ 279178 h 2733008"/>
                <a:gd name="connsiteX47" fmla="*/ 4792028 w 7118318"/>
                <a:gd name="connsiteY47" fmla="*/ 297085 h 2733008"/>
                <a:gd name="connsiteX48" fmla="*/ 4743546 w 7118318"/>
                <a:gd name="connsiteY48" fmla="*/ 315468 h 2733008"/>
                <a:gd name="connsiteX49" fmla="*/ 4695158 w 7118318"/>
                <a:gd name="connsiteY49" fmla="*/ 334423 h 2733008"/>
                <a:gd name="connsiteX50" fmla="*/ 4646867 w 7118318"/>
                <a:gd name="connsiteY50" fmla="*/ 353759 h 2733008"/>
                <a:gd name="connsiteX51" fmla="*/ 4598575 w 7118318"/>
                <a:gd name="connsiteY51" fmla="*/ 373761 h 2733008"/>
                <a:gd name="connsiteX52" fmla="*/ 4550474 w 7118318"/>
                <a:gd name="connsiteY52" fmla="*/ 394145 h 2733008"/>
                <a:gd name="connsiteX53" fmla="*/ 4502373 w 7118318"/>
                <a:gd name="connsiteY53" fmla="*/ 415004 h 2733008"/>
                <a:gd name="connsiteX54" fmla="*/ 4454366 w 7118318"/>
                <a:gd name="connsiteY54" fmla="*/ 436340 h 2733008"/>
                <a:gd name="connsiteX55" fmla="*/ 4406456 w 7118318"/>
                <a:gd name="connsiteY55" fmla="*/ 458153 h 2733008"/>
                <a:gd name="connsiteX56" fmla="*/ 4358640 w 7118318"/>
                <a:gd name="connsiteY56" fmla="*/ 480346 h 2733008"/>
                <a:gd name="connsiteX57" fmla="*/ 4310825 w 7118318"/>
                <a:gd name="connsiteY57" fmla="*/ 502063 h 2733008"/>
                <a:gd name="connsiteX58" fmla="*/ 4263200 w 7118318"/>
                <a:gd name="connsiteY58" fmla="*/ 523018 h 2733008"/>
                <a:gd name="connsiteX59" fmla="*/ 4215575 w 7118318"/>
                <a:gd name="connsiteY59" fmla="*/ 543401 h 2733008"/>
                <a:gd name="connsiteX60" fmla="*/ 4168045 w 7118318"/>
                <a:gd name="connsiteY60" fmla="*/ 563118 h 2733008"/>
                <a:gd name="connsiteX61" fmla="*/ 4120610 w 7118318"/>
                <a:gd name="connsiteY61" fmla="*/ 582359 h 2733008"/>
                <a:gd name="connsiteX62" fmla="*/ 4073271 w 7118318"/>
                <a:gd name="connsiteY62" fmla="*/ 601028 h 2733008"/>
                <a:gd name="connsiteX63" fmla="*/ 4026027 w 7118318"/>
                <a:gd name="connsiteY63" fmla="*/ 619220 h 2733008"/>
                <a:gd name="connsiteX64" fmla="*/ 3978783 w 7118318"/>
                <a:gd name="connsiteY64" fmla="*/ 636937 h 2733008"/>
                <a:gd name="connsiteX65" fmla="*/ 3931634 w 7118318"/>
                <a:gd name="connsiteY65" fmla="*/ 654272 h 2733008"/>
                <a:gd name="connsiteX66" fmla="*/ 3884581 w 7118318"/>
                <a:gd name="connsiteY66" fmla="*/ 671227 h 2733008"/>
                <a:gd name="connsiteX67" fmla="*/ 3837623 w 7118318"/>
                <a:gd name="connsiteY67" fmla="*/ 687800 h 2733008"/>
                <a:gd name="connsiteX68" fmla="*/ 3790759 w 7118318"/>
                <a:gd name="connsiteY68" fmla="*/ 703993 h 2733008"/>
                <a:gd name="connsiteX69" fmla="*/ 3743897 w 7118318"/>
                <a:gd name="connsiteY69" fmla="*/ 719995 h 2733008"/>
                <a:gd name="connsiteX70" fmla="*/ 3697224 w 7118318"/>
                <a:gd name="connsiteY70" fmla="*/ 735711 h 2733008"/>
                <a:gd name="connsiteX71" fmla="*/ 3650552 w 7118318"/>
                <a:gd name="connsiteY71" fmla="*/ 751142 h 2733008"/>
                <a:gd name="connsiteX72" fmla="*/ 3603974 w 7118318"/>
                <a:gd name="connsiteY72" fmla="*/ 766477 h 2733008"/>
                <a:gd name="connsiteX73" fmla="*/ 3557397 w 7118318"/>
                <a:gd name="connsiteY73" fmla="*/ 781622 h 2733008"/>
                <a:gd name="connsiteX74" fmla="*/ 3511010 w 7118318"/>
                <a:gd name="connsiteY74" fmla="*/ 796576 h 2733008"/>
                <a:gd name="connsiteX75" fmla="*/ 3464624 w 7118318"/>
                <a:gd name="connsiteY75" fmla="*/ 811435 h 2733008"/>
                <a:gd name="connsiteX76" fmla="*/ 3418332 w 7118318"/>
                <a:gd name="connsiteY76" fmla="*/ 826199 h 2733008"/>
                <a:gd name="connsiteX77" fmla="*/ 3372136 w 7118318"/>
                <a:gd name="connsiteY77" fmla="*/ 840962 h 2733008"/>
                <a:gd name="connsiteX78" fmla="*/ 3326035 w 7118318"/>
                <a:gd name="connsiteY78" fmla="*/ 855631 h 2733008"/>
                <a:gd name="connsiteX79" fmla="*/ 3279934 w 7118318"/>
                <a:gd name="connsiteY79" fmla="*/ 870299 h 2733008"/>
                <a:gd name="connsiteX80" fmla="*/ 3234023 w 7118318"/>
                <a:gd name="connsiteY80" fmla="*/ 885063 h 2733008"/>
                <a:gd name="connsiteX81" fmla="*/ 3188113 w 7118318"/>
                <a:gd name="connsiteY81" fmla="*/ 899732 h 2733008"/>
                <a:gd name="connsiteX82" fmla="*/ 3142298 w 7118318"/>
                <a:gd name="connsiteY82" fmla="*/ 914495 h 2733008"/>
                <a:gd name="connsiteX83" fmla="*/ 3096482 w 7118318"/>
                <a:gd name="connsiteY83" fmla="*/ 929354 h 2733008"/>
                <a:gd name="connsiteX84" fmla="*/ 3050858 w 7118318"/>
                <a:gd name="connsiteY84" fmla="*/ 944404 h 2733008"/>
                <a:gd name="connsiteX85" fmla="*/ 3005233 w 7118318"/>
                <a:gd name="connsiteY85" fmla="*/ 959453 h 2733008"/>
                <a:gd name="connsiteX86" fmla="*/ 2959703 w 7118318"/>
                <a:gd name="connsiteY86" fmla="*/ 974693 h 2733008"/>
                <a:gd name="connsiteX87" fmla="*/ 2914269 w 7118318"/>
                <a:gd name="connsiteY87" fmla="*/ 990029 h 2733008"/>
                <a:gd name="connsiteX88" fmla="*/ 2868930 w 7118318"/>
                <a:gd name="connsiteY88" fmla="*/ 1005554 h 2733008"/>
                <a:gd name="connsiteX89" fmla="*/ 2823591 w 7118318"/>
                <a:gd name="connsiteY89" fmla="*/ 1021366 h 2733008"/>
                <a:gd name="connsiteX90" fmla="*/ 2778347 w 7118318"/>
                <a:gd name="connsiteY90" fmla="*/ 1037272 h 2733008"/>
                <a:gd name="connsiteX91" fmla="*/ 2733199 w 7118318"/>
                <a:gd name="connsiteY91" fmla="*/ 1053465 h 2733008"/>
                <a:gd name="connsiteX92" fmla="*/ 2688146 w 7118318"/>
                <a:gd name="connsiteY92" fmla="*/ 1069848 h 2733008"/>
                <a:gd name="connsiteX93" fmla="*/ 2643092 w 7118318"/>
                <a:gd name="connsiteY93" fmla="*/ 1086517 h 2733008"/>
                <a:gd name="connsiteX94" fmla="*/ 2598134 w 7118318"/>
                <a:gd name="connsiteY94" fmla="*/ 1103471 h 2733008"/>
                <a:gd name="connsiteX95" fmla="*/ 2553272 w 7118318"/>
                <a:gd name="connsiteY95" fmla="*/ 1120712 h 2733008"/>
                <a:gd name="connsiteX96" fmla="*/ 2508504 w 7118318"/>
                <a:gd name="connsiteY96" fmla="*/ 1138142 h 2733008"/>
                <a:gd name="connsiteX97" fmla="*/ 2463737 w 7118318"/>
                <a:gd name="connsiteY97" fmla="*/ 1155954 h 2733008"/>
                <a:gd name="connsiteX98" fmla="*/ 2419160 w 7118318"/>
                <a:gd name="connsiteY98" fmla="*/ 1174052 h 2733008"/>
                <a:gd name="connsiteX99" fmla="*/ 2374583 w 7118318"/>
                <a:gd name="connsiteY99" fmla="*/ 1192530 h 2733008"/>
                <a:gd name="connsiteX100" fmla="*/ 2330006 w 7118318"/>
                <a:gd name="connsiteY100" fmla="*/ 1211294 h 2733008"/>
                <a:gd name="connsiteX101" fmla="*/ 2285619 w 7118318"/>
                <a:gd name="connsiteY101" fmla="*/ 1230344 h 2733008"/>
                <a:gd name="connsiteX102" fmla="*/ 2241233 w 7118318"/>
                <a:gd name="connsiteY102" fmla="*/ 1249775 h 2733008"/>
                <a:gd name="connsiteX103" fmla="*/ 2196941 w 7118318"/>
                <a:gd name="connsiteY103" fmla="*/ 1269587 h 2733008"/>
                <a:gd name="connsiteX104" fmla="*/ 2152745 w 7118318"/>
                <a:gd name="connsiteY104" fmla="*/ 1289780 h 2733008"/>
                <a:gd name="connsiteX105" fmla="*/ 2108549 w 7118318"/>
                <a:gd name="connsiteY105" fmla="*/ 1310354 h 2733008"/>
                <a:gd name="connsiteX106" fmla="*/ 2064449 w 7118318"/>
                <a:gd name="connsiteY106" fmla="*/ 1331214 h 2733008"/>
                <a:gd name="connsiteX107" fmla="*/ 2020443 w 7118318"/>
                <a:gd name="connsiteY107" fmla="*/ 1352455 h 2733008"/>
                <a:gd name="connsiteX108" fmla="*/ 1976533 w 7118318"/>
                <a:gd name="connsiteY108" fmla="*/ 1374172 h 2733008"/>
                <a:gd name="connsiteX109" fmla="*/ 1932623 w 7118318"/>
                <a:gd name="connsiteY109" fmla="*/ 1396175 h 2733008"/>
                <a:gd name="connsiteX110" fmla="*/ 1888807 w 7118318"/>
                <a:gd name="connsiteY110" fmla="*/ 1418654 h 2733008"/>
                <a:gd name="connsiteX111" fmla="*/ 1845088 w 7118318"/>
                <a:gd name="connsiteY111" fmla="*/ 1441418 h 2733008"/>
                <a:gd name="connsiteX112" fmla="*/ 1801368 w 7118318"/>
                <a:gd name="connsiteY112" fmla="*/ 1464659 h 2733008"/>
                <a:gd name="connsiteX113" fmla="*/ 1757839 w 7118318"/>
                <a:gd name="connsiteY113" fmla="*/ 1488281 h 2733008"/>
                <a:gd name="connsiteX114" fmla="*/ 1714310 w 7118318"/>
                <a:gd name="connsiteY114" fmla="*/ 1512189 h 2733008"/>
                <a:gd name="connsiteX115" fmla="*/ 1670780 w 7118318"/>
                <a:gd name="connsiteY115" fmla="*/ 1536573 h 2733008"/>
                <a:gd name="connsiteX116" fmla="*/ 1627442 w 7118318"/>
                <a:gd name="connsiteY116" fmla="*/ 1561338 h 2733008"/>
                <a:gd name="connsiteX117" fmla="*/ 1584103 w 7118318"/>
                <a:gd name="connsiteY117" fmla="*/ 1586484 h 2733008"/>
                <a:gd name="connsiteX118" fmla="*/ 1540859 w 7118318"/>
                <a:gd name="connsiteY118" fmla="*/ 1612011 h 2733008"/>
                <a:gd name="connsiteX119" fmla="*/ 1497616 w 7118318"/>
                <a:gd name="connsiteY119" fmla="*/ 1637919 h 2733008"/>
                <a:gd name="connsiteX120" fmla="*/ 1454468 w 7118318"/>
                <a:gd name="connsiteY120" fmla="*/ 1664208 h 2733008"/>
                <a:gd name="connsiteX121" fmla="*/ 1411415 w 7118318"/>
                <a:gd name="connsiteY121" fmla="*/ 1690878 h 2733008"/>
                <a:gd name="connsiteX122" fmla="*/ 1368457 w 7118318"/>
                <a:gd name="connsiteY122" fmla="*/ 1717834 h 2733008"/>
                <a:gd name="connsiteX123" fmla="*/ 1325499 w 7118318"/>
                <a:gd name="connsiteY123" fmla="*/ 1745266 h 2733008"/>
                <a:gd name="connsiteX124" fmla="*/ 1282636 w 7118318"/>
                <a:gd name="connsiteY124" fmla="*/ 1772984 h 2733008"/>
                <a:gd name="connsiteX125" fmla="*/ 1239869 w 7118318"/>
                <a:gd name="connsiteY125" fmla="*/ 1801082 h 2733008"/>
                <a:gd name="connsiteX126" fmla="*/ 1197197 w 7118318"/>
                <a:gd name="connsiteY126" fmla="*/ 1829467 h 2733008"/>
                <a:gd name="connsiteX127" fmla="*/ 1154525 w 7118318"/>
                <a:gd name="connsiteY127" fmla="*/ 1858232 h 2733008"/>
                <a:gd name="connsiteX128" fmla="*/ 1111853 w 7118318"/>
                <a:gd name="connsiteY128" fmla="*/ 1887284 h 2733008"/>
                <a:gd name="connsiteX129" fmla="*/ 1069372 w 7118318"/>
                <a:gd name="connsiteY129" fmla="*/ 1916621 h 2733008"/>
                <a:gd name="connsiteX130" fmla="*/ 1026890 w 7118318"/>
                <a:gd name="connsiteY130" fmla="*/ 1946339 h 2733008"/>
                <a:gd name="connsiteX131" fmla="*/ 984504 w 7118318"/>
                <a:gd name="connsiteY131" fmla="*/ 1976247 h 2733008"/>
                <a:gd name="connsiteX132" fmla="*/ 942118 w 7118318"/>
                <a:gd name="connsiteY132" fmla="*/ 2006537 h 2733008"/>
                <a:gd name="connsiteX133" fmla="*/ 899922 w 7118318"/>
                <a:gd name="connsiteY133" fmla="*/ 2037016 h 2733008"/>
                <a:gd name="connsiteX134" fmla="*/ 857726 w 7118318"/>
                <a:gd name="connsiteY134" fmla="*/ 2067782 h 2733008"/>
                <a:gd name="connsiteX135" fmla="*/ 815531 w 7118318"/>
                <a:gd name="connsiteY135" fmla="*/ 2098834 h 2733008"/>
                <a:gd name="connsiteX136" fmla="*/ 773430 w 7118318"/>
                <a:gd name="connsiteY136" fmla="*/ 2130076 h 2733008"/>
                <a:gd name="connsiteX137" fmla="*/ 731425 w 7118318"/>
                <a:gd name="connsiteY137" fmla="*/ 2161508 h 2733008"/>
                <a:gd name="connsiteX138" fmla="*/ 689515 w 7118318"/>
                <a:gd name="connsiteY138" fmla="*/ 2193131 h 2733008"/>
                <a:gd name="connsiteX139" fmla="*/ 647605 w 7118318"/>
                <a:gd name="connsiteY139" fmla="*/ 2224945 h 2733008"/>
                <a:gd name="connsiteX140" fmla="*/ 605790 w 7118318"/>
                <a:gd name="connsiteY140" fmla="*/ 2256949 h 2733008"/>
                <a:gd name="connsiteX141" fmla="*/ 564071 w 7118318"/>
                <a:gd name="connsiteY141" fmla="*/ 2289048 h 2733008"/>
                <a:gd name="connsiteX142" fmla="*/ 522351 w 7118318"/>
                <a:gd name="connsiteY142" fmla="*/ 2321338 h 2733008"/>
                <a:gd name="connsiteX143" fmla="*/ 480727 w 7118318"/>
                <a:gd name="connsiteY143" fmla="*/ 2353723 h 2733008"/>
                <a:gd name="connsiteX144" fmla="*/ 439198 w 7118318"/>
                <a:gd name="connsiteY144" fmla="*/ 2386203 h 2733008"/>
                <a:gd name="connsiteX145" fmla="*/ 397669 w 7118318"/>
                <a:gd name="connsiteY145" fmla="*/ 2418779 h 2733008"/>
                <a:gd name="connsiteX146" fmla="*/ 356235 w 7118318"/>
                <a:gd name="connsiteY146" fmla="*/ 2451354 h 2733008"/>
                <a:gd name="connsiteX147" fmla="*/ 314801 w 7118318"/>
                <a:gd name="connsiteY147" fmla="*/ 2484025 h 2733008"/>
                <a:gd name="connsiteX148" fmla="*/ 273558 w 7118318"/>
                <a:gd name="connsiteY148" fmla="*/ 2516696 h 2733008"/>
                <a:gd name="connsiteX149" fmla="*/ 232315 w 7118318"/>
                <a:gd name="connsiteY149" fmla="*/ 2549366 h 2733008"/>
                <a:gd name="connsiteX150" fmla="*/ 191072 w 7118318"/>
                <a:gd name="connsiteY150" fmla="*/ 2582037 h 2733008"/>
                <a:gd name="connsiteX151" fmla="*/ 149924 w 7118318"/>
                <a:gd name="connsiteY151" fmla="*/ 2614613 h 2733008"/>
                <a:gd name="connsiteX152" fmla="*/ 108871 w 7118318"/>
                <a:gd name="connsiteY152" fmla="*/ 2647093 h 2733008"/>
                <a:gd name="connsiteX153" fmla="*/ 67913 w 7118318"/>
                <a:gd name="connsiteY153" fmla="*/ 2679478 h 2733008"/>
                <a:gd name="connsiteX154" fmla="*/ 26956 w 7118318"/>
                <a:gd name="connsiteY154" fmla="*/ 2711768 h 2733008"/>
                <a:gd name="connsiteX155" fmla="*/ 0 w 7118318"/>
                <a:gd name="connsiteY155" fmla="*/ 2733008 h 273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7118318" h="2733008">
                  <a:moveTo>
                    <a:pt x="7118319" y="33528"/>
                  </a:moveTo>
                  <a:lnTo>
                    <a:pt x="7115651" y="33338"/>
                  </a:lnTo>
                  <a:lnTo>
                    <a:pt x="7063073" y="28575"/>
                  </a:lnTo>
                  <a:lnTo>
                    <a:pt x="7010591" y="24194"/>
                  </a:lnTo>
                  <a:lnTo>
                    <a:pt x="6958203" y="20098"/>
                  </a:lnTo>
                  <a:lnTo>
                    <a:pt x="6906006" y="16383"/>
                  </a:lnTo>
                  <a:lnTo>
                    <a:pt x="6853714" y="12954"/>
                  </a:lnTo>
                  <a:lnTo>
                    <a:pt x="6801707" y="9906"/>
                  </a:lnTo>
                  <a:lnTo>
                    <a:pt x="6749701" y="7239"/>
                  </a:lnTo>
                  <a:lnTo>
                    <a:pt x="6697790" y="4953"/>
                  </a:lnTo>
                  <a:lnTo>
                    <a:pt x="6645974" y="3143"/>
                  </a:lnTo>
                  <a:lnTo>
                    <a:pt x="6594253" y="1715"/>
                  </a:lnTo>
                  <a:lnTo>
                    <a:pt x="6542723" y="667"/>
                  </a:lnTo>
                  <a:lnTo>
                    <a:pt x="6491192" y="95"/>
                  </a:lnTo>
                  <a:lnTo>
                    <a:pt x="6439757" y="0"/>
                  </a:lnTo>
                  <a:lnTo>
                    <a:pt x="6388418" y="381"/>
                  </a:lnTo>
                  <a:lnTo>
                    <a:pt x="6337173" y="1238"/>
                  </a:lnTo>
                  <a:lnTo>
                    <a:pt x="6285929" y="2572"/>
                  </a:lnTo>
                  <a:lnTo>
                    <a:pt x="6234970" y="4381"/>
                  </a:lnTo>
                  <a:lnTo>
                    <a:pt x="6183916" y="6763"/>
                  </a:lnTo>
                  <a:lnTo>
                    <a:pt x="6133053" y="9620"/>
                  </a:lnTo>
                  <a:lnTo>
                    <a:pt x="6082284" y="13049"/>
                  </a:lnTo>
                  <a:lnTo>
                    <a:pt x="6031516" y="16954"/>
                  </a:lnTo>
                  <a:lnTo>
                    <a:pt x="5980938" y="21431"/>
                  </a:lnTo>
                  <a:lnTo>
                    <a:pt x="5930360" y="26384"/>
                  </a:lnTo>
                  <a:lnTo>
                    <a:pt x="5879973" y="32004"/>
                  </a:lnTo>
                  <a:lnTo>
                    <a:pt x="5829586" y="38100"/>
                  </a:lnTo>
                  <a:lnTo>
                    <a:pt x="5779294" y="44767"/>
                  </a:lnTo>
                  <a:lnTo>
                    <a:pt x="5729097" y="52006"/>
                  </a:lnTo>
                  <a:lnTo>
                    <a:pt x="5678996" y="59817"/>
                  </a:lnTo>
                  <a:lnTo>
                    <a:pt x="5629085" y="68104"/>
                  </a:lnTo>
                  <a:lnTo>
                    <a:pt x="5579174" y="77057"/>
                  </a:lnTo>
                  <a:lnTo>
                    <a:pt x="5529263" y="86582"/>
                  </a:lnTo>
                  <a:lnTo>
                    <a:pt x="5479542" y="96679"/>
                  </a:lnTo>
                  <a:lnTo>
                    <a:pt x="5429917" y="107347"/>
                  </a:lnTo>
                  <a:lnTo>
                    <a:pt x="5380292" y="118491"/>
                  </a:lnTo>
                  <a:lnTo>
                    <a:pt x="5330857" y="130302"/>
                  </a:lnTo>
                  <a:lnTo>
                    <a:pt x="5281422" y="142685"/>
                  </a:lnTo>
                  <a:lnTo>
                    <a:pt x="5232083" y="155638"/>
                  </a:lnTo>
                  <a:lnTo>
                    <a:pt x="5182839" y="169164"/>
                  </a:lnTo>
                  <a:lnTo>
                    <a:pt x="5133785" y="183166"/>
                  </a:lnTo>
                  <a:lnTo>
                    <a:pt x="5084636" y="197834"/>
                  </a:lnTo>
                  <a:lnTo>
                    <a:pt x="5035677" y="212979"/>
                  </a:lnTo>
                  <a:lnTo>
                    <a:pt x="4986814" y="228695"/>
                  </a:lnTo>
                  <a:lnTo>
                    <a:pt x="4937951" y="244983"/>
                  </a:lnTo>
                  <a:lnTo>
                    <a:pt x="4889278" y="261842"/>
                  </a:lnTo>
                  <a:lnTo>
                    <a:pt x="4840605" y="279178"/>
                  </a:lnTo>
                  <a:lnTo>
                    <a:pt x="4792028" y="297085"/>
                  </a:lnTo>
                  <a:lnTo>
                    <a:pt x="4743546" y="315468"/>
                  </a:lnTo>
                  <a:lnTo>
                    <a:pt x="4695158" y="334423"/>
                  </a:lnTo>
                  <a:lnTo>
                    <a:pt x="4646867" y="353759"/>
                  </a:lnTo>
                  <a:lnTo>
                    <a:pt x="4598575" y="373761"/>
                  </a:lnTo>
                  <a:lnTo>
                    <a:pt x="4550474" y="394145"/>
                  </a:lnTo>
                  <a:lnTo>
                    <a:pt x="4502373" y="415004"/>
                  </a:lnTo>
                  <a:lnTo>
                    <a:pt x="4454366" y="436340"/>
                  </a:lnTo>
                  <a:lnTo>
                    <a:pt x="4406456" y="458153"/>
                  </a:lnTo>
                  <a:lnTo>
                    <a:pt x="4358640" y="480346"/>
                  </a:lnTo>
                  <a:lnTo>
                    <a:pt x="4310825" y="502063"/>
                  </a:lnTo>
                  <a:lnTo>
                    <a:pt x="4263200" y="523018"/>
                  </a:lnTo>
                  <a:lnTo>
                    <a:pt x="4215575" y="543401"/>
                  </a:lnTo>
                  <a:lnTo>
                    <a:pt x="4168045" y="563118"/>
                  </a:lnTo>
                  <a:lnTo>
                    <a:pt x="4120610" y="582359"/>
                  </a:lnTo>
                  <a:lnTo>
                    <a:pt x="4073271" y="601028"/>
                  </a:lnTo>
                  <a:lnTo>
                    <a:pt x="4026027" y="619220"/>
                  </a:lnTo>
                  <a:lnTo>
                    <a:pt x="3978783" y="636937"/>
                  </a:lnTo>
                  <a:lnTo>
                    <a:pt x="3931634" y="654272"/>
                  </a:lnTo>
                  <a:lnTo>
                    <a:pt x="3884581" y="671227"/>
                  </a:lnTo>
                  <a:lnTo>
                    <a:pt x="3837623" y="687800"/>
                  </a:lnTo>
                  <a:lnTo>
                    <a:pt x="3790759" y="703993"/>
                  </a:lnTo>
                  <a:lnTo>
                    <a:pt x="3743897" y="719995"/>
                  </a:lnTo>
                  <a:lnTo>
                    <a:pt x="3697224" y="735711"/>
                  </a:lnTo>
                  <a:lnTo>
                    <a:pt x="3650552" y="751142"/>
                  </a:lnTo>
                  <a:lnTo>
                    <a:pt x="3603974" y="766477"/>
                  </a:lnTo>
                  <a:lnTo>
                    <a:pt x="3557397" y="781622"/>
                  </a:lnTo>
                  <a:lnTo>
                    <a:pt x="3511010" y="796576"/>
                  </a:lnTo>
                  <a:lnTo>
                    <a:pt x="3464624" y="811435"/>
                  </a:lnTo>
                  <a:lnTo>
                    <a:pt x="3418332" y="826199"/>
                  </a:lnTo>
                  <a:lnTo>
                    <a:pt x="3372136" y="840962"/>
                  </a:lnTo>
                  <a:lnTo>
                    <a:pt x="3326035" y="855631"/>
                  </a:lnTo>
                  <a:lnTo>
                    <a:pt x="3279934" y="870299"/>
                  </a:lnTo>
                  <a:lnTo>
                    <a:pt x="3234023" y="885063"/>
                  </a:lnTo>
                  <a:lnTo>
                    <a:pt x="3188113" y="899732"/>
                  </a:lnTo>
                  <a:lnTo>
                    <a:pt x="3142298" y="914495"/>
                  </a:lnTo>
                  <a:lnTo>
                    <a:pt x="3096482" y="929354"/>
                  </a:lnTo>
                  <a:lnTo>
                    <a:pt x="3050858" y="944404"/>
                  </a:lnTo>
                  <a:lnTo>
                    <a:pt x="3005233" y="959453"/>
                  </a:lnTo>
                  <a:lnTo>
                    <a:pt x="2959703" y="974693"/>
                  </a:lnTo>
                  <a:lnTo>
                    <a:pt x="2914269" y="990029"/>
                  </a:lnTo>
                  <a:lnTo>
                    <a:pt x="2868930" y="1005554"/>
                  </a:lnTo>
                  <a:lnTo>
                    <a:pt x="2823591" y="1021366"/>
                  </a:lnTo>
                  <a:lnTo>
                    <a:pt x="2778347" y="1037272"/>
                  </a:lnTo>
                  <a:lnTo>
                    <a:pt x="2733199" y="1053465"/>
                  </a:lnTo>
                  <a:lnTo>
                    <a:pt x="2688146" y="1069848"/>
                  </a:lnTo>
                  <a:lnTo>
                    <a:pt x="2643092" y="1086517"/>
                  </a:lnTo>
                  <a:lnTo>
                    <a:pt x="2598134" y="1103471"/>
                  </a:lnTo>
                  <a:lnTo>
                    <a:pt x="2553272" y="1120712"/>
                  </a:lnTo>
                  <a:lnTo>
                    <a:pt x="2508504" y="1138142"/>
                  </a:lnTo>
                  <a:lnTo>
                    <a:pt x="2463737" y="1155954"/>
                  </a:lnTo>
                  <a:lnTo>
                    <a:pt x="2419160" y="1174052"/>
                  </a:lnTo>
                  <a:lnTo>
                    <a:pt x="2374583" y="1192530"/>
                  </a:lnTo>
                  <a:lnTo>
                    <a:pt x="2330006" y="1211294"/>
                  </a:lnTo>
                  <a:lnTo>
                    <a:pt x="2285619" y="1230344"/>
                  </a:lnTo>
                  <a:lnTo>
                    <a:pt x="2241233" y="1249775"/>
                  </a:lnTo>
                  <a:lnTo>
                    <a:pt x="2196941" y="1269587"/>
                  </a:lnTo>
                  <a:lnTo>
                    <a:pt x="2152745" y="1289780"/>
                  </a:lnTo>
                  <a:lnTo>
                    <a:pt x="2108549" y="1310354"/>
                  </a:lnTo>
                  <a:lnTo>
                    <a:pt x="2064449" y="1331214"/>
                  </a:lnTo>
                  <a:lnTo>
                    <a:pt x="2020443" y="1352455"/>
                  </a:lnTo>
                  <a:lnTo>
                    <a:pt x="1976533" y="1374172"/>
                  </a:lnTo>
                  <a:lnTo>
                    <a:pt x="1932623" y="1396175"/>
                  </a:lnTo>
                  <a:lnTo>
                    <a:pt x="1888807" y="1418654"/>
                  </a:lnTo>
                  <a:lnTo>
                    <a:pt x="1845088" y="1441418"/>
                  </a:lnTo>
                  <a:lnTo>
                    <a:pt x="1801368" y="1464659"/>
                  </a:lnTo>
                  <a:lnTo>
                    <a:pt x="1757839" y="1488281"/>
                  </a:lnTo>
                  <a:lnTo>
                    <a:pt x="1714310" y="1512189"/>
                  </a:lnTo>
                  <a:lnTo>
                    <a:pt x="1670780" y="1536573"/>
                  </a:lnTo>
                  <a:lnTo>
                    <a:pt x="1627442" y="1561338"/>
                  </a:lnTo>
                  <a:lnTo>
                    <a:pt x="1584103" y="1586484"/>
                  </a:lnTo>
                  <a:lnTo>
                    <a:pt x="1540859" y="1612011"/>
                  </a:lnTo>
                  <a:lnTo>
                    <a:pt x="1497616" y="1637919"/>
                  </a:lnTo>
                  <a:lnTo>
                    <a:pt x="1454468" y="1664208"/>
                  </a:lnTo>
                  <a:lnTo>
                    <a:pt x="1411415" y="1690878"/>
                  </a:lnTo>
                  <a:lnTo>
                    <a:pt x="1368457" y="1717834"/>
                  </a:lnTo>
                  <a:lnTo>
                    <a:pt x="1325499" y="1745266"/>
                  </a:lnTo>
                  <a:lnTo>
                    <a:pt x="1282636" y="1772984"/>
                  </a:lnTo>
                  <a:lnTo>
                    <a:pt x="1239869" y="1801082"/>
                  </a:lnTo>
                  <a:lnTo>
                    <a:pt x="1197197" y="1829467"/>
                  </a:lnTo>
                  <a:lnTo>
                    <a:pt x="1154525" y="1858232"/>
                  </a:lnTo>
                  <a:lnTo>
                    <a:pt x="1111853" y="1887284"/>
                  </a:lnTo>
                  <a:lnTo>
                    <a:pt x="1069372" y="1916621"/>
                  </a:lnTo>
                  <a:lnTo>
                    <a:pt x="1026890" y="1946339"/>
                  </a:lnTo>
                  <a:lnTo>
                    <a:pt x="984504" y="1976247"/>
                  </a:lnTo>
                  <a:lnTo>
                    <a:pt x="942118" y="2006537"/>
                  </a:lnTo>
                  <a:lnTo>
                    <a:pt x="899922" y="2037016"/>
                  </a:lnTo>
                  <a:lnTo>
                    <a:pt x="857726" y="2067782"/>
                  </a:lnTo>
                  <a:lnTo>
                    <a:pt x="815531" y="2098834"/>
                  </a:lnTo>
                  <a:lnTo>
                    <a:pt x="773430" y="2130076"/>
                  </a:lnTo>
                  <a:lnTo>
                    <a:pt x="731425" y="2161508"/>
                  </a:lnTo>
                  <a:lnTo>
                    <a:pt x="689515" y="2193131"/>
                  </a:lnTo>
                  <a:lnTo>
                    <a:pt x="647605" y="2224945"/>
                  </a:lnTo>
                  <a:lnTo>
                    <a:pt x="605790" y="2256949"/>
                  </a:lnTo>
                  <a:lnTo>
                    <a:pt x="564071" y="2289048"/>
                  </a:lnTo>
                  <a:lnTo>
                    <a:pt x="522351" y="2321338"/>
                  </a:lnTo>
                  <a:lnTo>
                    <a:pt x="480727" y="2353723"/>
                  </a:lnTo>
                  <a:lnTo>
                    <a:pt x="439198" y="2386203"/>
                  </a:lnTo>
                  <a:lnTo>
                    <a:pt x="397669" y="2418779"/>
                  </a:lnTo>
                  <a:lnTo>
                    <a:pt x="356235" y="2451354"/>
                  </a:lnTo>
                  <a:lnTo>
                    <a:pt x="314801" y="2484025"/>
                  </a:lnTo>
                  <a:lnTo>
                    <a:pt x="273558" y="2516696"/>
                  </a:lnTo>
                  <a:lnTo>
                    <a:pt x="232315" y="2549366"/>
                  </a:lnTo>
                  <a:lnTo>
                    <a:pt x="191072" y="2582037"/>
                  </a:lnTo>
                  <a:lnTo>
                    <a:pt x="149924" y="2614613"/>
                  </a:lnTo>
                  <a:lnTo>
                    <a:pt x="108871" y="2647093"/>
                  </a:lnTo>
                  <a:lnTo>
                    <a:pt x="67913" y="2679478"/>
                  </a:lnTo>
                  <a:lnTo>
                    <a:pt x="26956" y="2711768"/>
                  </a:lnTo>
                  <a:lnTo>
                    <a:pt x="0" y="2733008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9" name="任意多边形: 形状 118"/>
            <p:cNvSpPr/>
            <p:nvPr/>
          </p:nvSpPr>
          <p:spPr>
            <a:xfrm>
              <a:off x="664019" y="698871"/>
              <a:ext cx="7118318" cy="2814065"/>
            </a:xfrm>
            <a:custGeom>
              <a:avLst/>
              <a:gdLst>
                <a:gd name="connsiteX0" fmla="*/ 7118319 w 7118318"/>
                <a:gd name="connsiteY0" fmla="*/ 46006 h 2814065"/>
                <a:gd name="connsiteX1" fmla="*/ 7099269 w 7118318"/>
                <a:gd name="connsiteY1" fmla="*/ 43720 h 2814065"/>
                <a:gd name="connsiteX2" fmla="*/ 7046024 w 7118318"/>
                <a:gd name="connsiteY2" fmla="*/ 37910 h 2814065"/>
                <a:gd name="connsiteX3" fmla="*/ 6992969 w 7118318"/>
                <a:gd name="connsiteY3" fmla="*/ 32290 h 2814065"/>
                <a:gd name="connsiteX4" fmla="*/ 6939915 w 7118318"/>
                <a:gd name="connsiteY4" fmla="*/ 27146 h 2814065"/>
                <a:gd name="connsiteX5" fmla="*/ 6886956 w 7118318"/>
                <a:gd name="connsiteY5" fmla="*/ 22384 h 2814065"/>
                <a:gd name="connsiteX6" fmla="*/ 6834092 w 7118318"/>
                <a:gd name="connsiteY6" fmla="*/ 18098 h 2814065"/>
                <a:gd name="connsiteX7" fmla="*/ 6781324 w 7118318"/>
                <a:gd name="connsiteY7" fmla="*/ 14192 h 2814065"/>
                <a:gd name="connsiteX8" fmla="*/ 6728746 w 7118318"/>
                <a:gd name="connsiteY8" fmla="*/ 10668 h 2814065"/>
                <a:gd name="connsiteX9" fmla="*/ 6676168 w 7118318"/>
                <a:gd name="connsiteY9" fmla="*/ 7715 h 2814065"/>
                <a:gd name="connsiteX10" fmla="*/ 6623780 w 7118318"/>
                <a:gd name="connsiteY10" fmla="*/ 5144 h 2814065"/>
                <a:gd name="connsiteX11" fmla="*/ 6571393 w 7118318"/>
                <a:gd name="connsiteY11" fmla="*/ 3143 h 2814065"/>
                <a:gd name="connsiteX12" fmla="*/ 6519101 w 7118318"/>
                <a:gd name="connsiteY12" fmla="*/ 1524 h 2814065"/>
                <a:gd name="connsiteX13" fmla="*/ 6466904 w 7118318"/>
                <a:gd name="connsiteY13" fmla="*/ 476 h 2814065"/>
                <a:gd name="connsiteX14" fmla="*/ 6414897 w 7118318"/>
                <a:gd name="connsiteY14" fmla="*/ 0 h 2814065"/>
                <a:gd name="connsiteX15" fmla="*/ 6362891 w 7118318"/>
                <a:gd name="connsiteY15" fmla="*/ 0 h 2814065"/>
                <a:gd name="connsiteX16" fmla="*/ 6310980 w 7118318"/>
                <a:gd name="connsiteY16" fmla="*/ 571 h 2814065"/>
                <a:gd name="connsiteX17" fmla="*/ 6259164 w 7118318"/>
                <a:gd name="connsiteY17" fmla="*/ 1619 h 2814065"/>
                <a:gd name="connsiteX18" fmla="*/ 6207443 w 7118318"/>
                <a:gd name="connsiteY18" fmla="*/ 3334 h 2814065"/>
                <a:gd name="connsiteX19" fmla="*/ 6155817 w 7118318"/>
                <a:gd name="connsiteY19" fmla="*/ 5525 h 2814065"/>
                <a:gd name="connsiteX20" fmla="*/ 6104287 w 7118318"/>
                <a:gd name="connsiteY20" fmla="*/ 8382 h 2814065"/>
                <a:gd name="connsiteX21" fmla="*/ 6052852 w 7118318"/>
                <a:gd name="connsiteY21" fmla="*/ 11716 h 2814065"/>
                <a:gd name="connsiteX22" fmla="*/ 6001512 w 7118318"/>
                <a:gd name="connsiteY22" fmla="*/ 15716 h 2814065"/>
                <a:gd name="connsiteX23" fmla="*/ 5950268 w 7118318"/>
                <a:gd name="connsiteY23" fmla="*/ 20288 h 2814065"/>
                <a:gd name="connsiteX24" fmla="*/ 5899119 w 7118318"/>
                <a:gd name="connsiteY24" fmla="*/ 25432 h 2814065"/>
                <a:gd name="connsiteX25" fmla="*/ 5848160 w 7118318"/>
                <a:gd name="connsiteY25" fmla="*/ 31147 h 2814065"/>
                <a:gd name="connsiteX26" fmla="*/ 5797106 w 7118318"/>
                <a:gd name="connsiteY26" fmla="*/ 37529 h 2814065"/>
                <a:gd name="connsiteX27" fmla="*/ 5746242 w 7118318"/>
                <a:gd name="connsiteY27" fmla="*/ 44482 h 2814065"/>
                <a:gd name="connsiteX28" fmla="*/ 5695474 w 7118318"/>
                <a:gd name="connsiteY28" fmla="*/ 52006 h 2814065"/>
                <a:gd name="connsiteX29" fmla="*/ 5644706 w 7118318"/>
                <a:gd name="connsiteY29" fmla="*/ 60198 h 2814065"/>
                <a:gd name="connsiteX30" fmla="*/ 5594128 w 7118318"/>
                <a:gd name="connsiteY30" fmla="*/ 68961 h 2814065"/>
                <a:gd name="connsiteX31" fmla="*/ 5543646 w 7118318"/>
                <a:gd name="connsiteY31" fmla="*/ 78296 h 2814065"/>
                <a:gd name="connsiteX32" fmla="*/ 5493163 w 7118318"/>
                <a:gd name="connsiteY32" fmla="*/ 88297 h 2814065"/>
                <a:gd name="connsiteX33" fmla="*/ 5442871 w 7118318"/>
                <a:gd name="connsiteY33" fmla="*/ 98965 h 2814065"/>
                <a:gd name="connsiteX34" fmla="*/ 5392579 w 7118318"/>
                <a:gd name="connsiteY34" fmla="*/ 110109 h 2814065"/>
                <a:gd name="connsiteX35" fmla="*/ 5342382 w 7118318"/>
                <a:gd name="connsiteY35" fmla="*/ 121920 h 2814065"/>
                <a:gd name="connsiteX36" fmla="*/ 5292281 w 7118318"/>
                <a:gd name="connsiteY36" fmla="*/ 134302 h 2814065"/>
                <a:gd name="connsiteX37" fmla="*/ 5242370 w 7118318"/>
                <a:gd name="connsiteY37" fmla="*/ 147352 h 2814065"/>
                <a:gd name="connsiteX38" fmla="*/ 5192459 w 7118318"/>
                <a:gd name="connsiteY38" fmla="*/ 160877 h 2814065"/>
                <a:gd name="connsiteX39" fmla="*/ 5142643 w 7118318"/>
                <a:gd name="connsiteY39" fmla="*/ 175069 h 2814065"/>
                <a:gd name="connsiteX40" fmla="*/ 5092827 w 7118318"/>
                <a:gd name="connsiteY40" fmla="*/ 189833 h 2814065"/>
                <a:gd name="connsiteX41" fmla="*/ 5043202 w 7118318"/>
                <a:gd name="connsiteY41" fmla="*/ 205169 h 2814065"/>
                <a:gd name="connsiteX42" fmla="*/ 4993672 w 7118318"/>
                <a:gd name="connsiteY42" fmla="*/ 221075 h 2814065"/>
                <a:gd name="connsiteX43" fmla="*/ 4944142 w 7118318"/>
                <a:gd name="connsiteY43" fmla="*/ 237554 h 2814065"/>
                <a:gd name="connsiteX44" fmla="*/ 4894803 w 7118318"/>
                <a:gd name="connsiteY44" fmla="*/ 254508 h 2814065"/>
                <a:gd name="connsiteX45" fmla="*/ 4845463 w 7118318"/>
                <a:gd name="connsiteY45" fmla="*/ 272129 h 2814065"/>
                <a:gd name="connsiteX46" fmla="*/ 4796219 w 7118318"/>
                <a:gd name="connsiteY46" fmla="*/ 290132 h 2814065"/>
                <a:gd name="connsiteX47" fmla="*/ 4747070 w 7118318"/>
                <a:gd name="connsiteY47" fmla="*/ 308800 h 2814065"/>
                <a:gd name="connsiteX48" fmla="*/ 4698016 w 7118318"/>
                <a:gd name="connsiteY48" fmla="*/ 327946 h 2814065"/>
                <a:gd name="connsiteX49" fmla="*/ 4649058 w 7118318"/>
                <a:gd name="connsiteY49" fmla="*/ 347567 h 2814065"/>
                <a:gd name="connsiteX50" fmla="*/ 4600194 w 7118318"/>
                <a:gd name="connsiteY50" fmla="*/ 367665 h 2814065"/>
                <a:gd name="connsiteX51" fmla="*/ 4551426 w 7118318"/>
                <a:gd name="connsiteY51" fmla="*/ 388239 h 2814065"/>
                <a:gd name="connsiteX52" fmla="*/ 4502658 w 7118318"/>
                <a:gd name="connsiteY52" fmla="*/ 409385 h 2814065"/>
                <a:gd name="connsiteX53" fmla="*/ 4454081 w 7118318"/>
                <a:gd name="connsiteY53" fmla="*/ 430911 h 2814065"/>
                <a:gd name="connsiteX54" fmla="*/ 4405503 w 7118318"/>
                <a:gd name="connsiteY54" fmla="*/ 452819 h 2814065"/>
                <a:gd name="connsiteX55" fmla="*/ 4357021 w 7118318"/>
                <a:gd name="connsiteY55" fmla="*/ 475202 h 2814065"/>
                <a:gd name="connsiteX56" fmla="*/ 4308634 w 7118318"/>
                <a:gd name="connsiteY56" fmla="*/ 497110 h 2814065"/>
                <a:gd name="connsiteX57" fmla="*/ 4260342 w 7118318"/>
                <a:gd name="connsiteY57" fmla="*/ 518446 h 2814065"/>
                <a:gd name="connsiteX58" fmla="*/ 4212050 w 7118318"/>
                <a:gd name="connsiteY58" fmla="*/ 539306 h 2814065"/>
                <a:gd name="connsiteX59" fmla="*/ 4163949 w 7118318"/>
                <a:gd name="connsiteY59" fmla="*/ 559689 h 2814065"/>
                <a:gd name="connsiteX60" fmla="*/ 4115848 w 7118318"/>
                <a:gd name="connsiteY60" fmla="*/ 579501 h 2814065"/>
                <a:gd name="connsiteX61" fmla="*/ 4067842 w 7118318"/>
                <a:gd name="connsiteY61" fmla="*/ 598932 h 2814065"/>
                <a:gd name="connsiteX62" fmla="*/ 4019931 w 7118318"/>
                <a:gd name="connsiteY62" fmla="*/ 617982 h 2814065"/>
                <a:gd name="connsiteX63" fmla="*/ 3972116 w 7118318"/>
                <a:gd name="connsiteY63" fmla="*/ 636651 h 2814065"/>
                <a:gd name="connsiteX64" fmla="*/ 3924396 w 7118318"/>
                <a:gd name="connsiteY64" fmla="*/ 655034 h 2814065"/>
                <a:gd name="connsiteX65" fmla="*/ 3876771 w 7118318"/>
                <a:gd name="connsiteY65" fmla="*/ 673036 h 2814065"/>
                <a:gd name="connsiteX66" fmla="*/ 3829146 w 7118318"/>
                <a:gd name="connsiteY66" fmla="*/ 690848 h 2814065"/>
                <a:gd name="connsiteX67" fmla="*/ 3781616 w 7118318"/>
                <a:gd name="connsiteY67" fmla="*/ 708374 h 2814065"/>
                <a:gd name="connsiteX68" fmla="*/ 3734181 w 7118318"/>
                <a:gd name="connsiteY68" fmla="*/ 725710 h 2814065"/>
                <a:gd name="connsiteX69" fmla="*/ 3686842 w 7118318"/>
                <a:gd name="connsiteY69" fmla="*/ 742760 h 2814065"/>
                <a:gd name="connsiteX70" fmla="*/ 3639598 w 7118318"/>
                <a:gd name="connsiteY70" fmla="*/ 759714 h 2814065"/>
                <a:gd name="connsiteX71" fmla="*/ 3592449 w 7118318"/>
                <a:gd name="connsiteY71" fmla="*/ 776573 h 2814065"/>
                <a:gd name="connsiteX72" fmla="*/ 3545300 w 7118318"/>
                <a:gd name="connsiteY72" fmla="*/ 793337 h 2814065"/>
                <a:gd name="connsiteX73" fmla="*/ 3498247 w 7118318"/>
                <a:gd name="connsiteY73" fmla="*/ 809911 h 2814065"/>
                <a:gd name="connsiteX74" fmla="*/ 3451289 w 7118318"/>
                <a:gd name="connsiteY74" fmla="*/ 826484 h 2814065"/>
                <a:gd name="connsiteX75" fmla="*/ 3404426 w 7118318"/>
                <a:gd name="connsiteY75" fmla="*/ 843058 h 2814065"/>
                <a:gd name="connsiteX76" fmla="*/ 3357658 w 7118318"/>
                <a:gd name="connsiteY76" fmla="*/ 859631 h 2814065"/>
                <a:gd name="connsiteX77" fmla="*/ 3310890 w 7118318"/>
                <a:gd name="connsiteY77" fmla="*/ 876110 h 2814065"/>
                <a:gd name="connsiteX78" fmla="*/ 3264313 w 7118318"/>
                <a:gd name="connsiteY78" fmla="*/ 892683 h 2814065"/>
                <a:gd name="connsiteX79" fmla="*/ 3217736 w 7118318"/>
                <a:gd name="connsiteY79" fmla="*/ 909352 h 2814065"/>
                <a:gd name="connsiteX80" fmla="*/ 3171254 w 7118318"/>
                <a:gd name="connsiteY80" fmla="*/ 926020 h 2814065"/>
                <a:gd name="connsiteX81" fmla="*/ 3124772 w 7118318"/>
                <a:gd name="connsiteY81" fmla="*/ 942785 h 2814065"/>
                <a:gd name="connsiteX82" fmla="*/ 3078480 w 7118318"/>
                <a:gd name="connsiteY82" fmla="*/ 959644 h 2814065"/>
                <a:gd name="connsiteX83" fmla="*/ 3032189 w 7118318"/>
                <a:gd name="connsiteY83" fmla="*/ 976694 h 2814065"/>
                <a:gd name="connsiteX84" fmla="*/ 2985992 w 7118318"/>
                <a:gd name="connsiteY84" fmla="*/ 993839 h 2814065"/>
                <a:gd name="connsiteX85" fmla="*/ 2939891 w 7118318"/>
                <a:gd name="connsiteY85" fmla="*/ 1011174 h 2814065"/>
                <a:gd name="connsiteX86" fmla="*/ 2893886 w 7118318"/>
                <a:gd name="connsiteY86" fmla="*/ 1028700 h 2814065"/>
                <a:gd name="connsiteX87" fmla="*/ 2847975 w 7118318"/>
                <a:gd name="connsiteY87" fmla="*/ 1046417 h 2814065"/>
                <a:gd name="connsiteX88" fmla="*/ 2802065 w 7118318"/>
                <a:gd name="connsiteY88" fmla="*/ 1064228 h 2814065"/>
                <a:gd name="connsiteX89" fmla="*/ 2756249 w 7118318"/>
                <a:gd name="connsiteY89" fmla="*/ 1082421 h 2814065"/>
                <a:gd name="connsiteX90" fmla="*/ 2710529 w 7118318"/>
                <a:gd name="connsiteY90" fmla="*/ 1100709 h 2814065"/>
                <a:gd name="connsiteX91" fmla="*/ 2664905 w 7118318"/>
                <a:gd name="connsiteY91" fmla="*/ 1119283 h 2814065"/>
                <a:gd name="connsiteX92" fmla="*/ 2619280 w 7118318"/>
                <a:gd name="connsiteY92" fmla="*/ 1138142 h 2814065"/>
                <a:gd name="connsiteX93" fmla="*/ 2573750 w 7118318"/>
                <a:gd name="connsiteY93" fmla="*/ 1157288 h 2814065"/>
                <a:gd name="connsiteX94" fmla="*/ 2528316 w 7118318"/>
                <a:gd name="connsiteY94" fmla="*/ 1176623 h 2814065"/>
                <a:gd name="connsiteX95" fmla="*/ 2482977 w 7118318"/>
                <a:gd name="connsiteY95" fmla="*/ 1196340 h 2814065"/>
                <a:gd name="connsiteX96" fmla="*/ 2437733 w 7118318"/>
                <a:gd name="connsiteY96" fmla="*/ 1216343 h 2814065"/>
                <a:gd name="connsiteX97" fmla="*/ 2392490 w 7118318"/>
                <a:gd name="connsiteY97" fmla="*/ 1236631 h 2814065"/>
                <a:gd name="connsiteX98" fmla="*/ 2347341 w 7118318"/>
                <a:gd name="connsiteY98" fmla="*/ 1257205 h 2814065"/>
                <a:gd name="connsiteX99" fmla="*/ 2302288 w 7118318"/>
                <a:gd name="connsiteY99" fmla="*/ 1278160 h 2814065"/>
                <a:gd name="connsiteX100" fmla="*/ 2257330 w 7118318"/>
                <a:gd name="connsiteY100" fmla="*/ 1299401 h 2814065"/>
                <a:gd name="connsiteX101" fmla="*/ 2212372 w 7118318"/>
                <a:gd name="connsiteY101" fmla="*/ 1320927 h 2814065"/>
                <a:gd name="connsiteX102" fmla="*/ 2167604 w 7118318"/>
                <a:gd name="connsiteY102" fmla="*/ 1342835 h 2814065"/>
                <a:gd name="connsiteX103" fmla="*/ 2122742 w 7118318"/>
                <a:gd name="connsiteY103" fmla="*/ 1365123 h 2814065"/>
                <a:gd name="connsiteX104" fmla="*/ 2078069 w 7118318"/>
                <a:gd name="connsiteY104" fmla="*/ 1387697 h 2814065"/>
                <a:gd name="connsiteX105" fmla="*/ 2033492 w 7118318"/>
                <a:gd name="connsiteY105" fmla="*/ 1410653 h 2814065"/>
                <a:gd name="connsiteX106" fmla="*/ 1988915 w 7118318"/>
                <a:gd name="connsiteY106" fmla="*/ 1433989 h 2814065"/>
                <a:gd name="connsiteX107" fmla="*/ 1944434 w 7118318"/>
                <a:gd name="connsiteY107" fmla="*/ 1457611 h 2814065"/>
                <a:gd name="connsiteX108" fmla="*/ 1899952 w 7118318"/>
                <a:gd name="connsiteY108" fmla="*/ 1481614 h 2814065"/>
                <a:gd name="connsiteX109" fmla="*/ 1855661 w 7118318"/>
                <a:gd name="connsiteY109" fmla="*/ 1505998 h 2814065"/>
                <a:gd name="connsiteX110" fmla="*/ 1811369 w 7118318"/>
                <a:gd name="connsiteY110" fmla="*/ 1530668 h 2814065"/>
                <a:gd name="connsiteX111" fmla="*/ 1767173 w 7118318"/>
                <a:gd name="connsiteY111" fmla="*/ 1555814 h 2814065"/>
                <a:gd name="connsiteX112" fmla="*/ 1723073 w 7118318"/>
                <a:gd name="connsiteY112" fmla="*/ 1581245 h 2814065"/>
                <a:gd name="connsiteX113" fmla="*/ 1678972 w 7118318"/>
                <a:gd name="connsiteY113" fmla="*/ 1606963 h 2814065"/>
                <a:gd name="connsiteX114" fmla="*/ 1634966 w 7118318"/>
                <a:gd name="connsiteY114" fmla="*/ 1633157 h 2814065"/>
                <a:gd name="connsiteX115" fmla="*/ 1591056 w 7118318"/>
                <a:gd name="connsiteY115" fmla="*/ 1659636 h 2814065"/>
                <a:gd name="connsiteX116" fmla="*/ 1547241 w 7118318"/>
                <a:gd name="connsiteY116" fmla="*/ 1686401 h 2814065"/>
                <a:gd name="connsiteX117" fmla="*/ 1503426 w 7118318"/>
                <a:gd name="connsiteY117" fmla="*/ 1713643 h 2814065"/>
                <a:gd name="connsiteX118" fmla="*/ 1459706 w 7118318"/>
                <a:gd name="connsiteY118" fmla="*/ 1741170 h 2814065"/>
                <a:gd name="connsiteX119" fmla="*/ 1416082 w 7118318"/>
                <a:gd name="connsiteY119" fmla="*/ 1768983 h 2814065"/>
                <a:gd name="connsiteX120" fmla="*/ 1372457 w 7118318"/>
                <a:gd name="connsiteY120" fmla="*/ 1797082 h 2814065"/>
                <a:gd name="connsiteX121" fmla="*/ 1328928 w 7118318"/>
                <a:gd name="connsiteY121" fmla="*/ 1825562 h 2814065"/>
                <a:gd name="connsiteX122" fmla="*/ 1285494 w 7118318"/>
                <a:gd name="connsiteY122" fmla="*/ 1854422 h 2814065"/>
                <a:gd name="connsiteX123" fmla="*/ 1242155 w 7118318"/>
                <a:gd name="connsiteY123" fmla="*/ 1883474 h 2814065"/>
                <a:gd name="connsiteX124" fmla="*/ 1198817 w 7118318"/>
                <a:gd name="connsiteY124" fmla="*/ 1912906 h 2814065"/>
                <a:gd name="connsiteX125" fmla="*/ 1155573 w 7118318"/>
                <a:gd name="connsiteY125" fmla="*/ 1942529 h 2814065"/>
                <a:gd name="connsiteX126" fmla="*/ 1112425 w 7118318"/>
                <a:gd name="connsiteY126" fmla="*/ 1972532 h 2814065"/>
                <a:gd name="connsiteX127" fmla="*/ 1069372 w 7118318"/>
                <a:gd name="connsiteY127" fmla="*/ 2002727 h 2814065"/>
                <a:gd name="connsiteX128" fmla="*/ 1026319 w 7118318"/>
                <a:gd name="connsiteY128" fmla="*/ 2033207 h 2814065"/>
                <a:gd name="connsiteX129" fmla="*/ 983361 w 7118318"/>
                <a:gd name="connsiteY129" fmla="*/ 2063877 h 2814065"/>
                <a:gd name="connsiteX130" fmla="*/ 940403 w 7118318"/>
                <a:gd name="connsiteY130" fmla="*/ 2094833 h 2814065"/>
                <a:gd name="connsiteX131" fmla="*/ 897541 w 7118318"/>
                <a:gd name="connsiteY131" fmla="*/ 2126076 h 2814065"/>
                <a:gd name="connsiteX132" fmla="*/ 854774 w 7118318"/>
                <a:gd name="connsiteY132" fmla="*/ 2157413 h 2814065"/>
                <a:gd name="connsiteX133" fmla="*/ 812102 w 7118318"/>
                <a:gd name="connsiteY133" fmla="*/ 2189036 h 2814065"/>
                <a:gd name="connsiteX134" fmla="*/ 769525 w 7118318"/>
                <a:gd name="connsiteY134" fmla="*/ 2220754 h 2814065"/>
                <a:gd name="connsiteX135" fmla="*/ 726948 w 7118318"/>
                <a:gd name="connsiteY135" fmla="*/ 2252663 h 2814065"/>
                <a:gd name="connsiteX136" fmla="*/ 684371 w 7118318"/>
                <a:gd name="connsiteY136" fmla="*/ 2284762 h 2814065"/>
                <a:gd name="connsiteX137" fmla="*/ 641985 w 7118318"/>
                <a:gd name="connsiteY137" fmla="*/ 2316956 h 2814065"/>
                <a:gd name="connsiteX138" fmla="*/ 599599 w 7118318"/>
                <a:gd name="connsiteY138" fmla="*/ 2349246 h 2814065"/>
                <a:gd name="connsiteX139" fmla="*/ 557308 w 7118318"/>
                <a:gd name="connsiteY139" fmla="*/ 2381726 h 2814065"/>
                <a:gd name="connsiteX140" fmla="*/ 515017 w 7118318"/>
                <a:gd name="connsiteY140" fmla="*/ 2414207 h 2814065"/>
                <a:gd name="connsiteX141" fmla="*/ 472821 w 7118318"/>
                <a:gd name="connsiteY141" fmla="*/ 2446782 h 2814065"/>
                <a:gd name="connsiteX142" fmla="*/ 430721 w 7118318"/>
                <a:gd name="connsiteY142" fmla="*/ 2479453 h 2814065"/>
                <a:gd name="connsiteX143" fmla="*/ 388715 w 7118318"/>
                <a:gd name="connsiteY143" fmla="*/ 2512124 h 2814065"/>
                <a:gd name="connsiteX144" fmla="*/ 346710 w 7118318"/>
                <a:gd name="connsiteY144" fmla="*/ 2544794 h 2814065"/>
                <a:gd name="connsiteX145" fmla="*/ 304800 w 7118318"/>
                <a:gd name="connsiteY145" fmla="*/ 2577465 h 2814065"/>
                <a:gd name="connsiteX146" fmla="*/ 262985 w 7118318"/>
                <a:gd name="connsiteY146" fmla="*/ 2610041 h 2814065"/>
                <a:gd name="connsiteX147" fmla="*/ 221171 w 7118318"/>
                <a:gd name="connsiteY147" fmla="*/ 2642616 h 2814065"/>
                <a:gd name="connsiteX148" fmla="*/ 179451 w 7118318"/>
                <a:gd name="connsiteY148" fmla="*/ 2675096 h 2814065"/>
                <a:gd name="connsiteX149" fmla="*/ 137827 w 7118318"/>
                <a:gd name="connsiteY149" fmla="*/ 2707481 h 2814065"/>
                <a:gd name="connsiteX150" fmla="*/ 96202 w 7118318"/>
                <a:gd name="connsiteY150" fmla="*/ 2739771 h 2814065"/>
                <a:gd name="connsiteX151" fmla="*/ 54674 w 7118318"/>
                <a:gd name="connsiteY151" fmla="*/ 2771966 h 2814065"/>
                <a:gd name="connsiteX152" fmla="*/ 13145 w 7118318"/>
                <a:gd name="connsiteY152" fmla="*/ 2803970 h 2814065"/>
                <a:gd name="connsiteX153" fmla="*/ 0 w 7118318"/>
                <a:gd name="connsiteY153" fmla="*/ 2814066 h 28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7118318" h="2814065">
                  <a:moveTo>
                    <a:pt x="7118319" y="46006"/>
                  </a:moveTo>
                  <a:lnTo>
                    <a:pt x="7099269" y="43720"/>
                  </a:lnTo>
                  <a:lnTo>
                    <a:pt x="7046024" y="37910"/>
                  </a:lnTo>
                  <a:lnTo>
                    <a:pt x="6992969" y="32290"/>
                  </a:lnTo>
                  <a:lnTo>
                    <a:pt x="6939915" y="27146"/>
                  </a:lnTo>
                  <a:lnTo>
                    <a:pt x="6886956" y="22384"/>
                  </a:lnTo>
                  <a:lnTo>
                    <a:pt x="6834092" y="18098"/>
                  </a:lnTo>
                  <a:lnTo>
                    <a:pt x="6781324" y="14192"/>
                  </a:lnTo>
                  <a:lnTo>
                    <a:pt x="6728746" y="10668"/>
                  </a:lnTo>
                  <a:lnTo>
                    <a:pt x="6676168" y="7715"/>
                  </a:lnTo>
                  <a:lnTo>
                    <a:pt x="6623780" y="5144"/>
                  </a:lnTo>
                  <a:lnTo>
                    <a:pt x="6571393" y="3143"/>
                  </a:lnTo>
                  <a:lnTo>
                    <a:pt x="6519101" y="1524"/>
                  </a:lnTo>
                  <a:lnTo>
                    <a:pt x="6466904" y="476"/>
                  </a:lnTo>
                  <a:lnTo>
                    <a:pt x="6414897" y="0"/>
                  </a:lnTo>
                  <a:lnTo>
                    <a:pt x="6362891" y="0"/>
                  </a:lnTo>
                  <a:lnTo>
                    <a:pt x="6310980" y="571"/>
                  </a:lnTo>
                  <a:lnTo>
                    <a:pt x="6259164" y="1619"/>
                  </a:lnTo>
                  <a:lnTo>
                    <a:pt x="6207443" y="3334"/>
                  </a:lnTo>
                  <a:lnTo>
                    <a:pt x="6155817" y="5525"/>
                  </a:lnTo>
                  <a:lnTo>
                    <a:pt x="6104287" y="8382"/>
                  </a:lnTo>
                  <a:lnTo>
                    <a:pt x="6052852" y="11716"/>
                  </a:lnTo>
                  <a:lnTo>
                    <a:pt x="6001512" y="15716"/>
                  </a:lnTo>
                  <a:lnTo>
                    <a:pt x="5950268" y="20288"/>
                  </a:lnTo>
                  <a:lnTo>
                    <a:pt x="5899119" y="25432"/>
                  </a:lnTo>
                  <a:lnTo>
                    <a:pt x="5848160" y="31147"/>
                  </a:lnTo>
                  <a:lnTo>
                    <a:pt x="5797106" y="37529"/>
                  </a:lnTo>
                  <a:lnTo>
                    <a:pt x="5746242" y="44482"/>
                  </a:lnTo>
                  <a:lnTo>
                    <a:pt x="5695474" y="52006"/>
                  </a:lnTo>
                  <a:lnTo>
                    <a:pt x="5644706" y="60198"/>
                  </a:lnTo>
                  <a:lnTo>
                    <a:pt x="5594128" y="68961"/>
                  </a:lnTo>
                  <a:lnTo>
                    <a:pt x="5543646" y="78296"/>
                  </a:lnTo>
                  <a:lnTo>
                    <a:pt x="5493163" y="88297"/>
                  </a:lnTo>
                  <a:lnTo>
                    <a:pt x="5442871" y="98965"/>
                  </a:lnTo>
                  <a:lnTo>
                    <a:pt x="5392579" y="110109"/>
                  </a:lnTo>
                  <a:lnTo>
                    <a:pt x="5342382" y="121920"/>
                  </a:lnTo>
                  <a:lnTo>
                    <a:pt x="5292281" y="134302"/>
                  </a:lnTo>
                  <a:lnTo>
                    <a:pt x="5242370" y="147352"/>
                  </a:lnTo>
                  <a:lnTo>
                    <a:pt x="5192459" y="160877"/>
                  </a:lnTo>
                  <a:lnTo>
                    <a:pt x="5142643" y="175069"/>
                  </a:lnTo>
                  <a:lnTo>
                    <a:pt x="5092827" y="189833"/>
                  </a:lnTo>
                  <a:lnTo>
                    <a:pt x="5043202" y="205169"/>
                  </a:lnTo>
                  <a:lnTo>
                    <a:pt x="4993672" y="221075"/>
                  </a:lnTo>
                  <a:lnTo>
                    <a:pt x="4944142" y="237554"/>
                  </a:lnTo>
                  <a:lnTo>
                    <a:pt x="4894803" y="254508"/>
                  </a:lnTo>
                  <a:lnTo>
                    <a:pt x="4845463" y="272129"/>
                  </a:lnTo>
                  <a:lnTo>
                    <a:pt x="4796219" y="290132"/>
                  </a:lnTo>
                  <a:lnTo>
                    <a:pt x="4747070" y="308800"/>
                  </a:lnTo>
                  <a:lnTo>
                    <a:pt x="4698016" y="327946"/>
                  </a:lnTo>
                  <a:lnTo>
                    <a:pt x="4649058" y="347567"/>
                  </a:lnTo>
                  <a:lnTo>
                    <a:pt x="4600194" y="367665"/>
                  </a:lnTo>
                  <a:lnTo>
                    <a:pt x="4551426" y="388239"/>
                  </a:lnTo>
                  <a:lnTo>
                    <a:pt x="4502658" y="409385"/>
                  </a:lnTo>
                  <a:lnTo>
                    <a:pt x="4454081" y="430911"/>
                  </a:lnTo>
                  <a:lnTo>
                    <a:pt x="4405503" y="452819"/>
                  </a:lnTo>
                  <a:lnTo>
                    <a:pt x="4357021" y="475202"/>
                  </a:lnTo>
                  <a:lnTo>
                    <a:pt x="4308634" y="497110"/>
                  </a:lnTo>
                  <a:lnTo>
                    <a:pt x="4260342" y="518446"/>
                  </a:lnTo>
                  <a:lnTo>
                    <a:pt x="4212050" y="539306"/>
                  </a:lnTo>
                  <a:lnTo>
                    <a:pt x="4163949" y="559689"/>
                  </a:lnTo>
                  <a:lnTo>
                    <a:pt x="4115848" y="579501"/>
                  </a:lnTo>
                  <a:lnTo>
                    <a:pt x="4067842" y="598932"/>
                  </a:lnTo>
                  <a:lnTo>
                    <a:pt x="4019931" y="617982"/>
                  </a:lnTo>
                  <a:lnTo>
                    <a:pt x="3972116" y="636651"/>
                  </a:lnTo>
                  <a:lnTo>
                    <a:pt x="3924396" y="655034"/>
                  </a:lnTo>
                  <a:lnTo>
                    <a:pt x="3876771" y="673036"/>
                  </a:lnTo>
                  <a:lnTo>
                    <a:pt x="3829146" y="690848"/>
                  </a:lnTo>
                  <a:lnTo>
                    <a:pt x="3781616" y="708374"/>
                  </a:lnTo>
                  <a:lnTo>
                    <a:pt x="3734181" y="725710"/>
                  </a:lnTo>
                  <a:lnTo>
                    <a:pt x="3686842" y="742760"/>
                  </a:lnTo>
                  <a:lnTo>
                    <a:pt x="3639598" y="759714"/>
                  </a:lnTo>
                  <a:lnTo>
                    <a:pt x="3592449" y="776573"/>
                  </a:lnTo>
                  <a:lnTo>
                    <a:pt x="3545300" y="793337"/>
                  </a:lnTo>
                  <a:lnTo>
                    <a:pt x="3498247" y="809911"/>
                  </a:lnTo>
                  <a:lnTo>
                    <a:pt x="3451289" y="826484"/>
                  </a:lnTo>
                  <a:lnTo>
                    <a:pt x="3404426" y="843058"/>
                  </a:lnTo>
                  <a:lnTo>
                    <a:pt x="3357658" y="859631"/>
                  </a:lnTo>
                  <a:lnTo>
                    <a:pt x="3310890" y="876110"/>
                  </a:lnTo>
                  <a:lnTo>
                    <a:pt x="3264313" y="892683"/>
                  </a:lnTo>
                  <a:lnTo>
                    <a:pt x="3217736" y="909352"/>
                  </a:lnTo>
                  <a:lnTo>
                    <a:pt x="3171254" y="926020"/>
                  </a:lnTo>
                  <a:lnTo>
                    <a:pt x="3124772" y="942785"/>
                  </a:lnTo>
                  <a:lnTo>
                    <a:pt x="3078480" y="959644"/>
                  </a:lnTo>
                  <a:lnTo>
                    <a:pt x="3032189" y="976694"/>
                  </a:lnTo>
                  <a:lnTo>
                    <a:pt x="2985992" y="993839"/>
                  </a:lnTo>
                  <a:lnTo>
                    <a:pt x="2939891" y="1011174"/>
                  </a:lnTo>
                  <a:lnTo>
                    <a:pt x="2893886" y="1028700"/>
                  </a:lnTo>
                  <a:lnTo>
                    <a:pt x="2847975" y="1046417"/>
                  </a:lnTo>
                  <a:lnTo>
                    <a:pt x="2802065" y="1064228"/>
                  </a:lnTo>
                  <a:lnTo>
                    <a:pt x="2756249" y="1082421"/>
                  </a:lnTo>
                  <a:lnTo>
                    <a:pt x="2710529" y="1100709"/>
                  </a:lnTo>
                  <a:lnTo>
                    <a:pt x="2664905" y="1119283"/>
                  </a:lnTo>
                  <a:lnTo>
                    <a:pt x="2619280" y="1138142"/>
                  </a:lnTo>
                  <a:lnTo>
                    <a:pt x="2573750" y="1157288"/>
                  </a:lnTo>
                  <a:lnTo>
                    <a:pt x="2528316" y="1176623"/>
                  </a:lnTo>
                  <a:lnTo>
                    <a:pt x="2482977" y="1196340"/>
                  </a:lnTo>
                  <a:lnTo>
                    <a:pt x="2437733" y="1216343"/>
                  </a:lnTo>
                  <a:lnTo>
                    <a:pt x="2392490" y="1236631"/>
                  </a:lnTo>
                  <a:lnTo>
                    <a:pt x="2347341" y="1257205"/>
                  </a:lnTo>
                  <a:lnTo>
                    <a:pt x="2302288" y="1278160"/>
                  </a:lnTo>
                  <a:lnTo>
                    <a:pt x="2257330" y="1299401"/>
                  </a:lnTo>
                  <a:lnTo>
                    <a:pt x="2212372" y="1320927"/>
                  </a:lnTo>
                  <a:lnTo>
                    <a:pt x="2167604" y="1342835"/>
                  </a:lnTo>
                  <a:lnTo>
                    <a:pt x="2122742" y="1365123"/>
                  </a:lnTo>
                  <a:lnTo>
                    <a:pt x="2078069" y="1387697"/>
                  </a:lnTo>
                  <a:lnTo>
                    <a:pt x="2033492" y="1410653"/>
                  </a:lnTo>
                  <a:lnTo>
                    <a:pt x="1988915" y="1433989"/>
                  </a:lnTo>
                  <a:lnTo>
                    <a:pt x="1944434" y="1457611"/>
                  </a:lnTo>
                  <a:lnTo>
                    <a:pt x="1899952" y="1481614"/>
                  </a:lnTo>
                  <a:lnTo>
                    <a:pt x="1855661" y="1505998"/>
                  </a:lnTo>
                  <a:lnTo>
                    <a:pt x="1811369" y="1530668"/>
                  </a:lnTo>
                  <a:lnTo>
                    <a:pt x="1767173" y="1555814"/>
                  </a:lnTo>
                  <a:lnTo>
                    <a:pt x="1723073" y="1581245"/>
                  </a:lnTo>
                  <a:lnTo>
                    <a:pt x="1678972" y="1606963"/>
                  </a:lnTo>
                  <a:lnTo>
                    <a:pt x="1634966" y="1633157"/>
                  </a:lnTo>
                  <a:lnTo>
                    <a:pt x="1591056" y="1659636"/>
                  </a:lnTo>
                  <a:lnTo>
                    <a:pt x="1547241" y="1686401"/>
                  </a:lnTo>
                  <a:lnTo>
                    <a:pt x="1503426" y="1713643"/>
                  </a:lnTo>
                  <a:lnTo>
                    <a:pt x="1459706" y="1741170"/>
                  </a:lnTo>
                  <a:lnTo>
                    <a:pt x="1416082" y="1768983"/>
                  </a:lnTo>
                  <a:lnTo>
                    <a:pt x="1372457" y="1797082"/>
                  </a:lnTo>
                  <a:lnTo>
                    <a:pt x="1328928" y="1825562"/>
                  </a:lnTo>
                  <a:lnTo>
                    <a:pt x="1285494" y="1854422"/>
                  </a:lnTo>
                  <a:lnTo>
                    <a:pt x="1242155" y="1883474"/>
                  </a:lnTo>
                  <a:lnTo>
                    <a:pt x="1198817" y="1912906"/>
                  </a:lnTo>
                  <a:lnTo>
                    <a:pt x="1155573" y="1942529"/>
                  </a:lnTo>
                  <a:lnTo>
                    <a:pt x="1112425" y="1972532"/>
                  </a:lnTo>
                  <a:lnTo>
                    <a:pt x="1069372" y="2002727"/>
                  </a:lnTo>
                  <a:lnTo>
                    <a:pt x="1026319" y="2033207"/>
                  </a:lnTo>
                  <a:lnTo>
                    <a:pt x="983361" y="2063877"/>
                  </a:lnTo>
                  <a:lnTo>
                    <a:pt x="940403" y="2094833"/>
                  </a:lnTo>
                  <a:lnTo>
                    <a:pt x="897541" y="2126076"/>
                  </a:lnTo>
                  <a:lnTo>
                    <a:pt x="854774" y="2157413"/>
                  </a:lnTo>
                  <a:lnTo>
                    <a:pt x="812102" y="2189036"/>
                  </a:lnTo>
                  <a:lnTo>
                    <a:pt x="769525" y="2220754"/>
                  </a:lnTo>
                  <a:lnTo>
                    <a:pt x="726948" y="2252663"/>
                  </a:lnTo>
                  <a:lnTo>
                    <a:pt x="684371" y="2284762"/>
                  </a:lnTo>
                  <a:lnTo>
                    <a:pt x="641985" y="2316956"/>
                  </a:lnTo>
                  <a:lnTo>
                    <a:pt x="599599" y="2349246"/>
                  </a:lnTo>
                  <a:lnTo>
                    <a:pt x="557308" y="2381726"/>
                  </a:lnTo>
                  <a:lnTo>
                    <a:pt x="515017" y="2414207"/>
                  </a:lnTo>
                  <a:lnTo>
                    <a:pt x="472821" y="2446782"/>
                  </a:lnTo>
                  <a:lnTo>
                    <a:pt x="430721" y="2479453"/>
                  </a:lnTo>
                  <a:lnTo>
                    <a:pt x="388715" y="2512124"/>
                  </a:lnTo>
                  <a:lnTo>
                    <a:pt x="346710" y="2544794"/>
                  </a:lnTo>
                  <a:lnTo>
                    <a:pt x="304800" y="2577465"/>
                  </a:lnTo>
                  <a:lnTo>
                    <a:pt x="262985" y="2610041"/>
                  </a:lnTo>
                  <a:lnTo>
                    <a:pt x="221171" y="2642616"/>
                  </a:lnTo>
                  <a:lnTo>
                    <a:pt x="179451" y="2675096"/>
                  </a:lnTo>
                  <a:lnTo>
                    <a:pt x="137827" y="2707481"/>
                  </a:lnTo>
                  <a:lnTo>
                    <a:pt x="96202" y="2739771"/>
                  </a:lnTo>
                  <a:lnTo>
                    <a:pt x="54674" y="2771966"/>
                  </a:lnTo>
                  <a:lnTo>
                    <a:pt x="13145" y="2803970"/>
                  </a:lnTo>
                  <a:lnTo>
                    <a:pt x="0" y="2814066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0" name="任意多边形: 形状 119"/>
            <p:cNvSpPr/>
            <p:nvPr/>
          </p:nvSpPr>
          <p:spPr>
            <a:xfrm>
              <a:off x="664019" y="617242"/>
              <a:ext cx="7118318" cy="2895409"/>
            </a:xfrm>
            <a:custGeom>
              <a:avLst/>
              <a:gdLst>
                <a:gd name="connsiteX0" fmla="*/ 7118319 w 7118318"/>
                <a:gd name="connsiteY0" fmla="*/ 57531 h 2895409"/>
                <a:gd name="connsiteX1" fmla="*/ 7082600 w 7118318"/>
                <a:gd name="connsiteY1" fmla="*/ 52673 h 2895409"/>
                <a:gd name="connsiteX2" fmla="*/ 7028593 w 7118318"/>
                <a:gd name="connsiteY2" fmla="*/ 45625 h 2895409"/>
                <a:gd name="connsiteX3" fmla="*/ 6974777 w 7118318"/>
                <a:gd name="connsiteY3" fmla="*/ 39148 h 2895409"/>
                <a:gd name="connsiteX4" fmla="*/ 6921056 w 7118318"/>
                <a:gd name="connsiteY4" fmla="*/ 33052 h 2895409"/>
                <a:gd name="connsiteX5" fmla="*/ 6867430 w 7118318"/>
                <a:gd name="connsiteY5" fmla="*/ 27432 h 2895409"/>
                <a:gd name="connsiteX6" fmla="*/ 6813900 w 7118318"/>
                <a:gd name="connsiteY6" fmla="*/ 22289 h 2895409"/>
                <a:gd name="connsiteX7" fmla="*/ 6760464 w 7118318"/>
                <a:gd name="connsiteY7" fmla="*/ 17621 h 2895409"/>
                <a:gd name="connsiteX8" fmla="*/ 6707124 w 7118318"/>
                <a:gd name="connsiteY8" fmla="*/ 13525 h 2895409"/>
                <a:gd name="connsiteX9" fmla="*/ 6653975 w 7118318"/>
                <a:gd name="connsiteY9" fmla="*/ 9906 h 2895409"/>
                <a:gd name="connsiteX10" fmla="*/ 6600825 w 7118318"/>
                <a:gd name="connsiteY10" fmla="*/ 6858 h 2895409"/>
                <a:gd name="connsiteX11" fmla="*/ 6547771 w 7118318"/>
                <a:gd name="connsiteY11" fmla="*/ 4286 h 2895409"/>
                <a:gd name="connsiteX12" fmla="*/ 6494812 w 7118318"/>
                <a:gd name="connsiteY12" fmla="*/ 2381 h 2895409"/>
                <a:gd name="connsiteX13" fmla="*/ 6442044 w 7118318"/>
                <a:gd name="connsiteY13" fmla="*/ 952 h 2895409"/>
                <a:gd name="connsiteX14" fmla="*/ 6389275 w 7118318"/>
                <a:gd name="connsiteY14" fmla="*/ 191 h 2895409"/>
                <a:gd name="connsiteX15" fmla="*/ 6336602 w 7118318"/>
                <a:gd name="connsiteY15" fmla="*/ 0 h 2895409"/>
                <a:gd name="connsiteX16" fmla="*/ 6284024 w 7118318"/>
                <a:gd name="connsiteY16" fmla="*/ 381 h 2895409"/>
                <a:gd name="connsiteX17" fmla="*/ 6231636 w 7118318"/>
                <a:gd name="connsiteY17" fmla="*/ 1429 h 2895409"/>
                <a:gd name="connsiteX18" fmla="*/ 6179249 w 7118318"/>
                <a:gd name="connsiteY18" fmla="*/ 3048 h 2895409"/>
                <a:gd name="connsiteX19" fmla="*/ 6127052 w 7118318"/>
                <a:gd name="connsiteY19" fmla="*/ 5239 h 2895409"/>
                <a:gd name="connsiteX20" fmla="*/ 6074854 w 7118318"/>
                <a:gd name="connsiteY20" fmla="*/ 8192 h 2895409"/>
                <a:gd name="connsiteX21" fmla="*/ 6022753 w 7118318"/>
                <a:gd name="connsiteY21" fmla="*/ 11716 h 2895409"/>
                <a:gd name="connsiteX22" fmla="*/ 5970746 w 7118318"/>
                <a:gd name="connsiteY22" fmla="*/ 15812 h 2895409"/>
                <a:gd name="connsiteX23" fmla="*/ 5918930 w 7118318"/>
                <a:gd name="connsiteY23" fmla="*/ 20669 h 2895409"/>
                <a:gd name="connsiteX24" fmla="*/ 5867114 w 7118318"/>
                <a:gd name="connsiteY24" fmla="*/ 26098 h 2895409"/>
                <a:gd name="connsiteX25" fmla="*/ 5815489 w 7118318"/>
                <a:gd name="connsiteY25" fmla="*/ 32194 h 2895409"/>
                <a:gd name="connsiteX26" fmla="*/ 5763768 w 7118318"/>
                <a:gd name="connsiteY26" fmla="*/ 38862 h 2895409"/>
                <a:gd name="connsiteX27" fmla="*/ 5712333 w 7118318"/>
                <a:gd name="connsiteY27" fmla="*/ 46292 h 2895409"/>
                <a:gd name="connsiteX28" fmla="*/ 5660898 w 7118318"/>
                <a:gd name="connsiteY28" fmla="*/ 54292 h 2895409"/>
                <a:gd name="connsiteX29" fmla="*/ 5609558 w 7118318"/>
                <a:gd name="connsiteY29" fmla="*/ 62960 h 2895409"/>
                <a:gd name="connsiteX30" fmla="*/ 5558314 w 7118318"/>
                <a:gd name="connsiteY30" fmla="*/ 72295 h 2895409"/>
                <a:gd name="connsiteX31" fmla="*/ 5507165 w 7118318"/>
                <a:gd name="connsiteY31" fmla="*/ 82201 h 2895409"/>
                <a:gd name="connsiteX32" fmla="*/ 5456111 w 7118318"/>
                <a:gd name="connsiteY32" fmla="*/ 92773 h 2895409"/>
                <a:gd name="connsiteX33" fmla="*/ 5405152 w 7118318"/>
                <a:gd name="connsiteY33" fmla="*/ 104013 h 2895409"/>
                <a:gd name="connsiteX34" fmla="*/ 5354289 w 7118318"/>
                <a:gd name="connsiteY34" fmla="*/ 115919 h 2895409"/>
                <a:gd name="connsiteX35" fmla="*/ 5303520 w 7118318"/>
                <a:gd name="connsiteY35" fmla="*/ 128397 h 2895409"/>
                <a:gd name="connsiteX36" fmla="*/ 5252847 w 7118318"/>
                <a:gd name="connsiteY36" fmla="*/ 141542 h 2895409"/>
                <a:gd name="connsiteX37" fmla="*/ 5202174 w 7118318"/>
                <a:gd name="connsiteY37" fmla="*/ 155258 h 2895409"/>
                <a:gd name="connsiteX38" fmla="*/ 5151692 w 7118318"/>
                <a:gd name="connsiteY38" fmla="*/ 169545 h 2895409"/>
                <a:gd name="connsiteX39" fmla="*/ 5101305 w 7118318"/>
                <a:gd name="connsiteY39" fmla="*/ 184499 h 2895409"/>
                <a:gd name="connsiteX40" fmla="*/ 5050917 w 7118318"/>
                <a:gd name="connsiteY40" fmla="*/ 200025 h 2895409"/>
                <a:gd name="connsiteX41" fmla="*/ 5000721 w 7118318"/>
                <a:gd name="connsiteY41" fmla="*/ 216122 h 2895409"/>
                <a:gd name="connsiteX42" fmla="*/ 4950524 w 7118318"/>
                <a:gd name="connsiteY42" fmla="*/ 232791 h 2895409"/>
                <a:gd name="connsiteX43" fmla="*/ 4900422 w 7118318"/>
                <a:gd name="connsiteY43" fmla="*/ 250031 h 2895409"/>
                <a:gd name="connsiteX44" fmla="*/ 4850511 w 7118318"/>
                <a:gd name="connsiteY44" fmla="*/ 267843 h 2895409"/>
                <a:gd name="connsiteX45" fmla="*/ 4800600 w 7118318"/>
                <a:gd name="connsiteY45" fmla="*/ 286131 h 2895409"/>
                <a:gd name="connsiteX46" fmla="*/ 4750784 w 7118318"/>
                <a:gd name="connsiteY46" fmla="*/ 304991 h 2895409"/>
                <a:gd name="connsiteX47" fmla="*/ 4701064 w 7118318"/>
                <a:gd name="connsiteY47" fmla="*/ 324326 h 2895409"/>
                <a:gd name="connsiteX48" fmla="*/ 4651439 w 7118318"/>
                <a:gd name="connsiteY48" fmla="*/ 344234 h 2895409"/>
                <a:gd name="connsiteX49" fmla="*/ 4601814 w 7118318"/>
                <a:gd name="connsiteY49" fmla="*/ 364522 h 2895409"/>
                <a:gd name="connsiteX50" fmla="*/ 4552379 w 7118318"/>
                <a:gd name="connsiteY50" fmla="*/ 385382 h 2895409"/>
                <a:gd name="connsiteX51" fmla="*/ 4503039 w 7118318"/>
                <a:gd name="connsiteY51" fmla="*/ 406622 h 2895409"/>
                <a:gd name="connsiteX52" fmla="*/ 4453700 w 7118318"/>
                <a:gd name="connsiteY52" fmla="*/ 428339 h 2895409"/>
                <a:gd name="connsiteX53" fmla="*/ 4404456 w 7118318"/>
                <a:gd name="connsiteY53" fmla="*/ 450533 h 2895409"/>
                <a:gd name="connsiteX54" fmla="*/ 4355402 w 7118318"/>
                <a:gd name="connsiteY54" fmla="*/ 473012 h 2895409"/>
                <a:gd name="connsiteX55" fmla="*/ 4306348 w 7118318"/>
                <a:gd name="connsiteY55" fmla="*/ 495205 h 2895409"/>
                <a:gd name="connsiteX56" fmla="*/ 4257390 w 7118318"/>
                <a:gd name="connsiteY56" fmla="*/ 516922 h 2895409"/>
                <a:gd name="connsiteX57" fmla="*/ 4208431 w 7118318"/>
                <a:gd name="connsiteY57" fmla="*/ 538163 h 2895409"/>
                <a:gd name="connsiteX58" fmla="*/ 4159663 w 7118318"/>
                <a:gd name="connsiteY58" fmla="*/ 559118 h 2895409"/>
                <a:gd name="connsiteX59" fmla="*/ 4110990 w 7118318"/>
                <a:gd name="connsiteY59" fmla="*/ 579596 h 2895409"/>
                <a:gd name="connsiteX60" fmla="*/ 4062317 w 7118318"/>
                <a:gd name="connsiteY60" fmla="*/ 599789 h 2895409"/>
                <a:gd name="connsiteX61" fmla="*/ 4013835 w 7118318"/>
                <a:gd name="connsiteY61" fmla="*/ 619697 h 2895409"/>
                <a:gd name="connsiteX62" fmla="*/ 3965353 w 7118318"/>
                <a:gd name="connsiteY62" fmla="*/ 639318 h 2895409"/>
                <a:gd name="connsiteX63" fmla="*/ 3916966 w 7118318"/>
                <a:gd name="connsiteY63" fmla="*/ 658749 h 2895409"/>
                <a:gd name="connsiteX64" fmla="*/ 3868674 w 7118318"/>
                <a:gd name="connsiteY64" fmla="*/ 677894 h 2895409"/>
                <a:gd name="connsiteX65" fmla="*/ 3820478 w 7118318"/>
                <a:gd name="connsiteY65" fmla="*/ 696849 h 2895409"/>
                <a:gd name="connsiteX66" fmla="*/ 3772281 w 7118318"/>
                <a:gd name="connsiteY66" fmla="*/ 715613 h 2895409"/>
                <a:gd name="connsiteX67" fmla="*/ 3724275 w 7118318"/>
                <a:gd name="connsiteY67" fmla="*/ 734282 h 2895409"/>
                <a:gd name="connsiteX68" fmla="*/ 3676269 w 7118318"/>
                <a:gd name="connsiteY68" fmla="*/ 752856 h 2895409"/>
                <a:gd name="connsiteX69" fmla="*/ 3628358 w 7118318"/>
                <a:gd name="connsiteY69" fmla="*/ 771239 h 2895409"/>
                <a:gd name="connsiteX70" fmla="*/ 3580543 w 7118318"/>
                <a:gd name="connsiteY70" fmla="*/ 789622 h 2895409"/>
                <a:gd name="connsiteX71" fmla="*/ 3532823 w 7118318"/>
                <a:gd name="connsiteY71" fmla="*/ 807911 h 2895409"/>
                <a:gd name="connsiteX72" fmla="*/ 3485198 w 7118318"/>
                <a:gd name="connsiteY72" fmla="*/ 826199 h 2895409"/>
                <a:gd name="connsiteX73" fmla="*/ 3437668 w 7118318"/>
                <a:gd name="connsiteY73" fmla="*/ 844487 h 2895409"/>
                <a:gd name="connsiteX74" fmla="*/ 3390138 w 7118318"/>
                <a:gd name="connsiteY74" fmla="*/ 862775 h 2895409"/>
                <a:gd name="connsiteX75" fmla="*/ 3342704 w 7118318"/>
                <a:gd name="connsiteY75" fmla="*/ 881158 h 2895409"/>
                <a:gd name="connsiteX76" fmla="*/ 3295364 w 7118318"/>
                <a:gd name="connsiteY76" fmla="*/ 899541 h 2895409"/>
                <a:gd name="connsiteX77" fmla="*/ 3248121 w 7118318"/>
                <a:gd name="connsiteY77" fmla="*/ 917924 h 2895409"/>
                <a:gd name="connsiteX78" fmla="*/ 3200972 w 7118318"/>
                <a:gd name="connsiteY78" fmla="*/ 936498 h 2895409"/>
                <a:gd name="connsiteX79" fmla="*/ 3153918 w 7118318"/>
                <a:gd name="connsiteY79" fmla="*/ 955167 h 2895409"/>
                <a:gd name="connsiteX80" fmla="*/ 3106865 w 7118318"/>
                <a:gd name="connsiteY80" fmla="*/ 973931 h 2895409"/>
                <a:gd name="connsiteX81" fmla="*/ 3059906 w 7118318"/>
                <a:gd name="connsiteY81" fmla="*/ 992791 h 2895409"/>
                <a:gd name="connsiteX82" fmla="*/ 3013043 w 7118318"/>
                <a:gd name="connsiteY82" fmla="*/ 1011841 h 2895409"/>
                <a:gd name="connsiteX83" fmla="*/ 2966276 w 7118318"/>
                <a:gd name="connsiteY83" fmla="*/ 1031081 h 2895409"/>
                <a:gd name="connsiteX84" fmla="*/ 2919603 w 7118318"/>
                <a:gd name="connsiteY84" fmla="*/ 1050512 h 2895409"/>
                <a:gd name="connsiteX85" fmla="*/ 2873026 w 7118318"/>
                <a:gd name="connsiteY85" fmla="*/ 1070134 h 2895409"/>
                <a:gd name="connsiteX86" fmla="*/ 2826449 w 7118318"/>
                <a:gd name="connsiteY86" fmla="*/ 1089946 h 2895409"/>
                <a:gd name="connsiteX87" fmla="*/ 2779967 w 7118318"/>
                <a:gd name="connsiteY87" fmla="*/ 1109948 h 2895409"/>
                <a:gd name="connsiteX88" fmla="*/ 2733580 w 7118318"/>
                <a:gd name="connsiteY88" fmla="*/ 1130141 h 2895409"/>
                <a:gd name="connsiteX89" fmla="*/ 2687288 w 7118318"/>
                <a:gd name="connsiteY89" fmla="*/ 1150715 h 2895409"/>
                <a:gd name="connsiteX90" fmla="*/ 2640997 w 7118318"/>
                <a:gd name="connsiteY90" fmla="*/ 1171385 h 2895409"/>
                <a:gd name="connsiteX91" fmla="*/ 2594896 w 7118318"/>
                <a:gd name="connsiteY91" fmla="*/ 1192435 h 2895409"/>
                <a:gd name="connsiteX92" fmla="*/ 2548795 w 7118318"/>
                <a:gd name="connsiteY92" fmla="*/ 1213676 h 2895409"/>
                <a:gd name="connsiteX93" fmla="*/ 2502789 w 7118318"/>
                <a:gd name="connsiteY93" fmla="*/ 1235202 h 2895409"/>
                <a:gd name="connsiteX94" fmla="*/ 2456879 w 7118318"/>
                <a:gd name="connsiteY94" fmla="*/ 1257110 h 2895409"/>
                <a:gd name="connsiteX95" fmla="*/ 2410968 w 7118318"/>
                <a:gd name="connsiteY95" fmla="*/ 1279208 h 2895409"/>
                <a:gd name="connsiteX96" fmla="*/ 2365248 w 7118318"/>
                <a:gd name="connsiteY96" fmla="*/ 1301591 h 2895409"/>
                <a:gd name="connsiteX97" fmla="*/ 2319528 w 7118318"/>
                <a:gd name="connsiteY97" fmla="*/ 1324356 h 2895409"/>
                <a:gd name="connsiteX98" fmla="*/ 2273903 w 7118318"/>
                <a:gd name="connsiteY98" fmla="*/ 1347407 h 2895409"/>
                <a:gd name="connsiteX99" fmla="*/ 2228279 w 7118318"/>
                <a:gd name="connsiteY99" fmla="*/ 1370743 h 2895409"/>
                <a:gd name="connsiteX100" fmla="*/ 2182844 w 7118318"/>
                <a:gd name="connsiteY100" fmla="*/ 1394365 h 2895409"/>
                <a:gd name="connsiteX101" fmla="*/ 2137410 w 7118318"/>
                <a:gd name="connsiteY101" fmla="*/ 1418368 h 2895409"/>
                <a:gd name="connsiteX102" fmla="*/ 2092071 w 7118318"/>
                <a:gd name="connsiteY102" fmla="*/ 1442657 h 2895409"/>
                <a:gd name="connsiteX103" fmla="*/ 2046827 w 7118318"/>
                <a:gd name="connsiteY103" fmla="*/ 1467231 h 2895409"/>
                <a:gd name="connsiteX104" fmla="*/ 2001679 w 7118318"/>
                <a:gd name="connsiteY104" fmla="*/ 1492187 h 2895409"/>
                <a:gd name="connsiteX105" fmla="*/ 1956530 w 7118318"/>
                <a:gd name="connsiteY105" fmla="*/ 1517523 h 2895409"/>
                <a:gd name="connsiteX106" fmla="*/ 1911477 w 7118318"/>
                <a:gd name="connsiteY106" fmla="*/ 1543050 h 2895409"/>
                <a:gd name="connsiteX107" fmla="*/ 1866519 w 7118318"/>
                <a:gd name="connsiteY107" fmla="*/ 1569053 h 2895409"/>
                <a:gd name="connsiteX108" fmla="*/ 1821656 w 7118318"/>
                <a:gd name="connsiteY108" fmla="*/ 1595247 h 2895409"/>
                <a:gd name="connsiteX109" fmla="*/ 1776794 w 7118318"/>
                <a:gd name="connsiteY109" fmla="*/ 1621822 h 2895409"/>
                <a:gd name="connsiteX110" fmla="*/ 1732026 w 7118318"/>
                <a:gd name="connsiteY110" fmla="*/ 1648778 h 2895409"/>
                <a:gd name="connsiteX111" fmla="*/ 1687354 w 7118318"/>
                <a:gd name="connsiteY111" fmla="*/ 1675924 h 2895409"/>
                <a:gd name="connsiteX112" fmla="*/ 1642777 w 7118318"/>
                <a:gd name="connsiteY112" fmla="*/ 1703546 h 2895409"/>
                <a:gd name="connsiteX113" fmla="*/ 1598200 w 7118318"/>
                <a:gd name="connsiteY113" fmla="*/ 1731359 h 2895409"/>
                <a:gd name="connsiteX114" fmla="*/ 1553813 w 7118318"/>
                <a:gd name="connsiteY114" fmla="*/ 1759458 h 2895409"/>
                <a:gd name="connsiteX115" fmla="*/ 1509332 w 7118318"/>
                <a:gd name="connsiteY115" fmla="*/ 1787938 h 2895409"/>
                <a:gd name="connsiteX116" fmla="*/ 1465040 w 7118318"/>
                <a:gd name="connsiteY116" fmla="*/ 1816703 h 2895409"/>
                <a:gd name="connsiteX117" fmla="*/ 1420844 w 7118318"/>
                <a:gd name="connsiteY117" fmla="*/ 1845755 h 2895409"/>
                <a:gd name="connsiteX118" fmla="*/ 1376648 w 7118318"/>
                <a:gd name="connsiteY118" fmla="*/ 1875092 h 2895409"/>
                <a:gd name="connsiteX119" fmla="*/ 1332548 w 7118318"/>
                <a:gd name="connsiteY119" fmla="*/ 1904714 h 2895409"/>
                <a:gd name="connsiteX120" fmla="*/ 1288447 w 7118318"/>
                <a:gd name="connsiteY120" fmla="*/ 1934623 h 2895409"/>
                <a:gd name="connsiteX121" fmla="*/ 1244536 w 7118318"/>
                <a:gd name="connsiteY121" fmla="*/ 1964722 h 2895409"/>
                <a:gd name="connsiteX122" fmla="*/ 1200626 w 7118318"/>
                <a:gd name="connsiteY122" fmla="*/ 1995107 h 2895409"/>
                <a:gd name="connsiteX123" fmla="*/ 1156716 w 7118318"/>
                <a:gd name="connsiteY123" fmla="*/ 2025777 h 2895409"/>
                <a:gd name="connsiteX124" fmla="*/ 1112996 w 7118318"/>
                <a:gd name="connsiteY124" fmla="*/ 2056638 h 2895409"/>
                <a:gd name="connsiteX125" fmla="*/ 1069277 w 7118318"/>
                <a:gd name="connsiteY125" fmla="*/ 2087690 h 2895409"/>
                <a:gd name="connsiteX126" fmla="*/ 1025652 w 7118318"/>
                <a:gd name="connsiteY126" fmla="*/ 2119027 h 2895409"/>
                <a:gd name="connsiteX127" fmla="*/ 982123 w 7118318"/>
                <a:gd name="connsiteY127" fmla="*/ 2150555 h 2895409"/>
                <a:gd name="connsiteX128" fmla="*/ 938689 w 7118318"/>
                <a:gd name="connsiteY128" fmla="*/ 2182273 h 2895409"/>
                <a:gd name="connsiteX129" fmla="*/ 895255 w 7118318"/>
                <a:gd name="connsiteY129" fmla="*/ 2214086 h 2895409"/>
                <a:gd name="connsiteX130" fmla="*/ 851916 w 7118318"/>
                <a:gd name="connsiteY130" fmla="*/ 2246186 h 2895409"/>
                <a:gd name="connsiteX131" fmla="*/ 808577 w 7118318"/>
                <a:gd name="connsiteY131" fmla="*/ 2278380 h 2895409"/>
                <a:gd name="connsiteX132" fmla="*/ 765429 w 7118318"/>
                <a:gd name="connsiteY132" fmla="*/ 2310670 h 2895409"/>
                <a:gd name="connsiteX133" fmla="*/ 722281 w 7118318"/>
                <a:gd name="connsiteY133" fmla="*/ 2343150 h 2895409"/>
                <a:gd name="connsiteX134" fmla="*/ 679133 w 7118318"/>
                <a:gd name="connsiteY134" fmla="*/ 2375630 h 2895409"/>
                <a:gd name="connsiteX135" fmla="*/ 636175 w 7118318"/>
                <a:gd name="connsiteY135" fmla="*/ 2408301 h 2895409"/>
                <a:gd name="connsiteX136" fmla="*/ 593217 w 7118318"/>
                <a:gd name="connsiteY136" fmla="*/ 2440972 h 2895409"/>
                <a:gd name="connsiteX137" fmla="*/ 550355 w 7118318"/>
                <a:gd name="connsiteY137" fmla="*/ 2473738 h 2895409"/>
                <a:gd name="connsiteX138" fmla="*/ 507492 w 7118318"/>
                <a:gd name="connsiteY138" fmla="*/ 2506504 h 2895409"/>
                <a:gd name="connsiteX139" fmla="*/ 464820 w 7118318"/>
                <a:gd name="connsiteY139" fmla="*/ 2539365 h 2895409"/>
                <a:gd name="connsiteX140" fmla="*/ 422148 w 7118318"/>
                <a:gd name="connsiteY140" fmla="*/ 2572226 h 2895409"/>
                <a:gd name="connsiteX141" fmla="*/ 379476 w 7118318"/>
                <a:gd name="connsiteY141" fmla="*/ 2604992 h 2895409"/>
                <a:gd name="connsiteX142" fmla="*/ 336994 w 7118318"/>
                <a:gd name="connsiteY142" fmla="*/ 2637758 h 2895409"/>
                <a:gd name="connsiteX143" fmla="*/ 294513 w 7118318"/>
                <a:gd name="connsiteY143" fmla="*/ 2670524 h 2895409"/>
                <a:gd name="connsiteX144" fmla="*/ 252127 w 7118318"/>
                <a:gd name="connsiteY144" fmla="*/ 2703100 h 2895409"/>
                <a:gd name="connsiteX145" fmla="*/ 209741 w 7118318"/>
                <a:gd name="connsiteY145" fmla="*/ 2735675 h 2895409"/>
                <a:gd name="connsiteX146" fmla="*/ 167449 w 7118318"/>
                <a:gd name="connsiteY146" fmla="*/ 2768060 h 2895409"/>
                <a:gd name="connsiteX147" fmla="*/ 125254 w 7118318"/>
                <a:gd name="connsiteY147" fmla="*/ 2800350 h 2895409"/>
                <a:gd name="connsiteX148" fmla="*/ 83153 w 7118318"/>
                <a:gd name="connsiteY148" fmla="*/ 2832449 h 2895409"/>
                <a:gd name="connsiteX149" fmla="*/ 41053 w 7118318"/>
                <a:gd name="connsiteY149" fmla="*/ 2864358 h 2895409"/>
                <a:gd name="connsiteX150" fmla="*/ 0 w 7118318"/>
                <a:gd name="connsiteY150" fmla="*/ 2895410 h 289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7118318" h="2895409">
                  <a:moveTo>
                    <a:pt x="7118319" y="57531"/>
                  </a:moveTo>
                  <a:lnTo>
                    <a:pt x="7082600" y="52673"/>
                  </a:lnTo>
                  <a:lnTo>
                    <a:pt x="7028593" y="45625"/>
                  </a:lnTo>
                  <a:lnTo>
                    <a:pt x="6974777" y="39148"/>
                  </a:lnTo>
                  <a:lnTo>
                    <a:pt x="6921056" y="33052"/>
                  </a:lnTo>
                  <a:lnTo>
                    <a:pt x="6867430" y="27432"/>
                  </a:lnTo>
                  <a:lnTo>
                    <a:pt x="6813900" y="22289"/>
                  </a:lnTo>
                  <a:lnTo>
                    <a:pt x="6760464" y="17621"/>
                  </a:lnTo>
                  <a:lnTo>
                    <a:pt x="6707124" y="13525"/>
                  </a:lnTo>
                  <a:lnTo>
                    <a:pt x="6653975" y="9906"/>
                  </a:lnTo>
                  <a:lnTo>
                    <a:pt x="6600825" y="6858"/>
                  </a:lnTo>
                  <a:lnTo>
                    <a:pt x="6547771" y="4286"/>
                  </a:lnTo>
                  <a:lnTo>
                    <a:pt x="6494812" y="2381"/>
                  </a:lnTo>
                  <a:lnTo>
                    <a:pt x="6442044" y="952"/>
                  </a:lnTo>
                  <a:lnTo>
                    <a:pt x="6389275" y="191"/>
                  </a:lnTo>
                  <a:lnTo>
                    <a:pt x="6336602" y="0"/>
                  </a:lnTo>
                  <a:lnTo>
                    <a:pt x="6284024" y="381"/>
                  </a:lnTo>
                  <a:lnTo>
                    <a:pt x="6231636" y="1429"/>
                  </a:lnTo>
                  <a:lnTo>
                    <a:pt x="6179249" y="3048"/>
                  </a:lnTo>
                  <a:lnTo>
                    <a:pt x="6127052" y="5239"/>
                  </a:lnTo>
                  <a:lnTo>
                    <a:pt x="6074854" y="8192"/>
                  </a:lnTo>
                  <a:lnTo>
                    <a:pt x="6022753" y="11716"/>
                  </a:lnTo>
                  <a:lnTo>
                    <a:pt x="5970746" y="15812"/>
                  </a:lnTo>
                  <a:lnTo>
                    <a:pt x="5918930" y="20669"/>
                  </a:lnTo>
                  <a:lnTo>
                    <a:pt x="5867114" y="26098"/>
                  </a:lnTo>
                  <a:lnTo>
                    <a:pt x="5815489" y="32194"/>
                  </a:lnTo>
                  <a:lnTo>
                    <a:pt x="5763768" y="38862"/>
                  </a:lnTo>
                  <a:lnTo>
                    <a:pt x="5712333" y="46292"/>
                  </a:lnTo>
                  <a:lnTo>
                    <a:pt x="5660898" y="54292"/>
                  </a:lnTo>
                  <a:lnTo>
                    <a:pt x="5609558" y="62960"/>
                  </a:lnTo>
                  <a:lnTo>
                    <a:pt x="5558314" y="72295"/>
                  </a:lnTo>
                  <a:lnTo>
                    <a:pt x="5507165" y="82201"/>
                  </a:lnTo>
                  <a:lnTo>
                    <a:pt x="5456111" y="92773"/>
                  </a:lnTo>
                  <a:lnTo>
                    <a:pt x="5405152" y="104013"/>
                  </a:lnTo>
                  <a:lnTo>
                    <a:pt x="5354289" y="115919"/>
                  </a:lnTo>
                  <a:lnTo>
                    <a:pt x="5303520" y="128397"/>
                  </a:lnTo>
                  <a:lnTo>
                    <a:pt x="5252847" y="141542"/>
                  </a:lnTo>
                  <a:lnTo>
                    <a:pt x="5202174" y="155258"/>
                  </a:lnTo>
                  <a:lnTo>
                    <a:pt x="5151692" y="169545"/>
                  </a:lnTo>
                  <a:lnTo>
                    <a:pt x="5101305" y="184499"/>
                  </a:lnTo>
                  <a:lnTo>
                    <a:pt x="5050917" y="200025"/>
                  </a:lnTo>
                  <a:lnTo>
                    <a:pt x="5000721" y="216122"/>
                  </a:lnTo>
                  <a:lnTo>
                    <a:pt x="4950524" y="232791"/>
                  </a:lnTo>
                  <a:lnTo>
                    <a:pt x="4900422" y="250031"/>
                  </a:lnTo>
                  <a:lnTo>
                    <a:pt x="4850511" y="267843"/>
                  </a:lnTo>
                  <a:lnTo>
                    <a:pt x="4800600" y="286131"/>
                  </a:lnTo>
                  <a:lnTo>
                    <a:pt x="4750784" y="304991"/>
                  </a:lnTo>
                  <a:lnTo>
                    <a:pt x="4701064" y="324326"/>
                  </a:lnTo>
                  <a:lnTo>
                    <a:pt x="4651439" y="344234"/>
                  </a:lnTo>
                  <a:lnTo>
                    <a:pt x="4601814" y="364522"/>
                  </a:lnTo>
                  <a:lnTo>
                    <a:pt x="4552379" y="385382"/>
                  </a:lnTo>
                  <a:lnTo>
                    <a:pt x="4503039" y="406622"/>
                  </a:lnTo>
                  <a:lnTo>
                    <a:pt x="4453700" y="428339"/>
                  </a:lnTo>
                  <a:lnTo>
                    <a:pt x="4404456" y="450533"/>
                  </a:lnTo>
                  <a:lnTo>
                    <a:pt x="4355402" y="473012"/>
                  </a:lnTo>
                  <a:lnTo>
                    <a:pt x="4306348" y="495205"/>
                  </a:lnTo>
                  <a:lnTo>
                    <a:pt x="4257390" y="516922"/>
                  </a:lnTo>
                  <a:lnTo>
                    <a:pt x="4208431" y="538163"/>
                  </a:lnTo>
                  <a:lnTo>
                    <a:pt x="4159663" y="559118"/>
                  </a:lnTo>
                  <a:lnTo>
                    <a:pt x="4110990" y="579596"/>
                  </a:lnTo>
                  <a:lnTo>
                    <a:pt x="4062317" y="599789"/>
                  </a:lnTo>
                  <a:lnTo>
                    <a:pt x="4013835" y="619697"/>
                  </a:lnTo>
                  <a:lnTo>
                    <a:pt x="3965353" y="639318"/>
                  </a:lnTo>
                  <a:lnTo>
                    <a:pt x="3916966" y="658749"/>
                  </a:lnTo>
                  <a:lnTo>
                    <a:pt x="3868674" y="677894"/>
                  </a:lnTo>
                  <a:lnTo>
                    <a:pt x="3820478" y="696849"/>
                  </a:lnTo>
                  <a:lnTo>
                    <a:pt x="3772281" y="715613"/>
                  </a:lnTo>
                  <a:lnTo>
                    <a:pt x="3724275" y="734282"/>
                  </a:lnTo>
                  <a:lnTo>
                    <a:pt x="3676269" y="752856"/>
                  </a:lnTo>
                  <a:lnTo>
                    <a:pt x="3628358" y="771239"/>
                  </a:lnTo>
                  <a:lnTo>
                    <a:pt x="3580543" y="789622"/>
                  </a:lnTo>
                  <a:lnTo>
                    <a:pt x="3532823" y="807911"/>
                  </a:lnTo>
                  <a:lnTo>
                    <a:pt x="3485198" y="826199"/>
                  </a:lnTo>
                  <a:lnTo>
                    <a:pt x="3437668" y="844487"/>
                  </a:lnTo>
                  <a:lnTo>
                    <a:pt x="3390138" y="862775"/>
                  </a:lnTo>
                  <a:lnTo>
                    <a:pt x="3342704" y="881158"/>
                  </a:lnTo>
                  <a:lnTo>
                    <a:pt x="3295364" y="899541"/>
                  </a:lnTo>
                  <a:lnTo>
                    <a:pt x="3248121" y="917924"/>
                  </a:lnTo>
                  <a:lnTo>
                    <a:pt x="3200972" y="936498"/>
                  </a:lnTo>
                  <a:lnTo>
                    <a:pt x="3153918" y="955167"/>
                  </a:lnTo>
                  <a:lnTo>
                    <a:pt x="3106865" y="973931"/>
                  </a:lnTo>
                  <a:lnTo>
                    <a:pt x="3059906" y="992791"/>
                  </a:lnTo>
                  <a:lnTo>
                    <a:pt x="3013043" y="1011841"/>
                  </a:lnTo>
                  <a:lnTo>
                    <a:pt x="2966276" y="1031081"/>
                  </a:lnTo>
                  <a:lnTo>
                    <a:pt x="2919603" y="1050512"/>
                  </a:lnTo>
                  <a:lnTo>
                    <a:pt x="2873026" y="1070134"/>
                  </a:lnTo>
                  <a:lnTo>
                    <a:pt x="2826449" y="1089946"/>
                  </a:lnTo>
                  <a:lnTo>
                    <a:pt x="2779967" y="1109948"/>
                  </a:lnTo>
                  <a:lnTo>
                    <a:pt x="2733580" y="1130141"/>
                  </a:lnTo>
                  <a:lnTo>
                    <a:pt x="2687288" y="1150715"/>
                  </a:lnTo>
                  <a:lnTo>
                    <a:pt x="2640997" y="1171385"/>
                  </a:lnTo>
                  <a:lnTo>
                    <a:pt x="2594896" y="1192435"/>
                  </a:lnTo>
                  <a:lnTo>
                    <a:pt x="2548795" y="1213676"/>
                  </a:lnTo>
                  <a:lnTo>
                    <a:pt x="2502789" y="1235202"/>
                  </a:lnTo>
                  <a:lnTo>
                    <a:pt x="2456879" y="1257110"/>
                  </a:lnTo>
                  <a:lnTo>
                    <a:pt x="2410968" y="1279208"/>
                  </a:lnTo>
                  <a:lnTo>
                    <a:pt x="2365248" y="1301591"/>
                  </a:lnTo>
                  <a:lnTo>
                    <a:pt x="2319528" y="1324356"/>
                  </a:lnTo>
                  <a:lnTo>
                    <a:pt x="2273903" y="1347407"/>
                  </a:lnTo>
                  <a:lnTo>
                    <a:pt x="2228279" y="1370743"/>
                  </a:lnTo>
                  <a:lnTo>
                    <a:pt x="2182844" y="1394365"/>
                  </a:lnTo>
                  <a:lnTo>
                    <a:pt x="2137410" y="1418368"/>
                  </a:lnTo>
                  <a:lnTo>
                    <a:pt x="2092071" y="1442657"/>
                  </a:lnTo>
                  <a:lnTo>
                    <a:pt x="2046827" y="1467231"/>
                  </a:lnTo>
                  <a:lnTo>
                    <a:pt x="2001679" y="1492187"/>
                  </a:lnTo>
                  <a:lnTo>
                    <a:pt x="1956530" y="1517523"/>
                  </a:lnTo>
                  <a:lnTo>
                    <a:pt x="1911477" y="1543050"/>
                  </a:lnTo>
                  <a:lnTo>
                    <a:pt x="1866519" y="1569053"/>
                  </a:lnTo>
                  <a:lnTo>
                    <a:pt x="1821656" y="1595247"/>
                  </a:lnTo>
                  <a:lnTo>
                    <a:pt x="1776794" y="1621822"/>
                  </a:lnTo>
                  <a:lnTo>
                    <a:pt x="1732026" y="1648778"/>
                  </a:lnTo>
                  <a:lnTo>
                    <a:pt x="1687354" y="1675924"/>
                  </a:lnTo>
                  <a:lnTo>
                    <a:pt x="1642777" y="1703546"/>
                  </a:lnTo>
                  <a:lnTo>
                    <a:pt x="1598200" y="1731359"/>
                  </a:lnTo>
                  <a:lnTo>
                    <a:pt x="1553813" y="1759458"/>
                  </a:lnTo>
                  <a:lnTo>
                    <a:pt x="1509332" y="1787938"/>
                  </a:lnTo>
                  <a:lnTo>
                    <a:pt x="1465040" y="1816703"/>
                  </a:lnTo>
                  <a:lnTo>
                    <a:pt x="1420844" y="1845755"/>
                  </a:lnTo>
                  <a:lnTo>
                    <a:pt x="1376648" y="1875092"/>
                  </a:lnTo>
                  <a:lnTo>
                    <a:pt x="1332548" y="1904714"/>
                  </a:lnTo>
                  <a:lnTo>
                    <a:pt x="1288447" y="1934623"/>
                  </a:lnTo>
                  <a:lnTo>
                    <a:pt x="1244536" y="1964722"/>
                  </a:lnTo>
                  <a:lnTo>
                    <a:pt x="1200626" y="1995107"/>
                  </a:lnTo>
                  <a:lnTo>
                    <a:pt x="1156716" y="2025777"/>
                  </a:lnTo>
                  <a:lnTo>
                    <a:pt x="1112996" y="2056638"/>
                  </a:lnTo>
                  <a:lnTo>
                    <a:pt x="1069277" y="2087690"/>
                  </a:lnTo>
                  <a:lnTo>
                    <a:pt x="1025652" y="2119027"/>
                  </a:lnTo>
                  <a:lnTo>
                    <a:pt x="982123" y="2150555"/>
                  </a:lnTo>
                  <a:lnTo>
                    <a:pt x="938689" y="2182273"/>
                  </a:lnTo>
                  <a:lnTo>
                    <a:pt x="895255" y="2214086"/>
                  </a:lnTo>
                  <a:lnTo>
                    <a:pt x="851916" y="2246186"/>
                  </a:lnTo>
                  <a:lnTo>
                    <a:pt x="808577" y="2278380"/>
                  </a:lnTo>
                  <a:lnTo>
                    <a:pt x="765429" y="2310670"/>
                  </a:lnTo>
                  <a:lnTo>
                    <a:pt x="722281" y="2343150"/>
                  </a:lnTo>
                  <a:lnTo>
                    <a:pt x="679133" y="2375630"/>
                  </a:lnTo>
                  <a:lnTo>
                    <a:pt x="636175" y="2408301"/>
                  </a:lnTo>
                  <a:lnTo>
                    <a:pt x="593217" y="2440972"/>
                  </a:lnTo>
                  <a:lnTo>
                    <a:pt x="550355" y="2473738"/>
                  </a:lnTo>
                  <a:lnTo>
                    <a:pt x="507492" y="2506504"/>
                  </a:lnTo>
                  <a:lnTo>
                    <a:pt x="464820" y="2539365"/>
                  </a:lnTo>
                  <a:lnTo>
                    <a:pt x="422148" y="2572226"/>
                  </a:lnTo>
                  <a:lnTo>
                    <a:pt x="379476" y="2604992"/>
                  </a:lnTo>
                  <a:lnTo>
                    <a:pt x="336994" y="2637758"/>
                  </a:lnTo>
                  <a:lnTo>
                    <a:pt x="294513" y="2670524"/>
                  </a:lnTo>
                  <a:lnTo>
                    <a:pt x="252127" y="2703100"/>
                  </a:lnTo>
                  <a:lnTo>
                    <a:pt x="209741" y="2735675"/>
                  </a:lnTo>
                  <a:lnTo>
                    <a:pt x="167449" y="2768060"/>
                  </a:lnTo>
                  <a:lnTo>
                    <a:pt x="125254" y="2800350"/>
                  </a:lnTo>
                  <a:lnTo>
                    <a:pt x="83153" y="2832449"/>
                  </a:lnTo>
                  <a:lnTo>
                    <a:pt x="41053" y="2864358"/>
                  </a:lnTo>
                  <a:lnTo>
                    <a:pt x="0" y="2895410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1" name="任意多边形: 形状 120"/>
            <p:cNvSpPr/>
            <p:nvPr/>
          </p:nvSpPr>
          <p:spPr>
            <a:xfrm>
              <a:off x="664019" y="533993"/>
              <a:ext cx="7118318" cy="2975609"/>
            </a:xfrm>
            <a:custGeom>
              <a:avLst/>
              <a:gdLst>
                <a:gd name="connsiteX0" fmla="*/ 7118319 w 7118318"/>
                <a:gd name="connsiteY0" fmla="*/ 67627 h 2975609"/>
                <a:gd name="connsiteX1" fmla="*/ 7065264 w 7118318"/>
                <a:gd name="connsiteY1" fmla="*/ 59531 h 2975609"/>
                <a:gd name="connsiteX2" fmla="*/ 7010686 w 7118318"/>
                <a:gd name="connsiteY2" fmla="*/ 51625 h 2975609"/>
                <a:gd name="connsiteX3" fmla="*/ 6956203 w 7118318"/>
                <a:gd name="connsiteY3" fmla="*/ 44196 h 2975609"/>
                <a:gd name="connsiteX4" fmla="*/ 6901720 w 7118318"/>
                <a:gd name="connsiteY4" fmla="*/ 37243 h 2975609"/>
                <a:gd name="connsiteX5" fmla="*/ 6847428 w 7118318"/>
                <a:gd name="connsiteY5" fmla="*/ 30956 h 2975609"/>
                <a:gd name="connsiteX6" fmla="*/ 6793230 w 7118318"/>
                <a:gd name="connsiteY6" fmla="*/ 25146 h 2975609"/>
                <a:gd name="connsiteX7" fmla="*/ 6739033 w 7118318"/>
                <a:gd name="connsiteY7" fmla="*/ 19907 h 2975609"/>
                <a:gd name="connsiteX8" fmla="*/ 6685026 w 7118318"/>
                <a:gd name="connsiteY8" fmla="*/ 15240 h 2975609"/>
                <a:gd name="connsiteX9" fmla="*/ 6631115 w 7118318"/>
                <a:gd name="connsiteY9" fmla="*/ 11144 h 2975609"/>
                <a:gd name="connsiteX10" fmla="*/ 6577298 w 7118318"/>
                <a:gd name="connsiteY10" fmla="*/ 7715 h 2975609"/>
                <a:gd name="connsiteX11" fmla="*/ 6523578 w 7118318"/>
                <a:gd name="connsiteY11" fmla="*/ 4953 h 2975609"/>
                <a:gd name="connsiteX12" fmla="*/ 6469952 w 7118318"/>
                <a:gd name="connsiteY12" fmla="*/ 2762 h 2975609"/>
                <a:gd name="connsiteX13" fmla="*/ 6416517 w 7118318"/>
                <a:gd name="connsiteY13" fmla="*/ 1143 h 2975609"/>
                <a:gd name="connsiteX14" fmla="*/ 6363081 w 7118318"/>
                <a:gd name="connsiteY14" fmla="*/ 286 h 2975609"/>
                <a:gd name="connsiteX15" fmla="*/ 6309741 w 7118318"/>
                <a:gd name="connsiteY15" fmla="*/ 0 h 2975609"/>
                <a:gd name="connsiteX16" fmla="*/ 6256496 w 7118318"/>
                <a:gd name="connsiteY16" fmla="*/ 381 h 2975609"/>
                <a:gd name="connsiteX17" fmla="*/ 6203347 w 7118318"/>
                <a:gd name="connsiteY17" fmla="*/ 1524 h 2975609"/>
                <a:gd name="connsiteX18" fmla="*/ 6150293 w 7118318"/>
                <a:gd name="connsiteY18" fmla="*/ 3238 h 2975609"/>
                <a:gd name="connsiteX19" fmla="*/ 6097429 w 7118318"/>
                <a:gd name="connsiteY19" fmla="*/ 5715 h 2975609"/>
                <a:gd name="connsiteX20" fmla="*/ 6044565 w 7118318"/>
                <a:gd name="connsiteY20" fmla="*/ 8858 h 2975609"/>
                <a:gd name="connsiteX21" fmla="*/ 5991892 w 7118318"/>
                <a:gd name="connsiteY21" fmla="*/ 12573 h 2975609"/>
                <a:gd name="connsiteX22" fmla="*/ 5939219 w 7118318"/>
                <a:gd name="connsiteY22" fmla="*/ 17145 h 2975609"/>
                <a:gd name="connsiteX23" fmla="*/ 5886641 w 7118318"/>
                <a:gd name="connsiteY23" fmla="*/ 22288 h 2975609"/>
                <a:gd name="connsiteX24" fmla="*/ 5834253 w 7118318"/>
                <a:gd name="connsiteY24" fmla="*/ 28194 h 2975609"/>
                <a:gd name="connsiteX25" fmla="*/ 5781866 w 7118318"/>
                <a:gd name="connsiteY25" fmla="*/ 34671 h 2975609"/>
                <a:gd name="connsiteX26" fmla="*/ 5729669 w 7118318"/>
                <a:gd name="connsiteY26" fmla="*/ 41910 h 2975609"/>
                <a:gd name="connsiteX27" fmla="*/ 5677472 w 7118318"/>
                <a:gd name="connsiteY27" fmla="*/ 49911 h 2975609"/>
                <a:gd name="connsiteX28" fmla="*/ 5625465 w 7118318"/>
                <a:gd name="connsiteY28" fmla="*/ 58483 h 2975609"/>
                <a:gd name="connsiteX29" fmla="*/ 5573459 w 7118318"/>
                <a:gd name="connsiteY29" fmla="*/ 67818 h 2975609"/>
                <a:gd name="connsiteX30" fmla="*/ 5521548 w 7118318"/>
                <a:gd name="connsiteY30" fmla="*/ 77724 h 2975609"/>
                <a:gd name="connsiteX31" fmla="*/ 5469827 w 7118318"/>
                <a:gd name="connsiteY31" fmla="*/ 88392 h 2975609"/>
                <a:gd name="connsiteX32" fmla="*/ 5418106 w 7118318"/>
                <a:gd name="connsiteY32" fmla="*/ 99727 h 2975609"/>
                <a:gd name="connsiteX33" fmla="*/ 5366480 w 7118318"/>
                <a:gd name="connsiteY33" fmla="*/ 111728 h 2975609"/>
                <a:gd name="connsiteX34" fmla="*/ 5315046 w 7118318"/>
                <a:gd name="connsiteY34" fmla="*/ 124301 h 2975609"/>
                <a:gd name="connsiteX35" fmla="*/ 5263610 w 7118318"/>
                <a:gd name="connsiteY35" fmla="*/ 137636 h 2975609"/>
                <a:gd name="connsiteX36" fmla="*/ 5212271 w 7118318"/>
                <a:gd name="connsiteY36" fmla="*/ 151543 h 2975609"/>
                <a:gd name="connsiteX37" fmla="*/ 5161026 w 7118318"/>
                <a:gd name="connsiteY37" fmla="*/ 166021 h 2975609"/>
                <a:gd name="connsiteX38" fmla="*/ 5109972 w 7118318"/>
                <a:gd name="connsiteY38" fmla="*/ 181165 h 2975609"/>
                <a:gd name="connsiteX39" fmla="*/ 5058918 w 7118318"/>
                <a:gd name="connsiteY39" fmla="*/ 196977 h 2975609"/>
                <a:gd name="connsiteX40" fmla="*/ 5007960 w 7118318"/>
                <a:gd name="connsiteY40" fmla="*/ 213265 h 2975609"/>
                <a:gd name="connsiteX41" fmla="*/ 4957096 w 7118318"/>
                <a:gd name="connsiteY41" fmla="*/ 230219 h 2975609"/>
                <a:gd name="connsiteX42" fmla="*/ 4906328 w 7118318"/>
                <a:gd name="connsiteY42" fmla="*/ 247745 h 2975609"/>
                <a:gd name="connsiteX43" fmla="*/ 4855655 w 7118318"/>
                <a:gd name="connsiteY43" fmla="*/ 265748 h 2975609"/>
                <a:gd name="connsiteX44" fmla="*/ 4805077 w 7118318"/>
                <a:gd name="connsiteY44" fmla="*/ 284417 h 2975609"/>
                <a:gd name="connsiteX45" fmla="*/ 4754499 w 7118318"/>
                <a:gd name="connsiteY45" fmla="*/ 303467 h 2975609"/>
                <a:gd name="connsiteX46" fmla="*/ 4704112 w 7118318"/>
                <a:gd name="connsiteY46" fmla="*/ 323088 h 2975609"/>
                <a:gd name="connsiteX47" fmla="*/ 4653820 w 7118318"/>
                <a:gd name="connsiteY47" fmla="*/ 343281 h 2975609"/>
                <a:gd name="connsiteX48" fmla="*/ 4603528 w 7118318"/>
                <a:gd name="connsiteY48" fmla="*/ 363855 h 2975609"/>
                <a:gd name="connsiteX49" fmla="*/ 4553426 w 7118318"/>
                <a:gd name="connsiteY49" fmla="*/ 384905 h 2975609"/>
                <a:gd name="connsiteX50" fmla="*/ 4503325 w 7118318"/>
                <a:gd name="connsiteY50" fmla="*/ 406432 h 2975609"/>
                <a:gd name="connsiteX51" fmla="*/ 4453319 w 7118318"/>
                <a:gd name="connsiteY51" fmla="*/ 428339 h 2975609"/>
                <a:gd name="connsiteX52" fmla="*/ 4403503 w 7118318"/>
                <a:gd name="connsiteY52" fmla="*/ 450628 h 2975609"/>
                <a:gd name="connsiteX53" fmla="*/ 4353687 w 7118318"/>
                <a:gd name="connsiteY53" fmla="*/ 473297 h 2975609"/>
                <a:gd name="connsiteX54" fmla="*/ 4303967 w 7118318"/>
                <a:gd name="connsiteY54" fmla="*/ 495681 h 2975609"/>
                <a:gd name="connsiteX55" fmla="*/ 4254341 w 7118318"/>
                <a:gd name="connsiteY55" fmla="*/ 517779 h 2975609"/>
                <a:gd name="connsiteX56" fmla="*/ 4204811 w 7118318"/>
                <a:gd name="connsiteY56" fmla="*/ 539496 h 2975609"/>
                <a:gd name="connsiteX57" fmla="*/ 4155281 w 7118318"/>
                <a:gd name="connsiteY57" fmla="*/ 560927 h 2975609"/>
                <a:gd name="connsiteX58" fmla="*/ 4105942 w 7118318"/>
                <a:gd name="connsiteY58" fmla="*/ 582168 h 2975609"/>
                <a:gd name="connsiteX59" fmla="*/ 4056698 w 7118318"/>
                <a:gd name="connsiteY59" fmla="*/ 603123 h 2975609"/>
                <a:gd name="connsiteX60" fmla="*/ 4007453 w 7118318"/>
                <a:gd name="connsiteY60" fmla="*/ 623887 h 2975609"/>
                <a:gd name="connsiteX61" fmla="*/ 3958304 w 7118318"/>
                <a:gd name="connsiteY61" fmla="*/ 644461 h 2975609"/>
                <a:gd name="connsiteX62" fmla="*/ 3909346 w 7118318"/>
                <a:gd name="connsiteY62" fmla="*/ 664845 h 2975609"/>
                <a:gd name="connsiteX63" fmla="*/ 3860388 w 7118318"/>
                <a:gd name="connsiteY63" fmla="*/ 685133 h 2975609"/>
                <a:gd name="connsiteX64" fmla="*/ 3811524 w 7118318"/>
                <a:gd name="connsiteY64" fmla="*/ 705231 h 2975609"/>
                <a:gd name="connsiteX65" fmla="*/ 3762661 w 7118318"/>
                <a:gd name="connsiteY65" fmla="*/ 725329 h 2975609"/>
                <a:gd name="connsiteX66" fmla="*/ 3713988 w 7118318"/>
                <a:gd name="connsiteY66" fmla="*/ 745236 h 2975609"/>
                <a:gd name="connsiteX67" fmla="*/ 3665411 w 7118318"/>
                <a:gd name="connsiteY67" fmla="*/ 765239 h 2975609"/>
                <a:gd name="connsiteX68" fmla="*/ 3616833 w 7118318"/>
                <a:gd name="connsiteY68" fmla="*/ 785146 h 2975609"/>
                <a:gd name="connsiteX69" fmla="*/ 3568446 w 7118318"/>
                <a:gd name="connsiteY69" fmla="*/ 804958 h 2975609"/>
                <a:gd name="connsiteX70" fmla="*/ 3520059 w 7118318"/>
                <a:gd name="connsiteY70" fmla="*/ 824865 h 2975609"/>
                <a:gd name="connsiteX71" fmla="*/ 3471767 w 7118318"/>
                <a:gd name="connsiteY71" fmla="*/ 844868 h 2975609"/>
                <a:gd name="connsiteX72" fmla="*/ 3423571 w 7118318"/>
                <a:gd name="connsiteY72" fmla="*/ 864775 h 2975609"/>
                <a:gd name="connsiteX73" fmla="*/ 3375470 w 7118318"/>
                <a:gd name="connsiteY73" fmla="*/ 884777 h 2975609"/>
                <a:gd name="connsiteX74" fmla="*/ 3327368 w 7118318"/>
                <a:gd name="connsiteY74" fmla="*/ 904970 h 2975609"/>
                <a:gd name="connsiteX75" fmla="*/ 3279458 w 7118318"/>
                <a:gd name="connsiteY75" fmla="*/ 925163 h 2975609"/>
                <a:gd name="connsiteX76" fmla="*/ 3231547 w 7118318"/>
                <a:gd name="connsiteY76" fmla="*/ 945452 h 2975609"/>
                <a:gd name="connsiteX77" fmla="*/ 3183827 w 7118318"/>
                <a:gd name="connsiteY77" fmla="*/ 965835 h 2975609"/>
                <a:gd name="connsiteX78" fmla="*/ 3136106 w 7118318"/>
                <a:gd name="connsiteY78" fmla="*/ 986409 h 2975609"/>
                <a:gd name="connsiteX79" fmla="*/ 3088481 w 7118318"/>
                <a:gd name="connsiteY79" fmla="*/ 1007174 h 2975609"/>
                <a:gd name="connsiteX80" fmla="*/ 3040952 w 7118318"/>
                <a:gd name="connsiteY80" fmla="*/ 1028033 h 2975609"/>
                <a:gd name="connsiteX81" fmla="*/ 2993422 w 7118318"/>
                <a:gd name="connsiteY81" fmla="*/ 1049179 h 2975609"/>
                <a:gd name="connsiteX82" fmla="*/ 2946083 w 7118318"/>
                <a:gd name="connsiteY82" fmla="*/ 1070420 h 2975609"/>
                <a:gd name="connsiteX83" fmla="*/ 2898743 w 7118318"/>
                <a:gd name="connsiteY83" fmla="*/ 1091851 h 2975609"/>
                <a:gd name="connsiteX84" fmla="*/ 2851499 w 7118318"/>
                <a:gd name="connsiteY84" fmla="*/ 1113568 h 2975609"/>
                <a:gd name="connsiteX85" fmla="*/ 2804351 w 7118318"/>
                <a:gd name="connsiteY85" fmla="*/ 1135380 h 2975609"/>
                <a:gd name="connsiteX86" fmla="*/ 2757297 w 7118318"/>
                <a:gd name="connsiteY86" fmla="*/ 1157573 h 2975609"/>
                <a:gd name="connsiteX87" fmla="*/ 2710339 w 7118318"/>
                <a:gd name="connsiteY87" fmla="*/ 1179862 h 2975609"/>
                <a:gd name="connsiteX88" fmla="*/ 2663381 w 7118318"/>
                <a:gd name="connsiteY88" fmla="*/ 1202531 h 2975609"/>
                <a:gd name="connsiteX89" fmla="*/ 2616517 w 7118318"/>
                <a:gd name="connsiteY89" fmla="*/ 1225391 h 2975609"/>
                <a:gd name="connsiteX90" fmla="*/ 2569750 w 7118318"/>
                <a:gd name="connsiteY90" fmla="*/ 1248442 h 2975609"/>
                <a:gd name="connsiteX91" fmla="*/ 2523077 w 7118318"/>
                <a:gd name="connsiteY91" fmla="*/ 1271873 h 2975609"/>
                <a:gd name="connsiteX92" fmla="*/ 2476500 w 7118318"/>
                <a:gd name="connsiteY92" fmla="*/ 1295495 h 2975609"/>
                <a:gd name="connsiteX93" fmla="*/ 2430018 w 7118318"/>
                <a:gd name="connsiteY93" fmla="*/ 1319498 h 2975609"/>
                <a:gd name="connsiteX94" fmla="*/ 2383536 w 7118318"/>
                <a:gd name="connsiteY94" fmla="*/ 1343692 h 2975609"/>
                <a:gd name="connsiteX95" fmla="*/ 2337149 w 7118318"/>
                <a:gd name="connsiteY95" fmla="*/ 1368171 h 2975609"/>
                <a:gd name="connsiteX96" fmla="*/ 2290858 w 7118318"/>
                <a:gd name="connsiteY96" fmla="*/ 1393031 h 2975609"/>
                <a:gd name="connsiteX97" fmla="*/ 2244662 w 7118318"/>
                <a:gd name="connsiteY97" fmla="*/ 1418082 h 2975609"/>
                <a:gd name="connsiteX98" fmla="*/ 2198561 w 7118318"/>
                <a:gd name="connsiteY98" fmla="*/ 1443514 h 2975609"/>
                <a:gd name="connsiteX99" fmla="*/ 2152460 w 7118318"/>
                <a:gd name="connsiteY99" fmla="*/ 1469136 h 2975609"/>
                <a:gd name="connsiteX100" fmla="*/ 2106454 w 7118318"/>
                <a:gd name="connsiteY100" fmla="*/ 1495139 h 2975609"/>
                <a:gd name="connsiteX101" fmla="*/ 2060543 w 7118318"/>
                <a:gd name="connsiteY101" fmla="*/ 1521428 h 2975609"/>
                <a:gd name="connsiteX102" fmla="*/ 2014728 w 7118318"/>
                <a:gd name="connsiteY102" fmla="*/ 1548003 h 2975609"/>
                <a:gd name="connsiteX103" fmla="*/ 1969008 w 7118318"/>
                <a:gd name="connsiteY103" fmla="*/ 1574959 h 2975609"/>
                <a:gd name="connsiteX104" fmla="*/ 1923288 w 7118318"/>
                <a:gd name="connsiteY104" fmla="*/ 1602105 h 2975609"/>
                <a:gd name="connsiteX105" fmla="*/ 1877663 w 7118318"/>
                <a:gd name="connsiteY105" fmla="*/ 1629632 h 2975609"/>
                <a:gd name="connsiteX106" fmla="*/ 1832134 w 7118318"/>
                <a:gd name="connsiteY106" fmla="*/ 1657350 h 2975609"/>
                <a:gd name="connsiteX107" fmla="*/ 1786700 w 7118318"/>
                <a:gd name="connsiteY107" fmla="*/ 1685449 h 2975609"/>
                <a:gd name="connsiteX108" fmla="*/ 1741361 w 7118318"/>
                <a:gd name="connsiteY108" fmla="*/ 1713833 h 2975609"/>
                <a:gd name="connsiteX109" fmla="*/ 1696022 w 7118318"/>
                <a:gd name="connsiteY109" fmla="*/ 1742504 h 2975609"/>
                <a:gd name="connsiteX110" fmla="*/ 1650778 w 7118318"/>
                <a:gd name="connsiteY110" fmla="*/ 1771460 h 2975609"/>
                <a:gd name="connsiteX111" fmla="*/ 1605629 w 7118318"/>
                <a:gd name="connsiteY111" fmla="*/ 1800606 h 2975609"/>
                <a:gd name="connsiteX112" fmla="*/ 1560481 w 7118318"/>
                <a:gd name="connsiteY112" fmla="*/ 1830134 h 2975609"/>
                <a:gd name="connsiteX113" fmla="*/ 1515523 w 7118318"/>
                <a:gd name="connsiteY113" fmla="*/ 1859852 h 2975609"/>
                <a:gd name="connsiteX114" fmla="*/ 1470565 w 7118318"/>
                <a:gd name="connsiteY114" fmla="*/ 1889951 h 2975609"/>
                <a:gd name="connsiteX115" fmla="*/ 1425702 w 7118318"/>
                <a:gd name="connsiteY115" fmla="*/ 1920145 h 2975609"/>
                <a:gd name="connsiteX116" fmla="*/ 1380839 w 7118318"/>
                <a:gd name="connsiteY116" fmla="*/ 1950720 h 2975609"/>
                <a:gd name="connsiteX117" fmla="*/ 1336167 w 7118318"/>
                <a:gd name="connsiteY117" fmla="*/ 1981486 h 2975609"/>
                <a:gd name="connsiteX118" fmla="*/ 1291495 w 7118318"/>
                <a:gd name="connsiteY118" fmla="*/ 2012442 h 2975609"/>
                <a:gd name="connsiteX119" fmla="*/ 1246918 w 7118318"/>
                <a:gd name="connsiteY119" fmla="*/ 2043684 h 2975609"/>
                <a:gd name="connsiteX120" fmla="*/ 1202436 w 7118318"/>
                <a:gd name="connsiteY120" fmla="*/ 2075021 h 2975609"/>
                <a:gd name="connsiteX121" fmla="*/ 1157954 w 7118318"/>
                <a:gd name="connsiteY121" fmla="*/ 2106644 h 2975609"/>
                <a:gd name="connsiteX122" fmla="*/ 1113568 w 7118318"/>
                <a:gd name="connsiteY122" fmla="*/ 2138458 h 2975609"/>
                <a:gd name="connsiteX123" fmla="*/ 1069277 w 7118318"/>
                <a:gd name="connsiteY123" fmla="*/ 2170462 h 2975609"/>
                <a:gd name="connsiteX124" fmla="*/ 1025081 w 7118318"/>
                <a:gd name="connsiteY124" fmla="*/ 2202656 h 2975609"/>
                <a:gd name="connsiteX125" fmla="*/ 980885 w 7118318"/>
                <a:gd name="connsiteY125" fmla="*/ 2234946 h 2975609"/>
                <a:gd name="connsiteX126" fmla="*/ 936784 w 7118318"/>
                <a:gd name="connsiteY126" fmla="*/ 2267426 h 2975609"/>
                <a:gd name="connsiteX127" fmla="*/ 892778 w 7118318"/>
                <a:gd name="connsiteY127" fmla="*/ 2300002 h 2975609"/>
                <a:gd name="connsiteX128" fmla="*/ 848868 w 7118318"/>
                <a:gd name="connsiteY128" fmla="*/ 2332768 h 2975609"/>
                <a:gd name="connsiteX129" fmla="*/ 804958 w 7118318"/>
                <a:gd name="connsiteY129" fmla="*/ 2365534 h 2975609"/>
                <a:gd name="connsiteX130" fmla="*/ 761238 w 7118318"/>
                <a:gd name="connsiteY130" fmla="*/ 2398490 h 2975609"/>
                <a:gd name="connsiteX131" fmla="*/ 717423 w 7118318"/>
                <a:gd name="connsiteY131" fmla="*/ 2431447 h 2975609"/>
                <a:gd name="connsiteX132" fmla="*/ 673799 w 7118318"/>
                <a:gd name="connsiteY132" fmla="*/ 2464499 h 2975609"/>
                <a:gd name="connsiteX133" fmla="*/ 630174 w 7118318"/>
                <a:gd name="connsiteY133" fmla="*/ 2497646 h 2975609"/>
                <a:gd name="connsiteX134" fmla="*/ 586645 w 7118318"/>
                <a:gd name="connsiteY134" fmla="*/ 2530697 h 2975609"/>
                <a:gd name="connsiteX135" fmla="*/ 543211 w 7118318"/>
                <a:gd name="connsiteY135" fmla="*/ 2563844 h 2975609"/>
                <a:gd name="connsiteX136" fmla="*/ 499872 w 7118318"/>
                <a:gd name="connsiteY136" fmla="*/ 2596991 h 2975609"/>
                <a:gd name="connsiteX137" fmla="*/ 456533 w 7118318"/>
                <a:gd name="connsiteY137" fmla="*/ 2630043 h 2975609"/>
                <a:gd name="connsiteX138" fmla="*/ 413290 w 7118318"/>
                <a:gd name="connsiteY138" fmla="*/ 2663190 h 2975609"/>
                <a:gd name="connsiteX139" fmla="*/ 370142 w 7118318"/>
                <a:gd name="connsiteY139" fmla="*/ 2696147 h 2975609"/>
                <a:gd name="connsiteX140" fmla="*/ 326993 w 7118318"/>
                <a:gd name="connsiteY140" fmla="*/ 2729008 h 2975609"/>
                <a:gd name="connsiteX141" fmla="*/ 283940 w 7118318"/>
                <a:gd name="connsiteY141" fmla="*/ 2761869 h 2975609"/>
                <a:gd name="connsiteX142" fmla="*/ 240983 w 7118318"/>
                <a:gd name="connsiteY142" fmla="*/ 2794540 h 2975609"/>
                <a:gd name="connsiteX143" fmla="*/ 198025 w 7118318"/>
                <a:gd name="connsiteY143" fmla="*/ 2827115 h 2975609"/>
                <a:gd name="connsiteX144" fmla="*/ 155258 w 7118318"/>
                <a:gd name="connsiteY144" fmla="*/ 2859500 h 2975609"/>
                <a:gd name="connsiteX145" fmla="*/ 112490 w 7118318"/>
                <a:gd name="connsiteY145" fmla="*/ 2891695 h 2975609"/>
                <a:gd name="connsiteX146" fmla="*/ 69723 w 7118318"/>
                <a:gd name="connsiteY146" fmla="*/ 2923699 h 2975609"/>
                <a:gd name="connsiteX147" fmla="*/ 27146 w 7118318"/>
                <a:gd name="connsiteY147" fmla="*/ 2955512 h 2975609"/>
                <a:gd name="connsiteX148" fmla="*/ 0 w 7118318"/>
                <a:gd name="connsiteY148" fmla="*/ 2975610 h 297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7118318" h="2975609">
                  <a:moveTo>
                    <a:pt x="7118319" y="67627"/>
                  </a:moveTo>
                  <a:lnTo>
                    <a:pt x="7065264" y="59531"/>
                  </a:lnTo>
                  <a:lnTo>
                    <a:pt x="7010686" y="51625"/>
                  </a:lnTo>
                  <a:lnTo>
                    <a:pt x="6956203" y="44196"/>
                  </a:lnTo>
                  <a:lnTo>
                    <a:pt x="6901720" y="37243"/>
                  </a:lnTo>
                  <a:lnTo>
                    <a:pt x="6847428" y="30956"/>
                  </a:lnTo>
                  <a:lnTo>
                    <a:pt x="6793230" y="25146"/>
                  </a:lnTo>
                  <a:lnTo>
                    <a:pt x="6739033" y="19907"/>
                  </a:lnTo>
                  <a:lnTo>
                    <a:pt x="6685026" y="15240"/>
                  </a:lnTo>
                  <a:lnTo>
                    <a:pt x="6631115" y="11144"/>
                  </a:lnTo>
                  <a:lnTo>
                    <a:pt x="6577298" y="7715"/>
                  </a:lnTo>
                  <a:lnTo>
                    <a:pt x="6523578" y="4953"/>
                  </a:lnTo>
                  <a:lnTo>
                    <a:pt x="6469952" y="2762"/>
                  </a:lnTo>
                  <a:lnTo>
                    <a:pt x="6416517" y="1143"/>
                  </a:lnTo>
                  <a:lnTo>
                    <a:pt x="6363081" y="286"/>
                  </a:lnTo>
                  <a:lnTo>
                    <a:pt x="6309741" y="0"/>
                  </a:lnTo>
                  <a:lnTo>
                    <a:pt x="6256496" y="381"/>
                  </a:lnTo>
                  <a:lnTo>
                    <a:pt x="6203347" y="1524"/>
                  </a:lnTo>
                  <a:lnTo>
                    <a:pt x="6150293" y="3238"/>
                  </a:lnTo>
                  <a:lnTo>
                    <a:pt x="6097429" y="5715"/>
                  </a:lnTo>
                  <a:lnTo>
                    <a:pt x="6044565" y="8858"/>
                  </a:lnTo>
                  <a:lnTo>
                    <a:pt x="5991892" y="12573"/>
                  </a:lnTo>
                  <a:lnTo>
                    <a:pt x="5939219" y="17145"/>
                  </a:lnTo>
                  <a:lnTo>
                    <a:pt x="5886641" y="22288"/>
                  </a:lnTo>
                  <a:lnTo>
                    <a:pt x="5834253" y="28194"/>
                  </a:lnTo>
                  <a:lnTo>
                    <a:pt x="5781866" y="34671"/>
                  </a:lnTo>
                  <a:lnTo>
                    <a:pt x="5729669" y="41910"/>
                  </a:lnTo>
                  <a:lnTo>
                    <a:pt x="5677472" y="49911"/>
                  </a:lnTo>
                  <a:lnTo>
                    <a:pt x="5625465" y="58483"/>
                  </a:lnTo>
                  <a:lnTo>
                    <a:pt x="5573459" y="67818"/>
                  </a:lnTo>
                  <a:lnTo>
                    <a:pt x="5521548" y="77724"/>
                  </a:lnTo>
                  <a:lnTo>
                    <a:pt x="5469827" y="88392"/>
                  </a:lnTo>
                  <a:lnTo>
                    <a:pt x="5418106" y="99727"/>
                  </a:lnTo>
                  <a:lnTo>
                    <a:pt x="5366480" y="111728"/>
                  </a:lnTo>
                  <a:lnTo>
                    <a:pt x="5315046" y="124301"/>
                  </a:lnTo>
                  <a:lnTo>
                    <a:pt x="5263610" y="137636"/>
                  </a:lnTo>
                  <a:lnTo>
                    <a:pt x="5212271" y="151543"/>
                  </a:lnTo>
                  <a:lnTo>
                    <a:pt x="5161026" y="166021"/>
                  </a:lnTo>
                  <a:lnTo>
                    <a:pt x="5109972" y="181165"/>
                  </a:lnTo>
                  <a:lnTo>
                    <a:pt x="5058918" y="196977"/>
                  </a:lnTo>
                  <a:lnTo>
                    <a:pt x="5007960" y="213265"/>
                  </a:lnTo>
                  <a:lnTo>
                    <a:pt x="4957096" y="230219"/>
                  </a:lnTo>
                  <a:lnTo>
                    <a:pt x="4906328" y="247745"/>
                  </a:lnTo>
                  <a:lnTo>
                    <a:pt x="4855655" y="265748"/>
                  </a:lnTo>
                  <a:lnTo>
                    <a:pt x="4805077" y="284417"/>
                  </a:lnTo>
                  <a:lnTo>
                    <a:pt x="4754499" y="303467"/>
                  </a:lnTo>
                  <a:lnTo>
                    <a:pt x="4704112" y="323088"/>
                  </a:lnTo>
                  <a:lnTo>
                    <a:pt x="4653820" y="343281"/>
                  </a:lnTo>
                  <a:lnTo>
                    <a:pt x="4603528" y="363855"/>
                  </a:lnTo>
                  <a:lnTo>
                    <a:pt x="4553426" y="384905"/>
                  </a:lnTo>
                  <a:lnTo>
                    <a:pt x="4503325" y="406432"/>
                  </a:lnTo>
                  <a:lnTo>
                    <a:pt x="4453319" y="428339"/>
                  </a:lnTo>
                  <a:lnTo>
                    <a:pt x="4403503" y="450628"/>
                  </a:lnTo>
                  <a:lnTo>
                    <a:pt x="4353687" y="473297"/>
                  </a:lnTo>
                  <a:lnTo>
                    <a:pt x="4303967" y="495681"/>
                  </a:lnTo>
                  <a:lnTo>
                    <a:pt x="4254341" y="517779"/>
                  </a:lnTo>
                  <a:lnTo>
                    <a:pt x="4204811" y="539496"/>
                  </a:lnTo>
                  <a:lnTo>
                    <a:pt x="4155281" y="560927"/>
                  </a:lnTo>
                  <a:lnTo>
                    <a:pt x="4105942" y="582168"/>
                  </a:lnTo>
                  <a:lnTo>
                    <a:pt x="4056698" y="603123"/>
                  </a:lnTo>
                  <a:lnTo>
                    <a:pt x="4007453" y="623887"/>
                  </a:lnTo>
                  <a:lnTo>
                    <a:pt x="3958304" y="644461"/>
                  </a:lnTo>
                  <a:lnTo>
                    <a:pt x="3909346" y="664845"/>
                  </a:lnTo>
                  <a:lnTo>
                    <a:pt x="3860388" y="685133"/>
                  </a:lnTo>
                  <a:lnTo>
                    <a:pt x="3811524" y="705231"/>
                  </a:lnTo>
                  <a:lnTo>
                    <a:pt x="3762661" y="725329"/>
                  </a:lnTo>
                  <a:lnTo>
                    <a:pt x="3713988" y="745236"/>
                  </a:lnTo>
                  <a:lnTo>
                    <a:pt x="3665411" y="765239"/>
                  </a:lnTo>
                  <a:lnTo>
                    <a:pt x="3616833" y="785146"/>
                  </a:lnTo>
                  <a:lnTo>
                    <a:pt x="3568446" y="804958"/>
                  </a:lnTo>
                  <a:lnTo>
                    <a:pt x="3520059" y="824865"/>
                  </a:lnTo>
                  <a:lnTo>
                    <a:pt x="3471767" y="844868"/>
                  </a:lnTo>
                  <a:lnTo>
                    <a:pt x="3423571" y="864775"/>
                  </a:lnTo>
                  <a:lnTo>
                    <a:pt x="3375470" y="884777"/>
                  </a:lnTo>
                  <a:lnTo>
                    <a:pt x="3327368" y="904970"/>
                  </a:lnTo>
                  <a:lnTo>
                    <a:pt x="3279458" y="925163"/>
                  </a:lnTo>
                  <a:lnTo>
                    <a:pt x="3231547" y="945452"/>
                  </a:lnTo>
                  <a:lnTo>
                    <a:pt x="3183827" y="965835"/>
                  </a:lnTo>
                  <a:lnTo>
                    <a:pt x="3136106" y="986409"/>
                  </a:lnTo>
                  <a:lnTo>
                    <a:pt x="3088481" y="1007174"/>
                  </a:lnTo>
                  <a:lnTo>
                    <a:pt x="3040952" y="1028033"/>
                  </a:lnTo>
                  <a:lnTo>
                    <a:pt x="2993422" y="1049179"/>
                  </a:lnTo>
                  <a:lnTo>
                    <a:pt x="2946083" y="1070420"/>
                  </a:lnTo>
                  <a:lnTo>
                    <a:pt x="2898743" y="1091851"/>
                  </a:lnTo>
                  <a:lnTo>
                    <a:pt x="2851499" y="1113568"/>
                  </a:lnTo>
                  <a:lnTo>
                    <a:pt x="2804351" y="1135380"/>
                  </a:lnTo>
                  <a:lnTo>
                    <a:pt x="2757297" y="1157573"/>
                  </a:lnTo>
                  <a:lnTo>
                    <a:pt x="2710339" y="1179862"/>
                  </a:lnTo>
                  <a:lnTo>
                    <a:pt x="2663381" y="1202531"/>
                  </a:lnTo>
                  <a:lnTo>
                    <a:pt x="2616517" y="1225391"/>
                  </a:lnTo>
                  <a:lnTo>
                    <a:pt x="2569750" y="1248442"/>
                  </a:lnTo>
                  <a:lnTo>
                    <a:pt x="2523077" y="1271873"/>
                  </a:lnTo>
                  <a:lnTo>
                    <a:pt x="2476500" y="1295495"/>
                  </a:lnTo>
                  <a:lnTo>
                    <a:pt x="2430018" y="1319498"/>
                  </a:lnTo>
                  <a:lnTo>
                    <a:pt x="2383536" y="1343692"/>
                  </a:lnTo>
                  <a:lnTo>
                    <a:pt x="2337149" y="1368171"/>
                  </a:lnTo>
                  <a:lnTo>
                    <a:pt x="2290858" y="1393031"/>
                  </a:lnTo>
                  <a:lnTo>
                    <a:pt x="2244662" y="1418082"/>
                  </a:lnTo>
                  <a:lnTo>
                    <a:pt x="2198561" y="1443514"/>
                  </a:lnTo>
                  <a:lnTo>
                    <a:pt x="2152460" y="1469136"/>
                  </a:lnTo>
                  <a:lnTo>
                    <a:pt x="2106454" y="1495139"/>
                  </a:lnTo>
                  <a:lnTo>
                    <a:pt x="2060543" y="1521428"/>
                  </a:lnTo>
                  <a:lnTo>
                    <a:pt x="2014728" y="1548003"/>
                  </a:lnTo>
                  <a:lnTo>
                    <a:pt x="1969008" y="1574959"/>
                  </a:lnTo>
                  <a:lnTo>
                    <a:pt x="1923288" y="1602105"/>
                  </a:lnTo>
                  <a:lnTo>
                    <a:pt x="1877663" y="1629632"/>
                  </a:lnTo>
                  <a:lnTo>
                    <a:pt x="1832134" y="1657350"/>
                  </a:lnTo>
                  <a:lnTo>
                    <a:pt x="1786700" y="1685449"/>
                  </a:lnTo>
                  <a:lnTo>
                    <a:pt x="1741361" y="1713833"/>
                  </a:lnTo>
                  <a:lnTo>
                    <a:pt x="1696022" y="1742504"/>
                  </a:lnTo>
                  <a:lnTo>
                    <a:pt x="1650778" y="1771460"/>
                  </a:lnTo>
                  <a:lnTo>
                    <a:pt x="1605629" y="1800606"/>
                  </a:lnTo>
                  <a:lnTo>
                    <a:pt x="1560481" y="1830134"/>
                  </a:lnTo>
                  <a:lnTo>
                    <a:pt x="1515523" y="1859852"/>
                  </a:lnTo>
                  <a:lnTo>
                    <a:pt x="1470565" y="1889951"/>
                  </a:lnTo>
                  <a:lnTo>
                    <a:pt x="1425702" y="1920145"/>
                  </a:lnTo>
                  <a:lnTo>
                    <a:pt x="1380839" y="1950720"/>
                  </a:lnTo>
                  <a:lnTo>
                    <a:pt x="1336167" y="1981486"/>
                  </a:lnTo>
                  <a:lnTo>
                    <a:pt x="1291495" y="2012442"/>
                  </a:lnTo>
                  <a:lnTo>
                    <a:pt x="1246918" y="2043684"/>
                  </a:lnTo>
                  <a:lnTo>
                    <a:pt x="1202436" y="2075021"/>
                  </a:lnTo>
                  <a:lnTo>
                    <a:pt x="1157954" y="2106644"/>
                  </a:lnTo>
                  <a:lnTo>
                    <a:pt x="1113568" y="2138458"/>
                  </a:lnTo>
                  <a:lnTo>
                    <a:pt x="1069277" y="2170462"/>
                  </a:lnTo>
                  <a:lnTo>
                    <a:pt x="1025081" y="2202656"/>
                  </a:lnTo>
                  <a:lnTo>
                    <a:pt x="980885" y="2234946"/>
                  </a:lnTo>
                  <a:lnTo>
                    <a:pt x="936784" y="2267426"/>
                  </a:lnTo>
                  <a:lnTo>
                    <a:pt x="892778" y="2300002"/>
                  </a:lnTo>
                  <a:lnTo>
                    <a:pt x="848868" y="2332768"/>
                  </a:lnTo>
                  <a:lnTo>
                    <a:pt x="804958" y="2365534"/>
                  </a:lnTo>
                  <a:lnTo>
                    <a:pt x="761238" y="2398490"/>
                  </a:lnTo>
                  <a:lnTo>
                    <a:pt x="717423" y="2431447"/>
                  </a:lnTo>
                  <a:lnTo>
                    <a:pt x="673799" y="2464499"/>
                  </a:lnTo>
                  <a:lnTo>
                    <a:pt x="630174" y="2497646"/>
                  </a:lnTo>
                  <a:lnTo>
                    <a:pt x="586645" y="2530697"/>
                  </a:lnTo>
                  <a:lnTo>
                    <a:pt x="543211" y="2563844"/>
                  </a:lnTo>
                  <a:lnTo>
                    <a:pt x="499872" y="2596991"/>
                  </a:lnTo>
                  <a:lnTo>
                    <a:pt x="456533" y="2630043"/>
                  </a:lnTo>
                  <a:lnTo>
                    <a:pt x="413290" y="2663190"/>
                  </a:lnTo>
                  <a:lnTo>
                    <a:pt x="370142" y="2696147"/>
                  </a:lnTo>
                  <a:lnTo>
                    <a:pt x="326993" y="2729008"/>
                  </a:lnTo>
                  <a:lnTo>
                    <a:pt x="283940" y="2761869"/>
                  </a:lnTo>
                  <a:lnTo>
                    <a:pt x="240983" y="2794540"/>
                  </a:lnTo>
                  <a:lnTo>
                    <a:pt x="198025" y="2827115"/>
                  </a:lnTo>
                  <a:lnTo>
                    <a:pt x="155258" y="2859500"/>
                  </a:lnTo>
                  <a:lnTo>
                    <a:pt x="112490" y="2891695"/>
                  </a:lnTo>
                  <a:lnTo>
                    <a:pt x="69723" y="2923699"/>
                  </a:lnTo>
                  <a:lnTo>
                    <a:pt x="27146" y="2955512"/>
                  </a:lnTo>
                  <a:lnTo>
                    <a:pt x="0" y="2975610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2" name="任意多边形: 形状 121"/>
            <p:cNvSpPr/>
            <p:nvPr/>
          </p:nvSpPr>
          <p:spPr>
            <a:xfrm>
              <a:off x="664019" y="449983"/>
              <a:ext cx="7118318" cy="3053334"/>
            </a:xfrm>
            <a:custGeom>
              <a:avLst/>
              <a:gdLst>
                <a:gd name="connsiteX0" fmla="*/ 7118319 w 7118318"/>
                <a:gd name="connsiteY0" fmla="*/ 76105 h 3053334"/>
                <a:gd name="connsiteX1" fmla="*/ 7103078 w 7118318"/>
                <a:gd name="connsiteY1" fmla="*/ 73342 h 3053334"/>
                <a:gd name="connsiteX2" fmla="*/ 7047643 w 7118318"/>
                <a:gd name="connsiteY2" fmla="*/ 64103 h 3053334"/>
                <a:gd name="connsiteX3" fmla="*/ 6992303 w 7118318"/>
                <a:gd name="connsiteY3" fmla="*/ 55340 h 3053334"/>
                <a:gd name="connsiteX4" fmla="*/ 6937058 w 7118318"/>
                <a:gd name="connsiteY4" fmla="*/ 47244 h 3053334"/>
                <a:gd name="connsiteX5" fmla="*/ 6881908 w 7118318"/>
                <a:gd name="connsiteY5" fmla="*/ 39719 h 3053334"/>
                <a:gd name="connsiteX6" fmla="*/ 6826853 w 7118318"/>
                <a:gd name="connsiteY6" fmla="*/ 32766 h 3053334"/>
                <a:gd name="connsiteX7" fmla="*/ 6771895 w 7118318"/>
                <a:gd name="connsiteY7" fmla="*/ 26479 h 3053334"/>
                <a:gd name="connsiteX8" fmla="*/ 6717030 w 7118318"/>
                <a:gd name="connsiteY8" fmla="*/ 20764 h 3053334"/>
                <a:gd name="connsiteX9" fmla="*/ 6662262 w 7118318"/>
                <a:gd name="connsiteY9" fmla="*/ 15811 h 3053334"/>
                <a:gd name="connsiteX10" fmla="*/ 6607683 w 7118318"/>
                <a:gd name="connsiteY10" fmla="*/ 11430 h 3053334"/>
                <a:gd name="connsiteX11" fmla="*/ 6553200 w 7118318"/>
                <a:gd name="connsiteY11" fmla="*/ 7810 h 3053334"/>
                <a:gd name="connsiteX12" fmla="*/ 6498717 w 7118318"/>
                <a:gd name="connsiteY12" fmla="*/ 4858 h 3053334"/>
                <a:gd name="connsiteX13" fmla="*/ 6444425 w 7118318"/>
                <a:gd name="connsiteY13" fmla="*/ 2572 h 3053334"/>
                <a:gd name="connsiteX14" fmla="*/ 6390228 w 7118318"/>
                <a:gd name="connsiteY14" fmla="*/ 952 h 3053334"/>
                <a:gd name="connsiteX15" fmla="*/ 6336126 w 7118318"/>
                <a:gd name="connsiteY15" fmla="*/ 95 h 3053334"/>
                <a:gd name="connsiteX16" fmla="*/ 6282023 w 7118318"/>
                <a:gd name="connsiteY16" fmla="*/ 0 h 3053334"/>
                <a:gd name="connsiteX17" fmla="*/ 6228207 w 7118318"/>
                <a:gd name="connsiteY17" fmla="*/ 571 h 3053334"/>
                <a:gd name="connsiteX18" fmla="*/ 6174391 w 7118318"/>
                <a:gd name="connsiteY18" fmla="*/ 1905 h 3053334"/>
                <a:gd name="connsiteX19" fmla="*/ 6120670 w 7118318"/>
                <a:gd name="connsiteY19" fmla="*/ 3905 h 3053334"/>
                <a:gd name="connsiteX20" fmla="*/ 6067045 w 7118318"/>
                <a:gd name="connsiteY20" fmla="*/ 6667 h 3053334"/>
                <a:gd name="connsiteX21" fmla="*/ 6013513 w 7118318"/>
                <a:gd name="connsiteY21" fmla="*/ 10192 h 3053334"/>
                <a:gd name="connsiteX22" fmla="*/ 5960174 w 7118318"/>
                <a:gd name="connsiteY22" fmla="*/ 14383 h 3053334"/>
                <a:gd name="connsiteX23" fmla="*/ 5906834 w 7118318"/>
                <a:gd name="connsiteY23" fmla="*/ 19431 h 3053334"/>
                <a:gd name="connsiteX24" fmla="*/ 5853589 w 7118318"/>
                <a:gd name="connsiteY24" fmla="*/ 25146 h 3053334"/>
                <a:gd name="connsiteX25" fmla="*/ 5800439 w 7118318"/>
                <a:gd name="connsiteY25" fmla="*/ 31528 h 3053334"/>
                <a:gd name="connsiteX26" fmla="*/ 5747480 w 7118318"/>
                <a:gd name="connsiteY26" fmla="*/ 38767 h 3053334"/>
                <a:gd name="connsiteX27" fmla="*/ 5694521 w 7118318"/>
                <a:gd name="connsiteY27" fmla="*/ 46577 h 3053334"/>
                <a:gd name="connsiteX28" fmla="*/ 5641753 w 7118318"/>
                <a:gd name="connsiteY28" fmla="*/ 55245 h 3053334"/>
                <a:gd name="connsiteX29" fmla="*/ 5589079 w 7118318"/>
                <a:gd name="connsiteY29" fmla="*/ 64579 h 3053334"/>
                <a:gd name="connsiteX30" fmla="*/ 5536407 w 7118318"/>
                <a:gd name="connsiteY30" fmla="*/ 74676 h 3053334"/>
                <a:gd name="connsiteX31" fmla="*/ 5483828 w 7118318"/>
                <a:gd name="connsiteY31" fmla="*/ 85344 h 3053334"/>
                <a:gd name="connsiteX32" fmla="*/ 5431441 w 7118318"/>
                <a:gd name="connsiteY32" fmla="*/ 96869 h 3053334"/>
                <a:gd name="connsiteX33" fmla="*/ 5379053 w 7118318"/>
                <a:gd name="connsiteY33" fmla="*/ 108966 h 3053334"/>
                <a:gd name="connsiteX34" fmla="*/ 5326857 w 7118318"/>
                <a:gd name="connsiteY34" fmla="*/ 121825 h 3053334"/>
                <a:gd name="connsiteX35" fmla="*/ 5274754 w 7118318"/>
                <a:gd name="connsiteY35" fmla="*/ 135255 h 3053334"/>
                <a:gd name="connsiteX36" fmla="*/ 5222653 w 7118318"/>
                <a:gd name="connsiteY36" fmla="*/ 149447 h 3053334"/>
                <a:gd name="connsiteX37" fmla="*/ 5170742 w 7118318"/>
                <a:gd name="connsiteY37" fmla="*/ 164211 h 3053334"/>
                <a:gd name="connsiteX38" fmla="*/ 5118830 w 7118318"/>
                <a:gd name="connsiteY38" fmla="*/ 179642 h 3053334"/>
                <a:gd name="connsiteX39" fmla="*/ 5067110 w 7118318"/>
                <a:gd name="connsiteY39" fmla="*/ 195644 h 3053334"/>
                <a:gd name="connsiteX40" fmla="*/ 5015389 w 7118318"/>
                <a:gd name="connsiteY40" fmla="*/ 212312 h 3053334"/>
                <a:gd name="connsiteX41" fmla="*/ 4963764 w 7118318"/>
                <a:gd name="connsiteY41" fmla="*/ 229552 h 3053334"/>
                <a:gd name="connsiteX42" fmla="*/ 4912328 w 7118318"/>
                <a:gd name="connsiteY42" fmla="*/ 247364 h 3053334"/>
                <a:gd name="connsiteX43" fmla="*/ 4860893 w 7118318"/>
                <a:gd name="connsiteY43" fmla="*/ 265652 h 3053334"/>
                <a:gd name="connsiteX44" fmla="*/ 4809649 w 7118318"/>
                <a:gd name="connsiteY44" fmla="*/ 284607 h 3053334"/>
                <a:gd name="connsiteX45" fmla="*/ 4758405 w 7118318"/>
                <a:gd name="connsiteY45" fmla="*/ 304038 h 3053334"/>
                <a:gd name="connsiteX46" fmla="*/ 4707255 w 7118318"/>
                <a:gd name="connsiteY46" fmla="*/ 323945 h 3053334"/>
                <a:gd name="connsiteX47" fmla="*/ 4656201 w 7118318"/>
                <a:gd name="connsiteY47" fmla="*/ 344329 h 3053334"/>
                <a:gd name="connsiteX48" fmla="*/ 4605338 w 7118318"/>
                <a:gd name="connsiteY48" fmla="*/ 365188 h 3053334"/>
                <a:gd name="connsiteX49" fmla="*/ 4554474 w 7118318"/>
                <a:gd name="connsiteY49" fmla="*/ 386525 h 3053334"/>
                <a:gd name="connsiteX50" fmla="*/ 4503706 w 7118318"/>
                <a:gd name="connsiteY50" fmla="*/ 408242 h 3053334"/>
                <a:gd name="connsiteX51" fmla="*/ 4453033 w 7118318"/>
                <a:gd name="connsiteY51" fmla="*/ 430340 h 3053334"/>
                <a:gd name="connsiteX52" fmla="*/ 4402455 w 7118318"/>
                <a:gd name="connsiteY52" fmla="*/ 452819 h 3053334"/>
                <a:gd name="connsiteX53" fmla="*/ 4351973 w 7118318"/>
                <a:gd name="connsiteY53" fmla="*/ 475583 h 3053334"/>
                <a:gd name="connsiteX54" fmla="*/ 4301490 w 7118318"/>
                <a:gd name="connsiteY54" fmla="*/ 498253 h 3053334"/>
                <a:gd name="connsiteX55" fmla="*/ 4251198 w 7118318"/>
                <a:gd name="connsiteY55" fmla="*/ 520636 h 3053334"/>
                <a:gd name="connsiteX56" fmla="*/ 4201001 w 7118318"/>
                <a:gd name="connsiteY56" fmla="*/ 542925 h 3053334"/>
                <a:gd name="connsiteX57" fmla="*/ 4150805 w 7118318"/>
                <a:gd name="connsiteY57" fmla="*/ 564928 h 3053334"/>
                <a:gd name="connsiteX58" fmla="*/ 4100798 w 7118318"/>
                <a:gd name="connsiteY58" fmla="*/ 586740 h 3053334"/>
                <a:gd name="connsiteX59" fmla="*/ 4050792 w 7118318"/>
                <a:gd name="connsiteY59" fmla="*/ 608457 h 3053334"/>
                <a:gd name="connsiteX60" fmla="*/ 4000976 w 7118318"/>
                <a:gd name="connsiteY60" fmla="*/ 630079 h 3053334"/>
                <a:gd name="connsiteX61" fmla="*/ 3951161 w 7118318"/>
                <a:gd name="connsiteY61" fmla="*/ 651605 h 3053334"/>
                <a:gd name="connsiteX62" fmla="*/ 3901440 w 7118318"/>
                <a:gd name="connsiteY62" fmla="*/ 672941 h 3053334"/>
                <a:gd name="connsiteX63" fmla="*/ 3851815 w 7118318"/>
                <a:gd name="connsiteY63" fmla="*/ 694372 h 3053334"/>
                <a:gd name="connsiteX64" fmla="*/ 3802285 w 7118318"/>
                <a:gd name="connsiteY64" fmla="*/ 715613 h 3053334"/>
                <a:gd name="connsiteX65" fmla="*/ 3752850 w 7118318"/>
                <a:gd name="connsiteY65" fmla="*/ 736949 h 3053334"/>
                <a:gd name="connsiteX66" fmla="*/ 3703511 w 7118318"/>
                <a:gd name="connsiteY66" fmla="*/ 758285 h 3053334"/>
                <a:gd name="connsiteX67" fmla="*/ 3654171 w 7118318"/>
                <a:gd name="connsiteY67" fmla="*/ 779526 h 3053334"/>
                <a:gd name="connsiteX68" fmla="*/ 3605022 w 7118318"/>
                <a:gd name="connsiteY68" fmla="*/ 800957 h 3053334"/>
                <a:gd name="connsiteX69" fmla="*/ 3555968 w 7118318"/>
                <a:gd name="connsiteY69" fmla="*/ 822293 h 3053334"/>
                <a:gd name="connsiteX70" fmla="*/ 3506915 w 7118318"/>
                <a:gd name="connsiteY70" fmla="*/ 843725 h 3053334"/>
                <a:gd name="connsiteX71" fmla="*/ 3457956 w 7118318"/>
                <a:gd name="connsiteY71" fmla="*/ 865346 h 3053334"/>
                <a:gd name="connsiteX72" fmla="*/ 3409093 w 7118318"/>
                <a:gd name="connsiteY72" fmla="*/ 886968 h 3053334"/>
                <a:gd name="connsiteX73" fmla="*/ 3360325 w 7118318"/>
                <a:gd name="connsiteY73" fmla="*/ 908685 h 3053334"/>
                <a:gd name="connsiteX74" fmla="*/ 3311652 w 7118318"/>
                <a:gd name="connsiteY74" fmla="*/ 930497 h 3053334"/>
                <a:gd name="connsiteX75" fmla="*/ 3263075 w 7118318"/>
                <a:gd name="connsiteY75" fmla="*/ 952500 h 3053334"/>
                <a:gd name="connsiteX76" fmla="*/ 3214592 w 7118318"/>
                <a:gd name="connsiteY76" fmla="*/ 974693 h 3053334"/>
                <a:gd name="connsiteX77" fmla="*/ 3166110 w 7118318"/>
                <a:gd name="connsiteY77" fmla="*/ 996982 h 3053334"/>
                <a:gd name="connsiteX78" fmla="*/ 3117818 w 7118318"/>
                <a:gd name="connsiteY78" fmla="*/ 1019461 h 3053334"/>
                <a:gd name="connsiteX79" fmla="*/ 3069527 w 7118318"/>
                <a:gd name="connsiteY79" fmla="*/ 1042130 h 3053334"/>
                <a:gd name="connsiteX80" fmla="*/ 3021330 w 7118318"/>
                <a:gd name="connsiteY80" fmla="*/ 1064990 h 3053334"/>
                <a:gd name="connsiteX81" fmla="*/ 2973229 w 7118318"/>
                <a:gd name="connsiteY81" fmla="*/ 1088041 h 3053334"/>
                <a:gd name="connsiteX82" fmla="*/ 2925223 w 7118318"/>
                <a:gd name="connsiteY82" fmla="*/ 1111282 h 3053334"/>
                <a:gd name="connsiteX83" fmla="*/ 2877312 w 7118318"/>
                <a:gd name="connsiteY83" fmla="*/ 1134713 h 3053334"/>
                <a:gd name="connsiteX84" fmla="*/ 2829497 w 7118318"/>
                <a:gd name="connsiteY84" fmla="*/ 1158431 h 3053334"/>
                <a:gd name="connsiteX85" fmla="*/ 2781681 w 7118318"/>
                <a:gd name="connsiteY85" fmla="*/ 1182338 h 3053334"/>
                <a:gd name="connsiteX86" fmla="*/ 2733961 w 7118318"/>
                <a:gd name="connsiteY86" fmla="*/ 1206532 h 3053334"/>
                <a:gd name="connsiteX87" fmla="*/ 2686336 w 7118318"/>
                <a:gd name="connsiteY87" fmla="*/ 1230916 h 3053334"/>
                <a:gd name="connsiteX88" fmla="*/ 2638901 w 7118318"/>
                <a:gd name="connsiteY88" fmla="*/ 1255585 h 3053334"/>
                <a:gd name="connsiteX89" fmla="*/ 2591372 w 7118318"/>
                <a:gd name="connsiteY89" fmla="*/ 1280541 h 3053334"/>
                <a:gd name="connsiteX90" fmla="*/ 2544032 w 7118318"/>
                <a:gd name="connsiteY90" fmla="*/ 1305687 h 3053334"/>
                <a:gd name="connsiteX91" fmla="*/ 2496788 w 7118318"/>
                <a:gd name="connsiteY91" fmla="*/ 1331119 h 3053334"/>
                <a:gd name="connsiteX92" fmla="*/ 2449544 w 7118318"/>
                <a:gd name="connsiteY92" fmla="*/ 1356836 h 3053334"/>
                <a:gd name="connsiteX93" fmla="*/ 2402396 w 7118318"/>
                <a:gd name="connsiteY93" fmla="*/ 1382839 h 3053334"/>
                <a:gd name="connsiteX94" fmla="*/ 2355342 w 7118318"/>
                <a:gd name="connsiteY94" fmla="*/ 1409129 h 3053334"/>
                <a:gd name="connsiteX95" fmla="*/ 2308384 w 7118318"/>
                <a:gd name="connsiteY95" fmla="*/ 1435703 h 3053334"/>
                <a:gd name="connsiteX96" fmla="*/ 2261521 w 7118318"/>
                <a:gd name="connsiteY96" fmla="*/ 1462468 h 3053334"/>
                <a:gd name="connsiteX97" fmla="*/ 2214658 w 7118318"/>
                <a:gd name="connsiteY97" fmla="*/ 1489615 h 3053334"/>
                <a:gd name="connsiteX98" fmla="*/ 2167985 w 7118318"/>
                <a:gd name="connsiteY98" fmla="*/ 1516952 h 3053334"/>
                <a:gd name="connsiteX99" fmla="*/ 2121313 w 7118318"/>
                <a:gd name="connsiteY99" fmla="*/ 1544574 h 3053334"/>
                <a:gd name="connsiteX100" fmla="*/ 2074736 w 7118318"/>
                <a:gd name="connsiteY100" fmla="*/ 1572577 h 3053334"/>
                <a:gd name="connsiteX101" fmla="*/ 2028254 w 7118318"/>
                <a:gd name="connsiteY101" fmla="*/ 1600772 h 3053334"/>
                <a:gd name="connsiteX102" fmla="*/ 1981772 w 7118318"/>
                <a:gd name="connsiteY102" fmla="*/ 1629251 h 3053334"/>
                <a:gd name="connsiteX103" fmla="*/ 1935480 w 7118318"/>
                <a:gd name="connsiteY103" fmla="*/ 1658017 h 3053334"/>
                <a:gd name="connsiteX104" fmla="*/ 1889189 w 7118318"/>
                <a:gd name="connsiteY104" fmla="*/ 1687068 h 3053334"/>
                <a:gd name="connsiteX105" fmla="*/ 1842992 w 7118318"/>
                <a:gd name="connsiteY105" fmla="*/ 1716310 h 3053334"/>
                <a:gd name="connsiteX106" fmla="*/ 1796891 w 7118318"/>
                <a:gd name="connsiteY106" fmla="*/ 1745933 h 3053334"/>
                <a:gd name="connsiteX107" fmla="*/ 1750886 w 7118318"/>
                <a:gd name="connsiteY107" fmla="*/ 1775746 h 3053334"/>
                <a:gd name="connsiteX108" fmla="*/ 1704880 w 7118318"/>
                <a:gd name="connsiteY108" fmla="*/ 1805845 h 3053334"/>
                <a:gd name="connsiteX109" fmla="*/ 1658969 w 7118318"/>
                <a:gd name="connsiteY109" fmla="*/ 1836134 h 3053334"/>
                <a:gd name="connsiteX110" fmla="*/ 1613154 w 7118318"/>
                <a:gd name="connsiteY110" fmla="*/ 1866710 h 3053334"/>
                <a:gd name="connsiteX111" fmla="*/ 1567434 w 7118318"/>
                <a:gd name="connsiteY111" fmla="*/ 1897570 h 3053334"/>
                <a:gd name="connsiteX112" fmla="*/ 1521809 w 7118318"/>
                <a:gd name="connsiteY112" fmla="*/ 1928622 h 3053334"/>
                <a:gd name="connsiteX113" fmla="*/ 1476185 w 7118318"/>
                <a:gd name="connsiteY113" fmla="*/ 1959864 h 3053334"/>
                <a:gd name="connsiteX114" fmla="*/ 1430655 w 7118318"/>
                <a:gd name="connsiteY114" fmla="*/ 1991392 h 3053334"/>
                <a:gd name="connsiteX115" fmla="*/ 1385221 w 7118318"/>
                <a:gd name="connsiteY115" fmla="*/ 2023015 h 3053334"/>
                <a:gd name="connsiteX116" fmla="*/ 1339882 w 7118318"/>
                <a:gd name="connsiteY116" fmla="*/ 2054924 h 3053334"/>
                <a:gd name="connsiteX117" fmla="*/ 1294638 w 7118318"/>
                <a:gd name="connsiteY117" fmla="*/ 2087023 h 3053334"/>
                <a:gd name="connsiteX118" fmla="*/ 1249394 w 7118318"/>
                <a:gd name="connsiteY118" fmla="*/ 2119312 h 3053334"/>
                <a:gd name="connsiteX119" fmla="*/ 1204246 w 7118318"/>
                <a:gd name="connsiteY119" fmla="*/ 2151793 h 3053334"/>
                <a:gd name="connsiteX120" fmla="*/ 1159193 w 7118318"/>
                <a:gd name="connsiteY120" fmla="*/ 2184368 h 3053334"/>
                <a:gd name="connsiteX121" fmla="*/ 1114235 w 7118318"/>
                <a:gd name="connsiteY121" fmla="*/ 2217134 h 3053334"/>
                <a:gd name="connsiteX122" fmla="*/ 1069277 w 7118318"/>
                <a:gd name="connsiteY122" fmla="*/ 2249995 h 3053334"/>
                <a:gd name="connsiteX123" fmla="*/ 1024414 w 7118318"/>
                <a:gd name="connsiteY123" fmla="*/ 2283047 h 3053334"/>
                <a:gd name="connsiteX124" fmla="*/ 979646 w 7118318"/>
                <a:gd name="connsiteY124" fmla="*/ 2316194 h 3053334"/>
                <a:gd name="connsiteX125" fmla="*/ 934974 w 7118318"/>
                <a:gd name="connsiteY125" fmla="*/ 2349437 h 3053334"/>
                <a:gd name="connsiteX126" fmla="*/ 890302 w 7118318"/>
                <a:gd name="connsiteY126" fmla="*/ 2382774 h 3053334"/>
                <a:gd name="connsiteX127" fmla="*/ 845820 w 7118318"/>
                <a:gd name="connsiteY127" fmla="*/ 2416207 h 3053334"/>
                <a:gd name="connsiteX128" fmla="*/ 801338 w 7118318"/>
                <a:gd name="connsiteY128" fmla="*/ 2449735 h 3053334"/>
                <a:gd name="connsiteX129" fmla="*/ 756856 w 7118318"/>
                <a:gd name="connsiteY129" fmla="*/ 2483263 h 3053334"/>
                <a:gd name="connsiteX130" fmla="*/ 712565 w 7118318"/>
                <a:gd name="connsiteY130" fmla="*/ 2516791 h 3053334"/>
                <a:gd name="connsiteX131" fmla="*/ 668274 w 7118318"/>
                <a:gd name="connsiteY131" fmla="*/ 2550319 h 3053334"/>
                <a:gd name="connsiteX132" fmla="*/ 624078 w 7118318"/>
                <a:gd name="connsiteY132" fmla="*/ 2583942 h 3053334"/>
                <a:gd name="connsiteX133" fmla="*/ 579977 w 7118318"/>
                <a:gd name="connsiteY133" fmla="*/ 2617470 h 3053334"/>
                <a:gd name="connsiteX134" fmla="*/ 535877 w 7118318"/>
                <a:gd name="connsiteY134" fmla="*/ 2650998 h 3053334"/>
                <a:gd name="connsiteX135" fmla="*/ 491966 w 7118318"/>
                <a:gd name="connsiteY135" fmla="*/ 2684431 h 3053334"/>
                <a:gd name="connsiteX136" fmla="*/ 448056 w 7118318"/>
                <a:gd name="connsiteY136" fmla="*/ 2717864 h 3053334"/>
                <a:gd name="connsiteX137" fmla="*/ 404146 w 7118318"/>
                <a:gd name="connsiteY137" fmla="*/ 2751201 h 3053334"/>
                <a:gd name="connsiteX138" fmla="*/ 360426 w 7118318"/>
                <a:gd name="connsiteY138" fmla="*/ 2784443 h 3053334"/>
                <a:gd name="connsiteX139" fmla="*/ 316706 w 7118318"/>
                <a:gd name="connsiteY139" fmla="*/ 2817495 h 3053334"/>
                <a:gd name="connsiteX140" fmla="*/ 273082 w 7118318"/>
                <a:gd name="connsiteY140" fmla="*/ 2850452 h 3053334"/>
                <a:gd name="connsiteX141" fmla="*/ 229553 w 7118318"/>
                <a:gd name="connsiteY141" fmla="*/ 2883218 h 3053334"/>
                <a:gd name="connsiteX142" fmla="*/ 186023 w 7118318"/>
                <a:gd name="connsiteY142" fmla="*/ 2915888 h 3053334"/>
                <a:gd name="connsiteX143" fmla="*/ 142685 w 7118318"/>
                <a:gd name="connsiteY143" fmla="*/ 2948273 h 3053334"/>
                <a:gd name="connsiteX144" fmla="*/ 99251 w 7118318"/>
                <a:gd name="connsiteY144" fmla="*/ 2980468 h 3053334"/>
                <a:gd name="connsiteX145" fmla="*/ 56007 w 7118318"/>
                <a:gd name="connsiteY145" fmla="*/ 3012377 h 3053334"/>
                <a:gd name="connsiteX146" fmla="*/ 12859 w 7118318"/>
                <a:gd name="connsiteY146" fmla="*/ 3044000 h 3053334"/>
                <a:gd name="connsiteX147" fmla="*/ 0 w 7118318"/>
                <a:gd name="connsiteY147" fmla="*/ 3053334 h 305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7118318" h="3053334">
                  <a:moveTo>
                    <a:pt x="7118319" y="76105"/>
                  </a:moveTo>
                  <a:lnTo>
                    <a:pt x="7103078" y="73342"/>
                  </a:lnTo>
                  <a:lnTo>
                    <a:pt x="7047643" y="64103"/>
                  </a:lnTo>
                  <a:lnTo>
                    <a:pt x="6992303" y="55340"/>
                  </a:lnTo>
                  <a:lnTo>
                    <a:pt x="6937058" y="47244"/>
                  </a:lnTo>
                  <a:lnTo>
                    <a:pt x="6881908" y="39719"/>
                  </a:lnTo>
                  <a:lnTo>
                    <a:pt x="6826853" y="32766"/>
                  </a:lnTo>
                  <a:lnTo>
                    <a:pt x="6771895" y="26479"/>
                  </a:lnTo>
                  <a:lnTo>
                    <a:pt x="6717030" y="20764"/>
                  </a:lnTo>
                  <a:lnTo>
                    <a:pt x="6662262" y="15811"/>
                  </a:lnTo>
                  <a:lnTo>
                    <a:pt x="6607683" y="11430"/>
                  </a:lnTo>
                  <a:lnTo>
                    <a:pt x="6553200" y="7810"/>
                  </a:lnTo>
                  <a:lnTo>
                    <a:pt x="6498717" y="4858"/>
                  </a:lnTo>
                  <a:lnTo>
                    <a:pt x="6444425" y="2572"/>
                  </a:lnTo>
                  <a:lnTo>
                    <a:pt x="6390228" y="952"/>
                  </a:lnTo>
                  <a:lnTo>
                    <a:pt x="6336126" y="95"/>
                  </a:lnTo>
                  <a:lnTo>
                    <a:pt x="6282023" y="0"/>
                  </a:lnTo>
                  <a:lnTo>
                    <a:pt x="6228207" y="571"/>
                  </a:lnTo>
                  <a:lnTo>
                    <a:pt x="6174391" y="1905"/>
                  </a:lnTo>
                  <a:lnTo>
                    <a:pt x="6120670" y="3905"/>
                  </a:lnTo>
                  <a:lnTo>
                    <a:pt x="6067045" y="6667"/>
                  </a:lnTo>
                  <a:lnTo>
                    <a:pt x="6013513" y="10192"/>
                  </a:lnTo>
                  <a:lnTo>
                    <a:pt x="5960174" y="14383"/>
                  </a:lnTo>
                  <a:lnTo>
                    <a:pt x="5906834" y="19431"/>
                  </a:lnTo>
                  <a:lnTo>
                    <a:pt x="5853589" y="25146"/>
                  </a:lnTo>
                  <a:lnTo>
                    <a:pt x="5800439" y="31528"/>
                  </a:lnTo>
                  <a:lnTo>
                    <a:pt x="5747480" y="38767"/>
                  </a:lnTo>
                  <a:lnTo>
                    <a:pt x="5694521" y="46577"/>
                  </a:lnTo>
                  <a:lnTo>
                    <a:pt x="5641753" y="55245"/>
                  </a:lnTo>
                  <a:lnTo>
                    <a:pt x="5589079" y="64579"/>
                  </a:lnTo>
                  <a:lnTo>
                    <a:pt x="5536407" y="74676"/>
                  </a:lnTo>
                  <a:lnTo>
                    <a:pt x="5483828" y="85344"/>
                  </a:lnTo>
                  <a:lnTo>
                    <a:pt x="5431441" y="96869"/>
                  </a:lnTo>
                  <a:lnTo>
                    <a:pt x="5379053" y="108966"/>
                  </a:lnTo>
                  <a:lnTo>
                    <a:pt x="5326857" y="121825"/>
                  </a:lnTo>
                  <a:lnTo>
                    <a:pt x="5274754" y="135255"/>
                  </a:lnTo>
                  <a:lnTo>
                    <a:pt x="5222653" y="149447"/>
                  </a:lnTo>
                  <a:lnTo>
                    <a:pt x="5170742" y="164211"/>
                  </a:lnTo>
                  <a:lnTo>
                    <a:pt x="5118830" y="179642"/>
                  </a:lnTo>
                  <a:lnTo>
                    <a:pt x="5067110" y="195644"/>
                  </a:lnTo>
                  <a:lnTo>
                    <a:pt x="5015389" y="212312"/>
                  </a:lnTo>
                  <a:lnTo>
                    <a:pt x="4963764" y="229552"/>
                  </a:lnTo>
                  <a:lnTo>
                    <a:pt x="4912328" y="247364"/>
                  </a:lnTo>
                  <a:lnTo>
                    <a:pt x="4860893" y="265652"/>
                  </a:lnTo>
                  <a:lnTo>
                    <a:pt x="4809649" y="284607"/>
                  </a:lnTo>
                  <a:lnTo>
                    <a:pt x="4758405" y="304038"/>
                  </a:lnTo>
                  <a:lnTo>
                    <a:pt x="4707255" y="323945"/>
                  </a:lnTo>
                  <a:lnTo>
                    <a:pt x="4656201" y="344329"/>
                  </a:lnTo>
                  <a:lnTo>
                    <a:pt x="4605338" y="365188"/>
                  </a:lnTo>
                  <a:lnTo>
                    <a:pt x="4554474" y="386525"/>
                  </a:lnTo>
                  <a:lnTo>
                    <a:pt x="4503706" y="408242"/>
                  </a:lnTo>
                  <a:lnTo>
                    <a:pt x="4453033" y="430340"/>
                  </a:lnTo>
                  <a:lnTo>
                    <a:pt x="4402455" y="452819"/>
                  </a:lnTo>
                  <a:lnTo>
                    <a:pt x="4351973" y="475583"/>
                  </a:lnTo>
                  <a:lnTo>
                    <a:pt x="4301490" y="498253"/>
                  </a:lnTo>
                  <a:lnTo>
                    <a:pt x="4251198" y="520636"/>
                  </a:lnTo>
                  <a:lnTo>
                    <a:pt x="4201001" y="542925"/>
                  </a:lnTo>
                  <a:lnTo>
                    <a:pt x="4150805" y="564928"/>
                  </a:lnTo>
                  <a:lnTo>
                    <a:pt x="4100798" y="586740"/>
                  </a:lnTo>
                  <a:lnTo>
                    <a:pt x="4050792" y="608457"/>
                  </a:lnTo>
                  <a:lnTo>
                    <a:pt x="4000976" y="630079"/>
                  </a:lnTo>
                  <a:lnTo>
                    <a:pt x="3951161" y="651605"/>
                  </a:lnTo>
                  <a:lnTo>
                    <a:pt x="3901440" y="672941"/>
                  </a:lnTo>
                  <a:lnTo>
                    <a:pt x="3851815" y="694372"/>
                  </a:lnTo>
                  <a:lnTo>
                    <a:pt x="3802285" y="715613"/>
                  </a:lnTo>
                  <a:lnTo>
                    <a:pt x="3752850" y="736949"/>
                  </a:lnTo>
                  <a:lnTo>
                    <a:pt x="3703511" y="758285"/>
                  </a:lnTo>
                  <a:lnTo>
                    <a:pt x="3654171" y="779526"/>
                  </a:lnTo>
                  <a:lnTo>
                    <a:pt x="3605022" y="800957"/>
                  </a:lnTo>
                  <a:lnTo>
                    <a:pt x="3555968" y="822293"/>
                  </a:lnTo>
                  <a:lnTo>
                    <a:pt x="3506915" y="843725"/>
                  </a:lnTo>
                  <a:lnTo>
                    <a:pt x="3457956" y="865346"/>
                  </a:lnTo>
                  <a:lnTo>
                    <a:pt x="3409093" y="886968"/>
                  </a:lnTo>
                  <a:lnTo>
                    <a:pt x="3360325" y="908685"/>
                  </a:lnTo>
                  <a:lnTo>
                    <a:pt x="3311652" y="930497"/>
                  </a:lnTo>
                  <a:lnTo>
                    <a:pt x="3263075" y="952500"/>
                  </a:lnTo>
                  <a:lnTo>
                    <a:pt x="3214592" y="974693"/>
                  </a:lnTo>
                  <a:lnTo>
                    <a:pt x="3166110" y="996982"/>
                  </a:lnTo>
                  <a:lnTo>
                    <a:pt x="3117818" y="1019461"/>
                  </a:lnTo>
                  <a:lnTo>
                    <a:pt x="3069527" y="1042130"/>
                  </a:lnTo>
                  <a:lnTo>
                    <a:pt x="3021330" y="1064990"/>
                  </a:lnTo>
                  <a:lnTo>
                    <a:pt x="2973229" y="1088041"/>
                  </a:lnTo>
                  <a:lnTo>
                    <a:pt x="2925223" y="1111282"/>
                  </a:lnTo>
                  <a:lnTo>
                    <a:pt x="2877312" y="1134713"/>
                  </a:lnTo>
                  <a:lnTo>
                    <a:pt x="2829497" y="1158431"/>
                  </a:lnTo>
                  <a:lnTo>
                    <a:pt x="2781681" y="1182338"/>
                  </a:lnTo>
                  <a:lnTo>
                    <a:pt x="2733961" y="1206532"/>
                  </a:lnTo>
                  <a:lnTo>
                    <a:pt x="2686336" y="1230916"/>
                  </a:lnTo>
                  <a:lnTo>
                    <a:pt x="2638901" y="1255585"/>
                  </a:lnTo>
                  <a:lnTo>
                    <a:pt x="2591372" y="1280541"/>
                  </a:lnTo>
                  <a:lnTo>
                    <a:pt x="2544032" y="1305687"/>
                  </a:lnTo>
                  <a:lnTo>
                    <a:pt x="2496788" y="1331119"/>
                  </a:lnTo>
                  <a:lnTo>
                    <a:pt x="2449544" y="1356836"/>
                  </a:lnTo>
                  <a:lnTo>
                    <a:pt x="2402396" y="1382839"/>
                  </a:lnTo>
                  <a:lnTo>
                    <a:pt x="2355342" y="1409129"/>
                  </a:lnTo>
                  <a:lnTo>
                    <a:pt x="2308384" y="1435703"/>
                  </a:lnTo>
                  <a:lnTo>
                    <a:pt x="2261521" y="1462468"/>
                  </a:lnTo>
                  <a:lnTo>
                    <a:pt x="2214658" y="1489615"/>
                  </a:lnTo>
                  <a:lnTo>
                    <a:pt x="2167985" y="1516952"/>
                  </a:lnTo>
                  <a:lnTo>
                    <a:pt x="2121313" y="1544574"/>
                  </a:lnTo>
                  <a:lnTo>
                    <a:pt x="2074736" y="1572577"/>
                  </a:lnTo>
                  <a:lnTo>
                    <a:pt x="2028254" y="1600772"/>
                  </a:lnTo>
                  <a:lnTo>
                    <a:pt x="1981772" y="1629251"/>
                  </a:lnTo>
                  <a:lnTo>
                    <a:pt x="1935480" y="1658017"/>
                  </a:lnTo>
                  <a:lnTo>
                    <a:pt x="1889189" y="1687068"/>
                  </a:lnTo>
                  <a:lnTo>
                    <a:pt x="1842992" y="1716310"/>
                  </a:lnTo>
                  <a:lnTo>
                    <a:pt x="1796891" y="1745933"/>
                  </a:lnTo>
                  <a:lnTo>
                    <a:pt x="1750886" y="1775746"/>
                  </a:lnTo>
                  <a:lnTo>
                    <a:pt x="1704880" y="1805845"/>
                  </a:lnTo>
                  <a:lnTo>
                    <a:pt x="1658969" y="1836134"/>
                  </a:lnTo>
                  <a:lnTo>
                    <a:pt x="1613154" y="1866710"/>
                  </a:lnTo>
                  <a:lnTo>
                    <a:pt x="1567434" y="1897570"/>
                  </a:lnTo>
                  <a:lnTo>
                    <a:pt x="1521809" y="1928622"/>
                  </a:lnTo>
                  <a:lnTo>
                    <a:pt x="1476185" y="1959864"/>
                  </a:lnTo>
                  <a:lnTo>
                    <a:pt x="1430655" y="1991392"/>
                  </a:lnTo>
                  <a:lnTo>
                    <a:pt x="1385221" y="2023015"/>
                  </a:lnTo>
                  <a:lnTo>
                    <a:pt x="1339882" y="2054924"/>
                  </a:lnTo>
                  <a:lnTo>
                    <a:pt x="1294638" y="2087023"/>
                  </a:lnTo>
                  <a:lnTo>
                    <a:pt x="1249394" y="2119312"/>
                  </a:lnTo>
                  <a:lnTo>
                    <a:pt x="1204246" y="2151793"/>
                  </a:lnTo>
                  <a:lnTo>
                    <a:pt x="1159193" y="2184368"/>
                  </a:lnTo>
                  <a:lnTo>
                    <a:pt x="1114235" y="2217134"/>
                  </a:lnTo>
                  <a:lnTo>
                    <a:pt x="1069277" y="2249995"/>
                  </a:lnTo>
                  <a:lnTo>
                    <a:pt x="1024414" y="2283047"/>
                  </a:lnTo>
                  <a:lnTo>
                    <a:pt x="979646" y="2316194"/>
                  </a:lnTo>
                  <a:lnTo>
                    <a:pt x="934974" y="2349437"/>
                  </a:lnTo>
                  <a:lnTo>
                    <a:pt x="890302" y="2382774"/>
                  </a:lnTo>
                  <a:lnTo>
                    <a:pt x="845820" y="2416207"/>
                  </a:lnTo>
                  <a:lnTo>
                    <a:pt x="801338" y="2449735"/>
                  </a:lnTo>
                  <a:lnTo>
                    <a:pt x="756856" y="2483263"/>
                  </a:lnTo>
                  <a:lnTo>
                    <a:pt x="712565" y="2516791"/>
                  </a:lnTo>
                  <a:lnTo>
                    <a:pt x="668274" y="2550319"/>
                  </a:lnTo>
                  <a:lnTo>
                    <a:pt x="624078" y="2583942"/>
                  </a:lnTo>
                  <a:lnTo>
                    <a:pt x="579977" y="2617470"/>
                  </a:lnTo>
                  <a:lnTo>
                    <a:pt x="535877" y="2650998"/>
                  </a:lnTo>
                  <a:lnTo>
                    <a:pt x="491966" y="2684431"/>
                  </a:lnTo>
                  <a:lnTo>
                    <a:pt x="448056" y="2717864"/>
                  </a:lnTo>
                  <a:lnTo>
                    <a:pt x="404146" y="2751201"/>
                  </a:lnTo>
                  <a:lnTo>
                    <a:pt x="360426" y="2784443"/>
                  </a:lnTo>
                  <a:lnTo>
                    <a:pt x="316706" y="2817495"/>
                  </a:lnTo>
                  <a:lnTo>
                    <a:pt x="273082" y="2850452"/>
                  </a:lnTo>
                  <a:lnTo>
                    <a:pt x="229553" y="2883218"/>
                  </a:lnTo>
                  <a:lnTo>
                    <a:pt x="186023" y="2915888"/>
                  </a:lnTo>
                  <a:lnTo>
                    <a:pt x="142685" y="2948273"/>
                  </a:lnTo>
                  <a:lnTo>
                    <a:pt x="99251" y="2980468"/>
                  </a:lnTo>
                  <a:lnTo>
                    <a:pt x="56007" y="3012377"/>
                  </a:lnTo>
                  <a:lnTo>
                    <a:pt x="12859" y="3044000"/>
                  </a:lnTo>
                  <a:lnTo>
                    <a:pt x="0" y="305333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3" name="任意多边形: 形状 122"/>
            <p:cNvSpPr/>
            <p:nvPr/>
          </p:nvSpPr>
          <p:spPr>
            <a:xfrm>
              <a:off x="664019" y="365782"/>
              <a:ext cx="7118318" cy="3127819"/>
            </a:xfrm>
            <a:custGeom>
              <a:avLst/>
              <a:gdLst>
                <a:gd name="connsiteX0" fmla="*/ 7118319 w 7118318"/>
                <a:gd name="connsiteY0" fmla="*/ 82677 h 3127819"/>
                <a:gd name="connsiteX1" fmla="*/ 7085743 w 7118318"/>
                <a:gd name="connsiteY1" fmla="*/ 76486 h 3127819"/>
                <a:gd name="connsiteX2" fmla="*/ 7029450 w 7118318"/>
                <a:gd name="connsiteY2" fmla="*/ 66484 h 3127819"/>
                <a:gd name="connsiteX3" fmla="*/ 6973348 w 7118318"/>
                <a:gd name="connsiteY3" fmla="*/ 57150 h 3127819"/>
                <a:gd name="connsiteX4" fmla="*/ 6917341 w 7118318"/>
                <a:gd name="connsiteY4" fmla="*/ 48387 h 3127819"/>
                <a:gd name="connsiteX5" fmla="*/ 6861525 w 7118318"/>
                <a:gd name="connsiteY5" fmla="*/ 40386 h 3127819"/>
                <a:gd name="connsiteX6" fmla="*/ 6805708 w 7118318"/>
                <a:gd name="connsiteY6" fmla="*/ 33052 h 3127819"/>
                <a:gd name="connsiteX7" fmla="*/ 6749987 w 7118318"/>
                <a:gd name="connsiteY7" fmla="*/ 26479 h 3127819"/>
                <a:gd name="connsiteX8" fmla="*/ 6694456 w 7118318"/>
                <a:gd name="connsiteY8" fmla="*/ 20574 h 3127819"/>
                <a:gd name="connsiteX9" fmla="*/ 6639021 w 7118318"/>
                <a:gd name="connsiteY9" fmla="*/ 15335 h 3127819"/>
                <a:gd name="connsiteX10" fmla="*/ 6583585 w 7118318"/>
                <a:gd name="connsiteY10" fmla="*/ 10858 h 3127819"/>
                <a:gd name="connsiteX11" fmla="*/ 6528436 w 7118318"/>
                <a:gd name="connsiteY11" fmla="*/ 7144 h 3127819"/>
                <a:gd name="connsiteX12" fmla="*/ 6473285 w 7118318"/>
                <a:gd name="connsiteY12" fmla="*/ 4191 h 3127819"/>
                <a:gd name="connsiteX13" fmla="*/ 6418231 w 7118318"/>
                <a:gd name="connsiteY13" fmla="*/ 2000 h 3127819"/>
                <a:gd name="connsiteX14" fmla="*/ 6363272 w 7118318"/>
                <a:gd name="connsiteY14" fmla="*/ 667 h 3127819"/>
                <a:gd name="connsiteX15" fmla="*/ 6308408 w 7118318"/>
                <a:gd name="connsiteY15" fmla="*/ 0 h 3127819"/>
                <a:gd name="connsiteX16" fmla="*/ 6253639 w 7118318"/>
                <a:gd name="connsiteY16" fmla="*/ 95 h 3127819"/>
                <a:gd name="connsiteX17" fmla="*/ 6199061 w 7118318"/>
                <a:gd name="connsiteY17" fmla="*/ 1048 h 3127819"/>
                <a:gd name="connsiteX18" fmla="*/ 6144578 w 7118318"/>
                <a:gd name="connsiteY18" fmla="*/ 2667 h 3127819"/>
                <a:gd name="connsiteX19" fmla="*/ 6090190 w 7118318"/>
                <a:gd name="connsiteY19" fmla="*/ 5143 h 3127819"/>
                <a:gd name="connsiteX20" fmla="*/ 6035802 w 7118318"/>
                <a:gd name="connsiteY20" fmla="*/ 8477 h 3127819"/>
                <a:gd name="connsiteX21" fmla="*/ 5981605 w 7118318"/>
                <a:gd name="connsiteY21" fmla="*/ 12478 h 3127819"/>
                <a:gd name="connsiteX22" fmla="*/ 5927503 w 7118318"/>
                <a:gd name="connsiteY22" fmla="*/ 17335 h 3127819"/>
                <a:gd name="connsiteX23" fmla="*/ 5873592 w 7118318"/>
                <a:gd name="connsiteY23" fmla="*/ 22955 h 3127819"/>
                <a:gd name="connsiteX24" fmla="*/ 5819585 w 7118318"/>
                <a:gd name="connsiteY24" fmla="*/ 29337 h 3127819"/>
                <a:gd name="connsiteX25" fmla="*/ 5765863 w 7118318"/>
                <a:gd name="connsiteY25" fmla="*/ 36481 h 3127819"/>
                <a:gd name="connsiteX26" fmla="*/ 5712143 w 7118318"/>
                <a:gd name="connsiteY26" fmla="*/ 44387 h 3127819"/>
                <a:gd name="connsiteX27" fmla="*/ 5658517 w 7118318"/>
                <a:gd name="connsiteY27" fmla="*/ 53054 h 3127819"/>
                <a:gd name="connsiteX28" fmla="*/ 5605082 w 7118318"/>
                <a:gd name="connsiteY28" fmla="*/ 62484 h 3127819"/>
                <a:gd name="connsiteX29" fmla="*/ 5551646 w 7118318"/>
                <a:gd name="connsiteY29" fmla="*/ 72676 h 3127819"/>
                <a:gd name="connsiteX30" fmla="*/ 5498307 w 7118318"/>
                <a:gd name="connsiteY30" fmla="*/ 83629 h 3127819"/>
                <a:gd name="connsiteX31" fmla="*/ 5445157 w 7118318"/>
                <a:gd name="connsiteY31" fmla="*/ 95250 h 3127819"/>
                <a:gd name="connsiteX32" fmla="*/ 5392007 w 7118318"/>
                <a:gd name="connsiteY32" fmla="*/ 107632 h 3127819"/>
                <a:gd name="connsiteX33" fmla="*/ 5339048 w 7118318"/>
                <a:gd name="connsiteY33" fmla="*/ 120682 h 3127819"/>
                <a:gd name="connsiteX34" fmla="*/ 5286089 w 7118318"/>
                <a:gd name="connsiteY34" fmla="*/ 134493 h 3127819"/>
                <a:gd name="connsiteX35" fmla="*/ 5233321 w 7118318"/>
                <a:gd name="connsiteY35" fmla="*/ 148876 h 3127819"/>
                <a:gd name="connsiteX36" fmla="*/ 5180648 w 7118318"/>
                <a:gd name="connsiteY36" fmla="*/ 163925 h 3127819"/>
                <a:gd name="connsiteX37" fmla="*/ 5127975 w 7118318"/>
                <a:gd name="connsiteY37" fmla="*/ 179737 h 3127819"/>
                <a:gd name="connsiteX38" fmla="*/ 5075492 w 7118318"/>
                <a:gd name="connsiteY38" fmla="*/ 196120 h 3127819"/>
                <a:gd name="connsiteX39" fmla="*/ 5023104 w 7118318"/>
                <a:gd name="connsiteY39" fmla="*/ 213074 h 3127819"/>
                <a:gd name="connsiteX40" fmla="*/ 4970717 w 7118318"/>
                <a:gd name="connsiteY40" fmla="*/ 230600 h 3127819"/>
                <a:gd name="connsiteX41" fmla="*/ 4918520 w 7118318"/>
                <a:gd name="connsiteY41" fmla="*/ 248793 h 3127819"/>
                <a:gd name="connsiteX42" fmla="*/ 4866323 w 7118318"/>
                <a:gd name="connsiteY42" fmla="*/ 267462 h 3127819"/>
                <a:gd name="connsiteX43" fmla="*/ 4814316 w 7118318"/>
                <a:gd name="connsiteY43" fmla="*/ 286702 h 3127819"/>
                <a:gd name="connsiteX44" fmla="*/ 4762405 w 7118318"/>
                <a:gd name="connsiteY44" fmla="*/ 306419 h 3127819"/>
                <a:gd name="connsiteX45" fmla="*/ 4710494 w 7118318"/>
                <a:gd name="connsiteY45" fmla="*/ 326708 h 3127819"/>
                <a:gd name="connsiteX46" fmla="*/ 4658773 w 7118318"/>
                <a:gd name="connsiteY46" fmla="*/ 347377 h 3127819"/>
                <a:gd name="connsiteX47" fmla="*/ 4607052 w 7118318"/>
                <a:gd name="connsiteY47" fmla="*/ 368522 h 3127819"/>
                <a:gd name="connsiteX48" fmla="*/ 4555522 w 7118318"/>
                <a:gd name="connsiteY48" fmla="*/ 390144 h 3127819"/>
                <a:gd name="connsiteX49" fmla="*/ 4503992 w 7118318"/>
                <a:gd name="connsiteY49" fmla="*/ 412051 h 3127819"/>
                <a:gd name="connsiteX50" fmla="*/ 4452652 w 7118318"/>
                <a:gd name="connsiteY50" fmla="*/ 434435 h 3127819"/>
                <a:gd name="connsiteX51" fmla="*/ 4401312 w 7118318"/>
                <a:gd name="connsiteY51" fmla="*/ 457105 h 3127819"/>
                <a:gd name="connsiteX52" fmla="*/ 4350163 w 7118318"/>
                <a:gd name="connsiteY52" fmla="*/ 479965 h 3127819"/>
                <a:gd name="connsiteX53" fmla="*/ 4299014 w 7118318"/>
                <a:gd name="connsiteY53" fmla="*/ 502920 h 3127819"/>
                <a:gd name="connsiteX54" fmla="*/ 4247960 w 7118318"/>
                <a:gd name="connsiteY54" fmla="*/ 525589 h 3127819"/>
                <a:gd name="connsiteX55" fmla="*/ 4197096 w 7118318"/>
                <a:gd name="connsiteY55" fmla="*/ 548259 h 3127819"/>
                <a:gd name="connsiteX56" fmla="*/ 4146233 w 7118318"/>
                <a:gd name="connsiteY56" fmla="*/ 570833 h 3127819"/>
                <a:gd name="connsiteX57" fmla="*/ 4095464 w 7118318"/>
                <a:gd name="connsiteY57" fmla="*/ 593408 h 3127819"/>
                <a:gd name="connsiteX58" fmla="*/ 4044791 w 7118318"/>
                <a:gd name="connsiteY58" fmla="*/ 615791 h 3127819"/>
                <a:gd name="connsiteX59" fmla="*/ 3994214 w 7118318"/>
                <a:gd name="connsiteY59" fmla="*/ 638270 h 3127819"/>
                <a:gd name="connsiteX60" fmla="*/ 3943731 w 7118318"/>
                <a:gd name="connsiteY60" fmla="*/ 660654 h 3127819"/>
                <a:gd name="connsiteX61" fmla="*/ 3893344 w 7118318"/>
                <a:gd name="connsiteY61" fmla="*/ 683038 h 3127819"/>
                <a:gd name="connsiteX62" fmla="*/ 3843052 w 7118318"/>
                <a:gd name="connsiteY62" fmla="*/ 705517 h 3127819"/>
                <a:gd name="connsiteX63" fmla="*/ 3792855 w 7118318"/>
                <a:gd name="connsiteY63" fmla="*/ 727996 h 3127819"/>
                <a:gd name="connsiteX64" fmla="*/ 3742754 w 7118318"/>
                <a:gd name="connsiteY64" fmla="*/ 750475 h 3127819"/>
                <a:gd name="connsiteX65" fmla="*/ 3692652 w 7118318"/>
                <a:gd name="connsiteY65" fmla="*/ 773144 h 3127819"/>
                <a:gd name="connsiteX66" fmla="*/ 3642741 w 7118318"/>
                <a:gd name="connsiteY66" fmla="*/ 795814 h 3127819"/>
                <a:gd name="connsiteX67" fmla="*/ 3592830 w 7118318"/>
                <a:gd name="connsiteY67" fmla="*/ 818578 h 3127819"/>
                <a:gd name="connsiteX68" fmla="*/ 3543109 w 7118318"/>
                <a:gd name="connsiteY68" fmla="*/ 841439 h 3127819"/>
                <a:gd name="connsiteX69" fmla="*/ 3493389 w 7118318"/>
                <a:gd name="connsiteY69" fmla="*/ 864394 h 3127819"/>
                <a:gd name="connsiteX70" fmla="*/ 3443764 w 7118318"/>
                <a:gd name="connsiteY70" fmla="*/ 887539 h 3127819"/>
                <a:gd name="connsiteX71" fmla="*/ 3394234 w 7118318"/>
                <a:gd name="connsiteY71" fmla="*/ 910781 h 3127819"/>
                <a:gd name="connsiteX72" fmla="*/ 3344894 w 7118318"/>
                <a:gd name="connsiteY72" fmla="*/ 934212 h 3127819"/>
                <a:gd name="connsiteX73" fmla="*/ 3295555 w 7118318"/>
                <a:gd name="connsiteY73" fmla="*/ 957834 h 3127819"/>
                <a:gd name="connsiteX74" fmla="*/ 3246215 w 7118318"/>
                <a:gd name="connsiteY74" fmla="*/ 981551 h 3127819"/>
                <a:gd name="connsiteX75" fmla="*/ 3197066 w 7118318"/>
                <a:gd name="connsiteY75" fmla="*/ 1005459 h 3127819"/>
                <a:gd name="connsiteX76" fmla="*/ 3148013 w 7118318"/>
                <a:gd name="connsiteY76" fmla="*/ 1029652 h 3127819"/>
                <a:gd name="connsiteX77" fmla="*/ 3098959 w 7118318"/>
                <a:gd name="connsiteY77" fmla="*/ 1053941 h 3127819"/>
                <a:gd name="connsiteX78" fmla="*/ 3050096 w 7118318"/>
                <a:gd name="connsiteY78" fmla="*/ 1078421 h 3127819"/>
                <a:gd name="connsiteX79" fmla="*/ 3001232 w 7118318"/>
                <a:gd name="connsiteY79" fmla="*/ 1103186 h 3127819"/>
                <a:gd name="connsiteX80" fmla="*/ 2952559 w 7118318"/>
                <a:gd name="connsiteY80" fmla="*/ 1128141 h 3127819"/>
                <a:gd name="connsiteX81" fmla="*/ 2903887 w 7118318"/>
                <a:gd name="connsiteY81" fmla="*/ 1153382 h 3127819"/>
                <a:gd name="connsiteX82" fmla="*/ 2855309 w 7118318"/>
                <a:gd name="connsiteY82" fmla="*/ 1178814 h 3127819"/>
                <a:gd name="connsiteX83" fmla="*/ 2806827 w 7118318"/>
                <a:gd name="connsiteY83" fmla="*/ 1204436 h 3127819"/>
                <a:gd name="connsiteX84" fmla="*/ 2758345 w 7118318"/>
                <a:gd name="connsiteY84" fmla="*/ 1230344 h 3127819"/>
                <a:gd name="connsiteX85" fmla="*/ 2710053 w 7118318"/>
                <a:gd name="connsiteY85" fmla="*/ 1256538 h 3127819"/>
                <a:gd name="connsiteX86" fmla="*/ 2661857 w 7118318"/>
                <a:gd name="connsiteY86" fmla="*/ 1282922 h 3127819"/>
                <a:gd name="connsiteX87" fmla="*/ 2613660 w 7118318"/>
                <a:gd name="connsiteY87" fmla="*/ 1309592 h 3127819"/>
                <a:gd name="connsiteX88" fmla="*/ 2565559 w 7118318"/>
                <a:gd name="connsiteY88" fmla="*/ 1336548 h 3127819"/>
                <a:gd name="connsiteX89" fmla="*/ 2517553 w 7118318"/>
                <a:gd name="connsiteY89" fmla="*/ 1363694 h 3127819"/>
                <a:gd name="connsiteX90" fmla="*/ 2469642 w 7118318"/>
                <a:gd name="connsiteY90" fmla="*/ 1391222 h 3127819"/>
                <a:gd name="connsiteX91" fmla="*/ 2421827 w 7118318"/>
                <a:gd name="connsiteY91" fmla="*/ 1418844 h 3127819"/>
                <a:gd name="connsiteX92" fmla="*/ 2374106 w 7118318"/>
                <a:gd name="connsiteY92" fmla="*/ 1446848 h 3127819"/>
                <a:gd name="connsiteX93" fmla="*/ 2326386 w 7118318"/>
                <a:gd name="connsiteY93" fmla="*/ 1475042 h 3127819"/>
                <a:gd name="connsiteX94" fmla="*/ 2278856 w 7118318"/>
                <a:gd name="connsiteY94" fmla="*/ 1503617 h 3127819"/>
                <a:gd name="connsiteX95" fmla="*/ 2231327 w 7118318"/>
                <a:gd name="connsiteY95" fmla="*/ 1532382 h 3127819"/>
                <a:gd name="connsiteX96" fmla="*/ 2183892 w 7118318"/>
                <a:gd name="connsiteY96" fmla="*/ 1561338 h 3127819"/>
                <a:gd name="connsiteX97" fmla="*/ 2136553 w 7118318"/>
                <a:gd name="connsiteY97" fmla="*/ 1590675 h 3127819"/>
                <a:gd name="connsiteX98" fmla="*/ 2089309 w 7118318"/>
                <a:gd name="connsiteY98" fmla="*/ 1620203 h 3127819"/>
                <a:gd name="connsiteX99" fmla="*/ 2042065 w 7118318"/>
                <a:gd name="connsiteY99" fmla="*/ 1650016 h 3127819"/>
                <a:gd name="connsiteX100" fmla="*/ 1995011 w 7118318"/>
                <a:gd name="connsiteY100" fmla="*/ 1680020 h 3127819"/>
                <a:gd name="connsiteX101" fmla="*/ 1947958 w 7118318"/>
                <a:gd name="connsiteY101" fmla="*/ 1710309 h 3127819"/>
                <a:gd name="connsiteX102" fmla="*/ 1901000 w 7118318"/>
                <a:gd name="connsiteY102" fmla="*/ 1740884 h 3127819"/>
                <a:gd name="connsiteX103" fmla="*/ 1854136 w 7118318"/>
                <a:gd name="connsiteY103" fmla="*/ 1771650 h 3127819"/>
                <a:gd name="connsiteX104" fmla="*/ 1807369 w 7118318"/>
                <a:gd name="connsiteY104" fmla="*/ 1802702 h 3127819"/>
                <a:gd name="connsiteX105" fmla="*/ 1760696 w 7118318"/>
                <a:gd name="connsiteY105" fmla="*/ 1833944 h 3127819"/>
                <a:gd name="connsiteX106" fmla="*/ 1714024 w 7118318"/>
                <a:gd name="connsiteY106" fmla="*/ 1865471 h 3127819"/>
                <a:gd name="connsiteX107" fmla="*/ 1667447 w 7118318"/>
                <a:gd name="connsiteY107" fmla="*/ 1897190 h 3127819"/>
                <a:gd name="connsiteX108" fmla="*/ 1620965 w 7118318"/>
                <a:gd name="connsiteY108" fmla="*/ 1929098 h 3127819"/>
                <a:gd name="connsiteX109" fmla="*/ 1574578 w 7118318"/>
                <a:gd name="connsiteY109" fmla="*/ 1961198 h 3127819"/>
                <a:gd name="connsiteX110" fmla="*/ 1528286 w 7118318"/>
                <a:gd name="connsiteY110" fmla="*/ 1993487 h 3127819"/>
                <a:gd name="connsiteX111" fmla="*/ 1481995 w 7118318"/>
                <a:gd name="connsiteY111" fmla="*/ 2026063 h 3127819"/>
                <a:gd name="connsiteX112" fmla="*/ 1435894 w 7118318"/>
                <a:gd name="connsiteY112" fmla="*/ 2058734 h 3127819"/>
                <a:gd name="connsiteX113" fmla="*/ 1389793 w 7118318"/>
                <a:gd name="connsiteY113" fmla="*/ 2091595 h 3127819"/>
                <a:gd name="connsiteX114" fmla="*/ 1343787 w 7118318"/>
                <a:gd name="connsiteY114" fmla="*/ 2124646 h 3127819"/>
                <a:gd name="connsiteX115" fmla="*/ 1297781 w 7118318"/>
                <a:gd name="connsiteY115" fmla="*/ 2157889 h 3127819"/>
                <a:gd name="connsiteX116" fmla="*/ 1251966 w 7118318"/>
                <a:gd name="connsiteY116" fmla="*/ 2191226 h 3127819"/>
                <a:gd name="connsiteX117" fmla="*/ 1206151 w 7118318"/>
                <a:gd name="connsiteY117" fmla="*/ 2224659 h 3127819"/>
                <a:gd name="connsiteX118" fmla="*/ 1160431 w 7118318"/>
                <a:gd name="connsiteY118" fmla="*/ 2258282 h 3127819"/>
                <a:gd name="connsiteX119" fmla="*/ 1114806 w 7118318"/>
                <a:gd name="connsiteY119" fmla="*/ 2292001 h 3127819"/>
                <a:gd name="connsiteX120" fmla="*/ 1069277 w 7118318"/>
                <a:gd name="connsiteY120" fmla="*/ 2325815 h 3127819"/>
                <a:gd name="connsiteX121" fmla="*/ 1023842 w 7118318"/>
                <a:gd name="connsiteY121" fmla="*/ 2359628 h 3127819"/>
                <a:gd name="connsiteX122" fmla="*/ 978408 w 7118318"/>
                <a:gd name="connsiteY122" fmla="*/ 2393633 h 3127819"/>
                <a:gd name="connsiteX123" fmla="*/ 933069 w 7118318"/>
                <a:gd name="connsiteY123" fmla="*/ 2427637 h 3127819"/>
                <a:gd name="connsiteX124" fmla="*/ 887825 w 7118318"/>
                <a:gd name="connsiteY124" fmla="*/ 2461736 h 3127819"/>
                <a:gd name="connsiteX125" fmla="*/ 842581 w 7118318"/>
                <a:gd name="connsiteY125" fmla="*/ 2495836 h 3127819"/>
                <a:gd name="connsiteX126" fmla="*/ 797528 w 7118318"/>
                <a:gd name="connsiteY126" fmla="*/ 2530030 h 3127819"/>
                <a:gd name="connsiteX127" fmla="*/ 752475 w 7118318"/>
                <a:gd name="connsiteY127" fmla="*/ 2564130 h 3127819"/>
                <a:gd name="connsiteX128" fmla="*/ 707517 w 7118318"/>
                <a:gd name="connsiteY128" fmla="*/ 2598325 h 3127819"/>
                <a:gd name="connsiteX129" fmla="*/ 662654 w 7118318"/>
                <a:gd name="connsiteY129" fmla="*/ 2632424 h 3127819"/>
                <a:gd name="connsiteX130" fmla="*/ 617792 w 7118318"/>
                <a:gd name="connsiteY130" fmla="*/ 2666429 h 3127819"/>
                <a:gd name="connsiteX131" fmla="*/ 573119 w 7118318"/>
                <a:gd name="connsiteY131" fmla="*/ 2700528 h 3127819"/>
                <a:gd name="connsiteX132" fmla="*/ 528447 w 7118318"/>
                <a:gd name="connsiteY132" fmla="*/ 2734437 h 3127819"/>
                <a:gd name="connsiteX133" fmla="*/ 483775 w 7118318"/>
                <a:gd name="connsiteY133" fmla="*/ 2768251 h 3127819"/>
                <a:gd name="connsiteX134" fmla="*/ 439293 w 7118318"/>
                <a:gd name="connsiteY134" fmla="*/ 2801969 h 3127819"/>
                <a:gd name="connsiteX135" fmla="*/ 394811 w 7118318"/>
                <a:gd name="connsiteY135" fmla="*/ 2835593 h 3127819"/>
                <a:gd name="connsiteX136" fmla="*/ 350520 w 7118318"/>
                <a:gd name="connsiteY136" fmla="*/ 2869025 h 3127819"/>
                <a:gd name="connsiteX137" fmla="*/ 306134 w 7118318"/>
                <a:gd name="connsiteY137" fmla="*/ 2902363 h 3127819"/>
                <a:gd name="connsiteX138" fmla="*/ 261937 w 7118318"/>
                <a:gd name="connsiteY138" fmla="*/ 2935510 h 3127819"/>
                <a:gd name="connsiteX139" fmla="*/ 217837 w 7118318"/>
                <a:gd name="connsiteY139" fmla="*/ 2968371 h 3127819"/>
                <a:gd name="connsiteX140" fmla="*/ 173736 w 7118318"/>
                <a:gd name="connsiteY140" fmla="*/ 3001042 h 3127819"/>
                <a:gd name="connsiteX141" fmla="*/ 129731 w 7118318"/>
                <a:gd name="connsiteY141" fmla="*/ 3033522 h 3127819"/>
                <a:gd name="connsiteX142" fmla="*/ 85725 w 7118318"/>
                <a:gd name="connsiteY142" fmla="*/ 3065717 h 3127819"/>
                <a:gd name="connsiteX143" fmla="*/ 41910 w 7118318"/>
                <a:gd name="connsiteY143" fmla="*/ 3097530 h 3127819"/>
                <a:gd name="connsiteX144" fmla="*/ 0 w 7118318"/>
                <a:gd name="connsiteY144" fmla="*/ 3127820 h 312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118318" h="3127819">
                  <a:moveTo>
                    <a:pt x="7118319" y="82677"/>
                  </a:moveTo>
                  <a:lnTo>
                    <a:pt x="7085743" y="76486"/>
                  </a:lnTo>
                  <a:lnTo>
                    <a:pt x="7029450" y="66484"/>
                  </a:lnTo>
                  <a:lnTo>
                    <a:pt x="6973348" y="57150"/>
                  </a:lnTo>
                  <a:lnTo>
                    <a:pt x="6917341" y="48387"/>
                  </a:lnTo>
                  <a:lnTo>
                    <a:pt x="6861525" y="40386"/>
                  </a:lnTo>
                  <a:lnTo>
                    <a:pt x="6805708" y="33052"/>
                  </a:lnTo>
                  <a:lnTo>
                    <a:pt x="6749987" y="26479"/>
                  </a:lnTo>
                  <a:lnTo>
                    <a:pt x="6694456" y="20574"/>
                  </a:lnTo>
                  <a:lnTo>
                    <a:pt x="6639021" y="15335"/>
                  </a:lnTo>
                  <a:lnTo>
                    <a:pt x="6583585" y="10858"/>
                  </a:lnTo>
                  <a:lnTo>
                    <a:pt x="6528436" y="7144"/>
                  </a:lnTo>
                  <a:lnTo>
                    <a:pt x="6473285" y="4191"/>
                  </a:lnTo>
                  <a:lnTo>
                    <a:pt x="6418231" y="2000"/>
                  </a:lnTo>
                  <a:lnTo>
                    <a:pt x="6363272" y="667"/>
                  </a:lnTo>
                  <a:lnTo>
                    <a:pt x="6308408" y="0"/>
                  </a:lnTo>
                  <a:lnTo>
                    <a:pt x="6253639" y="95"/>
                  </a:lnTo>
                  <a:lnTo>
                    <a:pt x="6199061" y="1048"/>
                  </a:lnTo>
                  <a:lnTo>
                    <a:pt x="6144578" y="2667"/>
                  </a:lnTo>
                  <a:lnTo>
                    <a:pt x="6090190" y="5143"/>
                  </a:lnTo>
                  <a:lnTo>
                    <a:pt x="6035802" y="8477"/>
                  </a:lnTo>
                  <a:lnTo>
                    <a:pt x="5981605" y="12478"/>
                  </a:lnTo>
                  <a:lnTo>
                    <a:pt x="5927503" y="17335"/>
                  </a:lnTo>
                  <a:lnTo>
                    <a:pt x="5873592" y="22955"/>
                  </a:lnTo>
                  <a:lnTo>
                    <a:pt x="5819585" y="29337"/>
                  </a:lnTo>
                  <a:lnTo>
                    <a:pt x="5765863" y="36481"/>
                  </a:lnTo>
                  <a:lnTo>
                    <a:pt x="5712143" y="44387"/>
                  </a:lnTo>
                  <a:lnTo>
                    <a:pt x="5658517" y="53054"/>
                  </a:lnTo>
                  <a:lnTo>
                    <a:pt x="5605082" y="62484"/>
                  </a:lnTo>
                  <a:lnTo>
                    <a:pt x="5551646" y="72676"/>
                  </a:lnTo>
                  <a:lnTo>
                    <a:pt x="5498307" y="83629"/>
                  </a:lnTo>
                  <a:lnTo>
                    <a:pt x="5445157" y="95250"/>
                  </a:lnTo>
                  <a:lnTo>
                    <a:pt x="5392007" y="107632"/>
                  </a:lnTo>
                  <a:lnTo>
                    <a:pt x="5339048" y="120682"/>
                  </a:lnTo>
                  <a:lnTo>
                    <a:pt x="5286089" y="134493"/>
                  </a:lnTo>
                  <a:lnTo>
                    <a:pt x="5233321" y="148876"/>
                  </a:lnTo>
                  <a:lnTo>
                    <a:pt x="5180648" y="163925"/>
                  </a:lnTo>
                  <a:lnTo>
                    <a:pt x="5127975" y="179737"/>
                  </a:lnTo>
                  <a:lnTo>
                    <a:pt x="5075492" y="196120"/>
                  </a:lnTo>
                  <a:lnTo>
                    <a:pt x="5023104" y="213074"/>
                  </a:lnTo>
                  <a:lnTo>
                    <a:pt x="4970717" y="230600"/>
                  </a:lnTo>
                  <a:lnTo>
                    <a:pt x="4918520" y="248793"/>
                  </a:lnTo>
                  <a:lnTo>
                    <a:pt x="4866323" y="267462"/>
                  </a:lnTo>
                  <a:lnTo>
                    <a:pt x="4814316" y="286702"/>
                  </a:lnTo>
                  <a:lnTo>
                    <a:pt x="4762405" y="306419"/>
                  </a:lnTo>
                  <a:lnTo>
                    <a:pt x="4710494" y="326708"/>
                  </a:lnTo>
                  <a:lnTo>
                    <a:pt x="4658773" y="347377"/>
                  </a:lnTo>
                  <a:lnTo>
                    <a:pt x="4607052" y="368522"/>
                  </a:lnTo>
                  <a:lnTo>
                    <a:pt x="4555522" y="390144"/>
                  </a:lnTo>
                  <a:lnTo>
                    <a:pt x="4503992" y="412051"/>
                  </a:lnTo>
                  <a:lnTo>
                    <a:pt x="4452652" y="434435"/>
                  </a:lnTo>
                  <a:lnTo>
                    <a:pt x="4401312" y="457105"/>
                  </a:lnTo>
                  <a:lnTo>
                    <a:pt x="4350163" y="479965"/>
                  </a:lnTo>
                  <a:lnTo>
                    <a:pt x="4299014" y="502920"/>
                  </a:lnTo>
                  <a:lnTo>
                    <a:pt x="4247960" y="525589"/>
                  </a:lnTo>
                  <a:lnTo>
                    <a:pt x="4197096" y="548259"/>
                  </a:lnTo>
                  <a:lnTo>
                    <a:pt x="4146233" y="570833"/>
                  </a:lnTo>
                  <a:lnTo>
                    <a:pt x="4095464" y="593408"/>
                  </a:lnTo>
                  <a:lnTo>
                    <a:pt x="4044791" y="615791"/>
                  </a:lnTo>
                  <a:lnTo>
                    <a:pt x="3994214" y="638270"/>
                  </a:lnTo>
                  <a:lnTo>
                    <a:pt x="3943731" y="660654"/>
                  </a:lnTo>
                  <a:lnTo>
                    <a:pt x="3893344" y="683038"/>
                  </a:lnTo>
                  <a:lnTo>
                    <a:pt x="3843052" y="705517"/>
                  </a:lnTo>
                  <a:lnTo>
                    <a:pt x="3792855" y="727996"/>
                  </a:lnTo>
                  <a:lnTo>
                    <a:pt x="3742754" y="750475"/>
                  </a:lnTo>
                  <a:lnTo>
                    <a:pt x="3692652" y="773144"/>
                  </a:lnTo>
                  <a:lnTo>
                    <a:pt x="3642741" y="795814"/>
                  </a:lnTo>
                  <a:lnTo>
                    <a:pt x="3592830" y="818578"/>
                  </a:lnTo>
                  <a:lnTo>
                    <a:pt x="3543109" y="841439"/>
                  </a:lnTo>
                  <a:lnTo>
                    <a:pt x="3493389" y="864394"/>
                  </a:lnTo>
                  <a:lnTo>
                    <a:pt x="3443764" y="887539"/>
                  </a:lnTo>
                  <a:lnTo>
                    <a:pt x="3394234" y="910781"/>
                  </a:lnTo>
                  <a:lnTo>
                    <a:pt x="3344894" y="934212"/>
                  </a:lnTo>
                  <a:lnTo>
                    <a:pt x="3295555" y="957834"/>
                  </a:lnTo>
                  <a:lnTo>
                    <a:pt x="3246215" y="981551"/>
                  </a:lnTo>
                  <a:lnTo>
                    <a:pt x="3197066" y="1005459"/>
                  </a:lnTo>
                  <a:lnTo>
                    <a:pt x="3148013" y="1029652"/>
                  </a:lnTo>
                  <a:lnTo>
                    <a:pt x="3098959" y="1053941"/>
                  </a:lnTo>
                  <a:lnTo>
                    <a:pt x="3050096" y="1078421"/>
                  </a:lnTo>
                  <a:lnTo>
                    <a:pt x="3001232" y="1103186"/>
                  </a:lnTo>
                  <a:lnTo>
                    <a:pt x="2952559" y="1128141"/>
                  </a:lnTo>
                  <a:lnTo>
                    <a:pt x="2903887" y="1153382"/>
                  </a:lnTo>
                  <a:lnTo>
                    <a:pt x="2855309" y="1178814"/>
                  </a:lnTo>
                  <a:lnTo>
                    <a:pt x="2806827" y="1204436"/>
                  </a:lnTo>
                  <a:lnTo>
                    <a:pt x="2758345" y="1230344"/>
                  </a:lnTo>
                  <a:lnTo>
                    <a:pt x="2710053" y="1256538"/>
                  </a:lnTo>
                  <a:lnTo>
                    <a:pt x="2661857" y="1282922"/>
                  </a:lnTo>
                  <a:lnTo>
                    <a:pt x="2613660" y="1309592"/>
                  </a:lnTo>
                  <a:lnTo>
                    <a:pt x="2565559" y="1336548"/>
                  </a:lnTo>
                  <a:lnTo>
                    <a:pt x="2517553" y="1363694"/>
                  </a:lnTo>
                  <a:lnTo>
                    <a:pt x="2469642" y="1391222"/>
                  </a:lnTo>
                  <a:lnTo>
                    <a:pt x="2421827" y="1418844"/>
                  </a:lnTo>
                  <a:lnTo>
                    <a:pt x="2374106" y="1446848"/>
                  </a:lnTo>
                  <a:lnTo>
                    <a:pt x="2326386" y="1475042"/>
                  </a:lnTo>
                  <a:lnTo>
                    <a:pt x="2278856" y="1503617"/>
                  </a:lnTo>
                  <a:lnTo>
                    <a:pt x="2231327" y="1532382"/>
                  </a:lnTo>
                  <a:lnTo>
                    <a:pt x="2183892" y="1561338"/>
                  </a:lnTo>
                  <a:lnTo>
                    <a:pt x="2136553" y="1590675"/>
                  </a:lnTo>
                  <a:lnTo>
                    <a:pt x="2089309" y="1620203"/>
                  </a:lnTo>
                  <a:lnTo>
                    <a:pt x="2042065" y="1650016"/>
                  </a:lnTo>
                  <a:lnTo>
                    <a:pt x="1995011" y="1680020"/>
                  </a:lnTo>
                  <a:lnTo>
                    <a:pt x="1947958" y="1710309"/>
                  </a:lnTo>
                  <a:lnTo>
                    <a:pt x="1901000" y="1740884"/>
                  </a:lnTo>
                  <a:lnTo>
                    <a:pt x="1854136" y="1771650"/>
                  </a:lnTo>
                  <a:lnTo>
                    <a:pt x="1807369" y="1802702"/>
                  </a:lnTo>
                  <a:lnTo>
                    <a:pt x="1760696" y="1833944"/>
                  </a:lnTo>
                  <a:lnTo>
                    <a:pt x="1714024" y="1865471"/>
                  </a:lnTo>
                  <a:lnTo>
                    <a:pt x="1667447" y="1897190"/>
                  </a:lnTo>
                  <a:lnTo>
                    <a:pt x="1620965" y="1929098"/>
                  </a:lnTo>
                  <a:lnTo>
                    <a:pt x="1574578" y="1961198"/>
                  </a:lnTo>
                  <a:lnTo>
                    <a:pt x="1528286" y="1993487"/>
                  </a:lnTo>
                  <a:lnTo>
                    <a:pt x="1481995" y="2026063"/>
                  </a:lnTo>
                  <a:lnTo>
                    <a:pt x="1435894" y="2058734"/>
                  </a:lnTo>
                  <a:lnTo>
                    <a:pt x="1389793" y="2091595"/>
                  </a:lnTo>
                  <a:lnTo>
                    <a:pt x="1343787" y="2124646"/>
                  </a:lnTo>
                  <a:lnTo>
                    <a:pt x="1297781" y="2157889"/>
                  </a:lnTo>
                  <a:lnTo>
                    <a:pt x="1251966" y="2191226"/>
                  </a:lnTo>
                  <a:lnTo>
                    <a:pt x="1206151" y="2224659"/>
                  </a:lnTo>
                  <a:lnTo>
                    <a:pt x="1160431" y="2258282"/>
                  </a:lnTo>
                  <a:lnTo>
                    <a:pt x="1114806" y="2292001"/>
                  </a:lnTo>
                  <a:lnTo>
                    <a:pt x="1069277" y="2325815"/>
                  </a:lnTo>
                  <a:lnTo>
                    <a:pt x="1023842" y="2359628"/>
                  </a:lnTo>
                  <a:lnTo>
                    <a:pt x="978408" y="2393633"/>
                  </a:lnTo>
                  <a:lnTo>
                    <a:pt x="933069" y="2427637"/>
                  </a:lnTo>
                  <a:lnTo>
                    <a:pt x="887825" y="2461736"/>
                  </a:lnTo>
                  <a:lnTo>
                    <a:pt x="842581" y="2495836"/>
                  </a:lnTo>
                  <a:lnTo>
                    <a:pt x="797528" y="2530030"/>
                  </a:lnTo>
                  <a:lnTo>
                    <a:pt x="752475" y="2564130"/>
                  </a:lnTo>
                  <a:lnTo>
                    <a:pt x="707517" y="2598325"/>
                  </a:lnTo>
                  <a:lnTo>
                    <a:pt x="662654" y="2632424"/>
                  </a:lnTo>
                  <a:lnTo>
                    <a:pt x="617792" y="2666429"/>
                  </a:lnTo>
                  <a:lnTo>
                    <a:pt x="573119" y="2700528"/>
                  </a:lnTo>
                  <a:lnTo>
                    <a:pt x="528447" y="2734437"/>
                  </a:lnTo>
                  <a:lnTo>
                    <a:pt x="483775" y="2768251"/>
                  </a:lnTo>
                  <a:lnTo>
                    <a:pt x="439293" y="2801969"/>
                  </a:lnTo>
                  <a:lnTo>
                    <a:pt x="394811" y="2835593"/>
                  </a:lnTo>
                  <a:lnTo>
                    <a:pt x="350520" y="2869025"/>
                  </a:lnTo>
                  <a:lnTo>
                    <a:pt x="306134" y="2902363"/>
                  </a:lnTo>
                  <a:lnTo>
                    <a:pt x="261937" y="2935510"/>
                  </a:lnTo>
                  <a:lnTo>
                    <a:pt x="217837" y="2968371"/>
                  </a:lnTo>
                  <a:lnTo>
                    <a:pt x="173736" y="3001042"/>
                  </a:lnTo>
                  <a:lnTo>
                    <a:pt x="129731" y="3033522"/>
                  </a:lnTo>
                  <a:lnTo>
                    <a:pt x="85725" y="3065717"/>
                  </a:lnTo>
                  <a:lnTo>
                    <a:pt x="41910" y="3097530"/>
                  </a:lnTo>
                  <a:lnTo>
                    <a:pt x="0" y="3127820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4" name="任意多边形: 形状 123"/>
            <p:cNvSpPr/>
            <p:nvPr/>
          </p:nvSpPr>
          <p:spPr>
            <a:xfrm>
              <a:off x="664019" y="281962"/>
              <a:ext cx="7118318" cy="3198114"/>
            </a:xfrm>
            <a:custGeom>
              <a:avLst/>
              <a:gdLst>
                <a:gd name="connsiteX0" fmla="*/ 7118319 w 7118318"/>
                <a:gd name="connsiteY0" fmla="*/ 87249 h 3198114"/>
                <a:gd name="connsiteX1" fmla="*/ 7067836 w 7118318"/>
                <a:gd name="connsiteY1" fmla="*/ 77343 h 3198114"/>
                <a:gd name="connsiteX2" fmla="*/ 7010781 w 7118318"/>
                <a:gd name="connsiteY2" fmla="*/ 66770 h 3198114"/>
                <a:gd name="connsiteX3" fmla="*/ 6953917 w 7118318"/>
                <a:gd name="connsiteY3" fmla="*/ 56959 h 3198114"/>
                <a:gd name="connsiteX4" fmla="*/ 6897148 w 7118318"/>
                <a:gd name="connsiteY4" fmla="*/ 47911 h 3198114"/>
                <a:gd name="connsiteX5" fmla="*/ 6840474 w 7118318"/>
                <a:gd name="connsiteY5" fmla="*/ 39529 h 3198114"/>
                <a:gd name="connsiteX6" fmla="*/ 6783991 w 7118318"/>
                <a:gd name="connsiteY6" fmla="*/ 32004 h 3198114"/>
                <a:gd name="connsiteX7" fmla="*/ 6727508 w 7118318"/>
                <a:gd name="connsiteY7" fmla="*/ 25241 h 3198114"/>
                <a:gd name="connsiteX8" fmla="*/ 6671215 w 7118318"/>
                <a:gd name="connsiteY8" fmla="*/ 19241 h 3198114"/>
                <a:gd name="connsiteX9" fmla="*/ 6615017 w 7118318"/>
                <a:gd name="connsiteY9" fmla="*/ 14002 h 3198114"/>
                <a:gd name="connsiteX10" fmla="*/ 6558915 w 7118318"/>
                <a:gd name="connsiteY10" fmla="*/ 9620 h 3198114"/>
                <a:gd name="connsiteX11" fmla="*/ 6502908 w 7118318"/>
                <a:gd name="connsiteY11" fmla="*/ 6001 h 3198114"/>
                <a:gd name="connsiteX12" fmla="*/ 6446996 w 7118318"/>
                <a:gd name="connsiteY12" fmla="*/ 3239 h 3198114"/>
                <a:gd name="connsiteX13" fmla="*/ 6391180 w 7118318"/>
                <a:gd name="connsiteY13" fmla="*/ 1334 h 3198114"/>
                <a:gd name="connsiteX14" fmla="*/ 6335554 w 7118318"/>
                <a:gd name="connsiteY14" fmla="*/ 286 h 3198114"/>
                <a:gd name="connsiteX15" fmla="*/ 6280023 w 7118318"/>
                <a:gd name="connsiteY15" fmla="*/ 0 h 3198114"/>
                <a:gd name="connsiteX16" fmla="*/ 6224492 w 7118318"/>
                <a:gd name="connsiteY16" fmla="*/ 572 h 3198114"/>
                <a:gd name="connsiteX17" fmla="*/ 6169152 w 7118318"/>
                <a:gd name="connsiteY17" fmla="*/ 2000 h 3198114"/>
                <a:gd name="connsiteX18" fmla="*/ 6113907 w 7118318"/>
                <a:gd name="connsiteY18" fmla="*/ 4191 h 3198114"/>
                <a:gd name="connsiteX19" fmla="*/ 6058853 w 7118318"/>
                <a:gd name="connsiteY19" fmla="*/ 7334 h 3198114"/>
                <a:gd name="connsiteX20" fmla="*/ 6003798 w 7118318"/>
                <a:gd name="connsiteY20" fmla="*/ 11240 h 3198114"/>
                <a:gd name="connsiteX21" fmla="*/ 5948839 w 7118318"/>
                <a:gd name="connsiteY21" fmla="*/ 15907 h 3198114"/>
                <a:gd name="connsiteX22" fmla="*/ 5894070 w 7118318"/>
                <a:gd name="connsiteY22" fmla="*/ 21527 h 3198114"/>
                <a:gd name="connsiteX23" fmla="*/ 5839301 w 7118318"/>
                <a:gd name="connsiteY23" fmla="*/ 27908 h 3198114"/>
                <a:gd name="connsiteX24" fmla="*/ 5784723 w 7118318"/>
                <a:gd name="connsiteY24" fmla="*/ 35147 h 3198114"/>
                <a:gd name="connsiteX25" fmla="*/ 5730240 w 7118318"/>
                <a:gd name="connsiteY25" fmla="*/ 43148 h 3198114"/>
                <a:gd name="connsiteX26" fmla="*/ 5675757 w 7118318"/>
                <a:gd name="connsiteY26" fmla="*/ 51911 h 3198114"/>
                <a:gd name="connsiteX27" fmla="*/ 5621560 w 7118318"/>
                <a:gd name="connsiteY27" fmla="*/ 61532 h 3198114"/>
                <a:gd name="connsiteX28" fmla="*/ 5567363 w 7118318"/>
                <a:gd name="connsiteY28" fmla="*/ 71914 h 3198114"/>
                <a:gd name="connsiteX29" fmla="*/ 5513261 w 7118318"/>
                <a:gd name="connsiteY29" fmla="*/ 83058 h 3198114"/>
                <a:gd name="connsiteX30" fmla="*/ 5459254 w 7118318"/>
                <a:gd name="connsiteY30" fmla="*/ 94964 h 3198114"/>
                <a:gd name="connsiteX31" fmla="*/ 5405342 w 7118318"/>
                <a:gd name="connsiteY31" fmla="*/ 107633 h 3198114"/>
                <a:gd name="connsiteX32" fmla="*/ 5351621 w 7118318"/>
                <a:gd name="connsiteY32" fmla="*/ 120968 h 3198114"/>
                <a:gd name="connsiteX33" fmla="*/ 5297901 w 7118318"/>
                <a:gd name="connsiteY33" fmla="*/ 135065 h 3198114"/>
                <a:gd name="connsiteX34" fmla="*/ 5244275 w 7118318"/>
                <a:gd name="connsiteY34" fmla="*/ 149828 h 3198114"/>
                <a:gd name="connsiteX35" fmla="*/ 5190839 w 7118318"/>
                <a:gd name="connsiteY35" fmla="*/ 165259 h 3198114"/>
                <a:gd name="connsiteX36" fmla="*/ 5137404 w 7118318"/>
                <a:gd name="connsiteY36" fmla="*/ 181356 h 3198114"/>
                <a:gd name="connsiteX37" fmla="*/ 5084160 w 7118318"/>
                <a:gd name="connsiteY37" fmla="*/ 198120 h 3198114"/>
                <a:gd name="connsiteX38" fmla="*/ 5030915 w 7118318"/>
                <a:gd name="connsiteY38" fmla="*/ 215455 h 3198114"/>
                <a:gd name="connsiteX39" fmla="*/ 4977860 w 7118318"/>
                <a:gd name="connsiteY39" fmla="*/ 233458 h 3198114"/>
                <a:gd name="connsiteX40" fmla="*/ 4924901 w 7118318"/>
                <a:gd name="connsiteY40" fmla="*/ 251936 h 3198114"/>
                <a:gd name="connsiteX41" fmla="*/ 4871942 w 7118318"/>
                <a:gd name="connsiteY41" fmla="*/ 271082 h 3198114"/>
                <a:gd name="connsiteX42" fmla="*/ 4819174 w 7118318"/>
                <a:gd name="connsiteY42" fmla="*/ 290608 h 3198114"/>
                <a:gd name="connsiteX43" fmla="*/ 4766501 w 7118318"/>
                <a:gd name="connsiteY43" fmla="*/ 310801 h 3198114"/>
                <a:gd name="connsiteX44" fmla="*/ 4713827 w 7118318"/>
                <a:gd name="connsiteY44" fmla="*/ 331375 h 3198114"/>
                <a:gd name="connsiteX45" fmla="*/ 4661345 w 7118318"/>
                <a:gd name="connsiteY45" fmla="*/ 352425 h 3198114"/>
                <a:gd name="connsiteX46" fmla="*/ 4608957 w 7118318"/>
                <a:gd name="connsiteY46" fmla="*/ 373856 h 3198114"/>
                <a:gd name="connsiteX47" fmla="*/ 4556665 w 7118318"/>
                <a:gd name="connsiteY47" fmla="*/ 395669 h 3198114"/>
                <a:gd name="connsiteX48" fmla="*/ 4504373 w 7118318"/>
                <a:gd name="connsiteY48" fmla="*/ 417862 h 3198114"/>
                <a:gd name="connsiteX49" fmla="*/ 4452271 w 7118318"/>
                <a:gd name="connsiteY49" fmla="*/ 440436 h 3198114"/>
                <a:gd name="connsiteX50" fmla="*/ 4400265 w 7118318"/>
                <a:gd name="connsiteY50" fmla="*/ 463296 h 3198114"/>
                <a:gd name="connsiteX51" fmla="*/ 4348353 w 7118318"/>
                <a:gd name="connsiteY51" fmla="*/ 486347 h 3198114"/>
                <a:gd name="connsiteX52" fmla="*/ 4296442 w 7118318"/>
                <a:gd name="connsiteY52" fmla="*/ 509492 h 3198114"/>
                <a:gd name="connsiteX53" fmla="*/ 4244721 w 7118318"/>
                <a:gd name="connsiteY53" fmla="*/ 532543 h 3198114"/>
                <a:gd name="connsiteX54" fmla="*/ 4193096 w 7118318"/>
                <a:gd name="connsiteY54" fmla="*/ 555689 h 3198114"/>
                <a:gd name="connsiteX55" fmla="*/ 4141470 w 7118318"/>
                <a:gd name="connsiteY55" fmla="*/ 578739 h 3198114"/>
                <a:gd name="connsiteX56" fmla="*/ 4090035 w 7118318"/>
                <a:gd name="connsiteY56" fmla="*/ 601885 h 3198114"/>
                <a:gd name="connsiteX57" fmla="*/ 4038600 w 7118318"/>
                <a:gd name="connsiteY57" fmla="*/ 625126 h 3198114"/>
                <a:gd name="connsiteX58" fmla="*/ 3987356 w 7118318"/>
                <a:gd name="connsiteY58" fmla="*/ 648367 h 3198114"/>
                <a:gd name="connsiteX59" fmla="*/ 3936206 w 7118318"/>
                <a:gd name="connsiteY59" fmla="*/ 671608 h 3198114"/>
                <a:gd name="connsiteX60" fmla="*/ 3885057 w 7118318"/>
                <a:gd name="connsiteY60" fmla="*/ 695039 h 3198114"/>
                <a:gd name="connsiteX61" fmla="*/ 3834003 w 7118318"/>
                <a:gd name="connsiteY61" fmla="*/ 718566 h 3198114"/>
                <a:gd name="connsiteX62" fmla="*/ 3783140 w 7118318"/>
                <a:gd name="connsiteY62" fmla="*/ 742093 h 3198114"/>
                <a:gd name="connsiteX63" fmla="*/ 3732276 w 7118318"/>
                <a:gd name="connsiteY63" fmla="*/ 765905 h 3198114"/>
                <a:gd name="connsiteX64" fmla="*/ 3681603 w 7118318"/>
                <a:gd name="connsiteY64" fmla="*/ 789718 h 3198114"/>
                <a:gd name="connsiteX65" fmla="*/ 3630930 w 7118318"/>
                <a:gd name="connsiteY65" fmla="*/ 813721 h 3198114"/>
                <a:gd name="connsiteX66" fmla="*/ 3580352 w 7118318"/>
                <a:gd name="connsiteY66" fmla="*/ 837914 h 3198114"/>
                <a:gd name="connsiteX67" fmla="*/ 3529870 w 7118318"/>
                <a:gd name="connsiteY67" fmla="*/ 862203 h 3198114"/>
                <a:gd name="connsiteX68" fmla="*/ 3479483 w 7118318"/>
                <a:gd name="connsiteY68" fmla="*/ 886682 h 3198114"/>
                <a:gd name="connsiteX69" fmla="*/ 3429191 w 7118318"/>
                <a:gd name="connsiteY69" fmla="*/ 911352 h 3198114"/>
                <a:gd name="connsiteX70" fmla="*/ 3378994 w 7118318"/>
                <a:gd name="connsiteY70" fmla="*/ 936212 h 3198114"/>
                <a:gd name="connsiteX71" fmla="*/ 3328892 w 7118318"/>
                <a:gd name="connsiteY71" fmla="*/ 961263 h 3198114"/>
                <a:gd name="connsiteX72" fmla="*/ 3278886 w 7118318"/>
                <a:gd name="connsiteY72" fmla="*/ 986504 h 3198114"/>
                <a:gd name="connsiteX73" fmla="*/ 3228975 w 7118318"/>
                <a:gd name="connsiteY73" fmla="*/ 1011936 h 3198114"/>
                <a:gd name="connsiteX74" fmla="*/ 3179064 w 7118318"/>
                <a:gd name="connsiteY74" fmla="*/ 1037654 h 3198114"/>
                <a:gd name="connsiteX75" fmla="*/ 3129344 w 7118318"/>
                <a:gd name="connsiteY75" fmla="*/ 1063562 h 3198114"/>
                <a:gd name="connsiteX76" fmla="*/ 3079718 w 7118318"/>
                <a:gd name="connsiteY76" fmla="*/ 1089660 h 3198114"/>
                <a:gd name="connsiteX77" fmla="*/ 3030093 w 7118318"/>
                <a:gd name="connsiteY77" fmla="*/ 1116044 h 3198114"/>
                <a:gd name="connsiteX78" fmla="*/ 2980563 w 7118318"/>
                <a:gd name="connsiteY78" fmla="*/ 1142619 h 3198114"/>
                <a:gd name="connsiteX79" fmla="*/ 2931224 w 7118318"/>
                <a:gd name="connsiteY79" fmla="*/ 1169480 h 3198114"/>
                <a:gd name="connsiteX80" fmla="*/ 2881884 w 7118318"/>
                <a:gd name="connsiteY80" fmla="*/ 1196531 h 3198114"/>
                <a:gd name="connsiteX81" fmla="*/ 2832640 w 7118318"/>
                <a:gd name="connsiteY81" fmla="*/ 1223867 h 3198114"/>
                <a:gd name="connsiteX82" fmla="*/ 2783491 w 7118318"/>
                <a:gd name="connsiteY82" fmla="*/ 1251395 h 3198114"/>
                <a:gd name="connsiteX83" fmla="*/ 2734437 w 7118318"/>
                <a:gd name="connsiteY83" fmla="*/ 1279303 h 3198114"/>
                <a:gd name="connsiteX84" fmla="*/ 2685479 w 7118318"/>
                <a:gd name="connsiteY84" fmla="*/ 1307306 h 3198114"/>
                <a:gd name="connsiteX85" fmla="*/ 2636520 w 7118318"/>
                <a:gd name="connsiteY85" fmla="*/ 1335691 h 3198114"/>
                <a:gd name="connsiteX86" fmla="*/ 2587752 w 7118318"/>
                <a:gd name="connsiteY86" fmla="*/ 1364266 h 3198114"/>
                <a:gd name="connsiteX87" fmla="*/ 2538984 w 7118318"/>
                <a:gd name="connsiteY87" fmla="*/ 1393127 h 3198114"/>
                <a:gd name="connsiteX88" fmla="*/ 2490407 w 7118318"/>
                <a:gd name="connsiteY88" fmla="*/ 1422178 h 3198114"/>
                <a:gd name="connsiteX89" fmla="*/ 2441829 w 7118318"/>
                <a:gd name="connsiteY89" fmla="*/ 1451610 h 3198114"/>
                <a:gd name="connsiteX90" fmla="*/ 2393347 w 7118318"/>
                <a:gd name="connsiteY90" fmla="*/ 1481233 h 3198114"/>
                <a:gd name="connsiteX91" fmla="*/ 2344960 w 7118318"/>
                <a:gd name="connsiteY91" fmla="*/ 1511046 h 3198114"/>
                <a:gd name="connsiteX92" fmla="*/ 2296668 w 7118318"/>
                <a:gd name="connsiteY92" fmla="*/ 1541145 h 3198114"/>
                <a:gd name="connsiteX93" fmla="*/ 2248472 w 7118318"/>
                <a:gd name="connsiteY93" fmla="*/ 1571530 h 3198114"/>
                <a:gd name="connsiteX94" fmla="*/ 2200275 w 7118318"/>
                <a:gd name="connsiteY94" fmla="*/ 1602200 h 3198114"/>
                <a:gd name="connsiteX95" fmla="*/ 2152269 w 7118318"/>
                <a:gd name="connsiteY95" fmla="*/ 1633061 h 3198114"/>
                <a:gd name="connsiteX96" fmla="*/ 2104263 w 7118318"/>
                <a:gd name="connsiteY96" fmla="*/ 1664113 h 3198114"/>
                <a:gd name="connsiteX97" fmla="*/ 2056352 w 7118318"/>
                <a:gd name="connsiteY97" fmla="*/ 1695450 h 3198114"/>
                <a:gd name="connsiteX98" fmla="*/ 2008537 w 7118318"/>
                <a:gd name="connsiteY98" fmla="*/ 1727073 h 3198114"/>
                <a:gd name="connsiteX99" fmla="*/ 1960817 w 7118318"/>
                <a:gd name="connsiteY99" fmla="*/ 1758887 h 3198114"/>
                <a:gd name="connsiteX100" fmla="*/ 1913192 w 7118318"/>
                <a:gd name="connsiteY100" fmla="*/ 1790891 h 3198114"/>
                <a:gd name="connsiteX101" fmla="*/ 1865662 w 7118318"/>
                <a:gd name="connsiteY101" fmla="*/ 1823085 h 3198114"/>
                <a:gd name="connsiteX102" fmla="*/ 1818132 w 7118318"/>
                <a:gd name="connsiteY102" fmla="*/ 1855565 h 3198114"/>
                <a:gd name="connsiteX103" fmla="*/ 1770793 w 7118318"/>
                <a:gd name="connsiteY103" fmla="*/ 1888236 h 3198114"/>
                <a:gd name="connsiteX104" fmla="*/ 1723454 w 7118318"/>
                <a:gd name="connsiteY104" fmla="*/ 1921097 h 3198114"/>
                <a:gd name="connsiteX105" fmla="*/ 1676210 w 7118318"/>
                <a:gd name="connsiteY105" fmla="*/ 1954149 h 3198114"/>
                <a:gd name="connsiteX106" fmla="*/ 1629061 w 7118318"/>
                <a:gd name="connsiteY106" fmla="*/ 1987296 h 3198114"/>
                <a:gd name="connsiteX107" fmla="*/ 1582007 w 7118318"/>
                <a:gd name="connsiteY107" fmla="*/ 2020729 h 3198114"/>
                <a:gd name="connsiteX108" fmla="*/ 1534954 w 7118318"/>
                <a:gd name="connsiteY108" fmla="*/ 2054352 h 3198114"/>
                <a:gd name="connsiteX109" fmla="*/ 1487996 w 7118318"/>
                <a:gd name="connsiteY109" fmla="*/ 2088071 h 3198114"/>
                <a:gd name="connsiteX110" fmla="*/ 1441228 w 7118318"/>
                <a:gd name="connsiteY110" fmla="*/ 2121980 h 3198114"/>
                <a:gd name="connsiteX111" fmla="*/ 1394460 w 7118318"/>
                <a:gd name="connsiteY111" fmla="*/ 2155984 h 3198114"/>
                <a:gd name="connsiteX112" fmla="*/ 1347788 w 7118318"/>
                <a:gd name="connsiteY112" fmla="*/ 2190083 h 3198114"/>
                <a:gd name="connsiteX113" fmla="*/ 1301115 w 7118318"/>
                <a:gd name="connsiteY113" fmla="*/ 2224373 h 3198114"/>
                <a:gd name="connsiteX114" fmla="*/ 1254633 w 7118318"/>
                <a:gd name="connsiteY114" fmla="*/ 2258759 h 3198114"/>
                <a:gd name="connsiteX115" fmla="*/ 1208151 w 7118318"/>
                <a:gd name="connsiteY115" fmla="*/ 2293239 h 3198114"/>
                <a:gd name="connsiteX116" fmla="*/ 1161764 w 7118318"/>
                <a:gd name="connsiteY116" fmla="*/ 2327815 h 3198114"/>
                <a:gd name="connsiteX117" fmla="*/ 1115473 w 7118318"/>
                <a:gd name="connsiteY117" fmla="*/ 2362391 h 3198114"/>
                <a:gd name="connsiteX118" fmla="*/ 1069277 w 7118318"/>
                <a:gd name="connsiteY118" fmla="*/ 2397157 h 3198114"/>
                <a:gd name="connsiteX119" fmla="*/ 1023176 w 7118318"/>
                <a:gd name="connsiteY119" fmla="*/ 2431923 h 3198114"/>
                <a:gd name="connsiteX120" fmla="*/ 977075 w 7118318"/>
                <a:gd name="connsiteY120" fmla="*/ 2466689 h 3198114"/>
                <a:gd name="connsiteX121" fmla="*/ 931069 w 7118318"/>
                <a:gd name="connsiteY121" fmla="*/ 2501456 h 3198114"/>
                <a:gd name="connsiteX122" fmla="*/ 885158 w 7118318"/>
                <a:gd name="connsiteY122" fmla="*/ 2536317 h 3198114"/>
                <a:gd name="connsiteX123" fmla="*/ 839343 w 7118318"/>
                <a:gd name="connsiteY123" fmla="*/ 2571083 h 3198114"/>
                <a:gd name="connsiteX124" fmla="*/ 793623 w 7118318"/>
                <a:gd name="connsiteY124" fmla="*/ 2605945 h 3198114"/>
                <a:gd name="connsiteX125" fmla="*/ 747903 w 7118318"/>
                <a:gd name="connsiteY125" fmla="*/ 2640711 h 3198114"/>
                <a:gd name="connsiteX126" fmla="*/ 702374 w 7118318"/>
                <a:gd name="connsiteY126" fmla="*/ 2675382 h 3198114"/>
                <a:gd name="connsiteX127" fmla="*/ 656844 w 7118318"/>
                <a:gd name="connsiteY127" fmla="*/ 2710053 h 3198114"/>
                <a:gd name="connsiteX128" fmla="*/ 611410 w 7118318"/>
                <a:gd name="connsiteY128" fmla="*/ 2744629 h 3198114"/>
                <a:gd name="connsiteX129" fmla="*/ 565976 w 7118318"/>
                <a:gd name="connsiteY129" fmla="*/ 2779109 h 3198114"/>
                <a:gd name="connsiteX130" fmla="*/ 520732 w 7118318"/>
                <a:gd name="connsiteY130" fmla="*/ 2813399 h 3198114"/>
                <a:gd name="connsiteX131" fmla="*/ 475488 w 7118318"/>
                <a:gd name="connsiteY131" fmla="*/ 2847594 h 3198114"/>
                <a:gd name="connsiteX132" fmla="*/ 430340 w 7118318"/>
                <a:gd name="connsiteY132" fmla="*/ 2881694 h 3198114"/>
                <a:gd name="connsiteX133" fmla="*/ 385286 w 7118318"/>
                <a:gd name="connsiteY133" fmla="*/ 2915603 h 3198114"/>
                <a:gd name="connsiteX134" fmla="*/ 340233 w 7118318"/>
                <a:gd name="connsiteY134" fmla="*/ 2949321 h 3198114"/>
                <a:gd name="connsiteX135" fmla="*/ 295370 w 7118318"/>
                <a:gd name="connsiteY135" fmla="*/ 2982849 h 3198114"/>
                <a:gd name="connsiteX136" fmla="*/ 250508 w 7118318"/>
                <a:gd name="connsiteY136" fmla="*/ 3016187 h 3198114"/>
                <a:gd name="connsiteX137" fmla="*/ 205740 w 7118318"/>
                <a:gd name="connsiteY137" fmla="*/ 3049238 h 3198114"/>
                <a:gd name="connsiteX138" fmla="*/ 161068 w 7118318"/>
                <a:gd name="connsiteY138" fmla="*/ 3082004 h 3198114"/>
                <a:gd name="connsiteX139" fmla="*/ 116396 w 7118318"/>
                <a:gd name="connsiteY139" fmla="*/ 3114485 h 3198114"/>
                <a:gd name="connsiteX140" fmla="*/ 71914 w 7118318"/>
                <a:gd name="connsiteY140" fmla="*/ 3146679 h 3198114"/>
                <a:gd name="connsiteX141" fmla="*/ 27432 w 7118318"/>
                <a:gd name="connsiteY141" fmla="*/ 3178588 h 3198114"/>
                <a:gd name="connsiteX142" fmla="*/ 0 w 7118318"/>
                <a:gd name="connsiteY142" fmla="*/ 3198114 h 319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7118318" h="3198114">
                  <a:moveTo>
                    <a:pt x="7118319" y="87249"/>
                  </a:moveTo>
                  <a:lnTo>
                    <a:pt x="7067836" y="77343"/>
                  </a:lnTo>
                  <a:lnTo>
                    <a:pt x="7010781" y="66770"/>
                  </a:lnTo>
                  <a:lnTo>
                    <a:pt x="6953917" y="56959"/>
                  </a:lnTo>
                  <a:lnTo>
                    <a:pt x="6897148" y="47911"/>
                  </a:lnTo>
                  <a:lnTo>
                    <a:pt x="6840474" y="39529"/>
                  </a:lnTo>
                  <a:lnTo>
                    <a:pt x="6783991" y="32004"/>
                  </a:lnTo>
                  <a:lnTo>
                    <a:pt x="6727508" y="25241"/>
                  </a:lnTo>
                  <a:lnTo>
                    <a:pt x="6671215" y="19241"/>
                  </a:lnTo>
                  <a:lnTo>
                    <a:pt x="6615017" y="14002"/>
                  </a:lnTo>
                  <a:lnTo>
                    <a:pt x="6558915" y="9620"/>
                  </a:lnTo>
                  <a:lnTo>
                    <a:pt x="6502908" y="6001"/>
                  </a:lnTo>
                  <a:lnTo>
                    <a:pt x="6446996" y="3239"/>
                  </a:lnTo>
                  <a:lnTo>
                    <a:pt x="6391180" y="1334"/>
                  </a:lnTo>
                  <a:lnTo>
                    <a:pt x="6335554" y="286"/>
                  </a:lnTo>
                  <a:lnTo>
                    <a:pt x="6280023" y="0"/>
                  </a:lnTo>
                  <a:lnTo>
                    <a:pt x="6224492" y="572"/>
                  </a:lnTo>
                  <a:lnTo>
                    <a:pt x="6169152" y="2000"/>
                  </a:lnTo>
                  <a:lnTo>
                    <a:pt x="6113907" y="4191"/>
                  </a:lnTo>
                  <a:lnTo>
                    <a:pt x="6058853" y="7334"/>
                  </a:lnTo>
                  <a:lnTo>
                    <a:pt x="6003798" y="11240"/>
                  </a:lnTo>
                  <a:lnTo>
                    <a:pt x="5948839" y="15907"/>
                  </a:lnTo>
                  <a:lnTo>
                    <a:pt x="5894070" y="21527"/>
                  </a:lnTo>
                  <a:lnTo>
                    <a:pt x="5839301" y="27908"/>
                  </a:lnTo>
                  <a:lnTo>
                    <a:pt x="5784723" y="35147"/>
                  </a:lnTo>
                  <a:lnTo>
                    <a:pt x="5730240" y="43148"/>
                  </a:lnTo>
                  <a:lnTo>
                    <a:pt x="5675757" y="51911"/>
                  </a:lnTo>
                  <a:lnTo>
                    <a:pt x="5621560" y="61532"/>
                  </a:lnTo>
                  <a:lnTo>
                    <a:pt x="5567363" y="71914"/>
                  </a:lnTo>
                  <a:lnTo>
                    <a:pt x="5513261" y="83058"/>
                  </a:lnTo>
                  <a:lnTo>
                    <a:pt x="5459254" y="94964"/>
                  </a:lnTo>
                  <a:lnTo>
                    <a:pt x="5405342" y="107633"/>
                  </a:lnTo>
                  <a:lnTo>
                    <a:pt x="5351621" y="120968"/>
                  </a:lnTo>
                  <a:lnTo>
                    <a:pt x="5297901" y="135065"/>
                  </a:lnTo>
                  <a:lnTo>
                    <a:pt x="5244275" y="149828"/>
                  </a:lnTo>
                  <a:lnTo>
                    <a:pt x="5190839" y="165259"/>
                  </a:lnTo>
                  <a:lnTo>
                    <a:pt x="5137404" y="181356"/>
                  </a:lnTo>
                  <a:lnTo>
                    <a:pt x="5084160" y="198120"/>
                  </a:lnTo>
                  <a:lnTo>
                    <a:pt x="5030915" y="215455"/>
                  </a:lnTo>
                  <a:lnTo>
                    <a:pt x="4977860" y="233458"/>
                  </a:lnTo>
                  <a:lnTo>
                    <a:pt x="4924901" y="251936"/>
                  </a:lnTo>
                  <a:lnTo>
                    <a:pt x="4871942" y="271082"/>
                  </a:lnTo>
                  <a:lnTo>
                    <a:pt x="4819174" y="290608"/>
                  </a:lnTo>
                  <a:lnTo>
                    <a:pt x="4766501" y="310801"/>
                  </a:lnTo>
                  <a:lnTo>
                    <a:pt x="4713827" y="331375"/>
                  </a:lnTo>
                  <a:lnTo>
                    <a:pt x="4661345" y="352425"/>
                  </a:lnTo>
                  <a:lnTo>
                    <a:pt x="4608957" y="373856"/>
                  </a:lnTo>
                  <a:lnTo>
                    <a:pt x="4556665" y="395669"/>
                  </a:lnTo>
                  <a:lnTo>
                    <a:pt x="4504373" y="417862"/>
                  </a:lnTo>
                  <a:lnTo>
                    <a:pt x="4452271" y="440436"/>
                  </a:lnTo>
                  <a:lnTo>
                    <a:pt x="4400265" y="463296"/>
                  </a:lnTo>
                  <a:lnTo>
                    <a:pt x="4348353" y="486347"/>
                  </a:lnTo>
                  <a:lnTo>
                    <a:pt x="4296442" y="509492"/>
                  </a:lnTo>
                  <a:lnTo>
                    <a:pt x="4244721" y="532543"/>
                  </a:lnTo>
                  <a:lnTo>
                    <a:pt x="4193096" y="555689"/>
                  </a:lnTo>
                  <a:lnTo>
                    <a:pt x="4141470" y="578739"/>
                  </a:lnTo>
                  <a:lnTo>
                    <a:pt x="4090035" y="601885"/>
                  </a:lnTo>
                  <a:lnTo>
                    <a:pt x="4038600" y="625126"/>
                  </a:lnTo>
                  <a:lnTo>
                    <a:pt x="3987356" y="648367"/>
                  </a:lnTo>
                  <a:lnTo>
                    <a:pt x="3936206" y="671608"/>
                  </a:lnTo>
                  <a:lnTo>
                    <a:pt x="3885057" y="695039"/>
                  </a:lnTo>
                  <a:lnTo>
                    <a:pt x="3834003" y="718566"/>
                  </a:lnTo>
                  <a:lnTo>
                    <a:pt x="3783140" y="742093"/>
                  </a:lnTo>
                  <a:lnTo>
                    <a:pt x="3732276" y="765905"/>
                  </a:lnTo>
                  <a:lnTo>
                    <a:pt x="3681603" y="789718"/>
                  </a:lnTo>
                  <a:lnTo>
                    <a:pt x="3630930" y="813721"/>
                  </a:lnTo>
                  <a:lnTo>
                    <a:pt x="3580352" y="837914"/>
                  </a:lnTo>
                  <a:lnTo>
                    <a:pt x="3529870" y="862203"/>
                  </a:lnTo>
                  <a:lnTo>
                    <a:pt x="3479483" y="886682"/>
                  </a:lnTo>
                  <a:lnTo>
                    <a:pt x="3429191" y="911352"/>
                  </a:lnTo>
                  <a:lnTo>
                    <a:pt x="3378994" y="936212"/>
                  </a:lnTo>
                  <a:lnTo>
                    <a:pt x="3328892" y="961263"/>
                  </a:lnTo>
                  <a:lnTo>
                    <a:pt x="3278886" y="986504"/>
                  </a:lnTo>
                  <a:lnTo>
                    <a:pt x="3228975" y="1011936"/>
                  </a:lnTo>
                  <a:lnTo>
                    <a:pt x="3179064" y="1037654"/>
                  </a:lnTo>
                  <a:lnTo>
                    <a:pt x="3129344" y="1063562"/>
                  </a:lnTo>
                  <a:lnTo>
                    <a:pt x="3079718" y="1089660"/>
                  </a:lnTo>
                  <a:lnTo>
                    <a:pt x="3030093" y="1116044"/>
                  </a:lnTo>
                  <a:lnTo>
                    <a:pt x="2980563" y="1142619"/>
                  </a:lnTo>
                  <a:lnTo>
                    <a:pt x="2931224" y="1169480"/>
                  </a:lnTo>
                  <a:lnTo>
                    <a:pt x="2881884" y="1196531"/>
                  </a:lnTo>
                  <a:lnTo>
                    <a:pt x="2832640" y="1223867"/>
                  </a:lnTo>
                  <a:lnTo>
                    <a:pt x="2783491" y="1251395"/>
                  </a:lnTo>
                  <a:lnTo>
                    <a:pt x="2734437" y="1279303"/>
                  </a:lnTo>
                  <a:lnTo>
                    <a:pt x="2685479" y="1307306"/>
                  </a:lnTo>
                  <a:lnTo>
                    <a:pt x="2636520" y="1335691"/>
                  </a:lnTo>
                  <a:lnTo>
                    <a:pt x="2587752" y="1364266"/>
                  </a:lnTo>
                  <a:lnTo>
                    <a:pt x="2538984" y="1393127"/>
                  </a:lnTo>
                  <a:lnTo>
                    <a:pt x="2490407" y="1422178"/>
                  </a:lnTo>
                  <a:lnTo>
                    <a:pt x="2441829" y="1451610"/>
                  </a:lnTo>
                  <a:lnTo>
                    <a:pt x="2393347" y="1481233"/>
                  </a:lnTo>
                  <a:lnTo>
                    <a:pt x="2344960" y="1511046"/>
                  </a:lnTo>
                  <a:lnTo>
                    <a:pt x="2296668" y="1541145"/>
                  </a:lnTo>
                  <a:lnTo>
                    <a:pt x="2248472" y="1571530"/>
                  </a:lnTo>
                  <a:lnTo>
                    <a:pt x="2200275" y="1602200"/>
                  </a:lnTo>
                  <a:lnTo>
                    <a:pt x="2152269" y="1633061"/>
                  </a:lnTo>
                  <a:lnTo>
                    <a:pt x="2104263" y="1664113"/>
                  </a:lnTo>
                  <a:lnTo>
                    <a:pt x="2056352" y="1695450"/>
                  </a:lnTo>
                  <a:lnTo>
                    <a:pt x="2008537" y="1727073"/>
                  </a:lnTo>
                  <a:lnTo>
                    <a:pt x="1960817" y="1758887"/>
                  </a:lnTo>
                  <a:lnTo>
                    <a:pt x="1913192" y="1790891"/>
                  </a:lnTo>
                  <a:lnTo>
                    <a:pt x="1865662" y="1823085"/>
                  </a:lnTo>
                  <a:lnTo>
                    <a:pt x="1818132" y="1855565"/>
                  </a:lnTo>
                  <a:lnTo>
                    <a:pt x="1770793" y="1888236"/>
                  </a:lnTo>
                  <a:lnTo>
                    <a:pt x="1723454" y="1921097"/>
                  </a:lnTo>
                  <a:lnTo>
                    <a:pt x="1676210" y="1954149"/>
                  </a:lnTo>
                  <a:lnTo>
                    <a:pt x="1629061" y="1987296"/>
                  </a:lnTo>
                  <a:lnTo>
                    <a:pt x="1582007" y="2020729"/>
                  </a:lnTo>
                  <a:lnTo>
                    <a:pt x="1534954" y="2054352"/>
                  </a:lnTo>
                  <a:lnTo>
                    <a:pt x="1487996" y="2088071"/>
                  </a:lnTo>
                  <a:lnTo>
                    <a:pt x="1441228" y="2121980"/>
                  </a:lnTo>
                  <a:lnTo>
                    <a:pt x="1394460" y="2155984"/>
                  </a:lnTo>
                  <a:lnTo>
                    <a:pt x="1347788" y="2190083"/>
                  </a:lnTo>
                  <a:lnTo>
                    <a:pt x="1301115" y="2224373"/>
                  </a:lnTo>
                  <a:lnTo>
                    <a:pt x="1254633" y="2258759"/>
                  </a:lnTo>
                  <a:lnTo>
                    <a:pt x="1208151" y="2293239"/>
                  </a:lnTo>
                  <a:lnTo>
                    <a:pt x="1161764" y="2327815"/>
                  </a:lnTo>
                  <a:lnTo>
                    <a:pt x="1115473" y="2362391"/>
                  </a:lnTo>
                  <a:lnTo>
                    <a:pt x="1069277" y="2397157"/>
                  </a:lnTo>
                  <a:lnTo>
                    <a:pt x="1023176" y="2431923"/>
                  </a:lnTo>
                  <a:lnTo>
                    <a:pt x="977075" y="2466689"/>
                  </a:lnTo>
                  <a:lnTo>
                    <a:pt x="931069" y="2501456"/>
                  </a:lnTo>
                  <a:lnTo>
                    <a:pt x="885158" y="2536317"/>
                  </a:lnTo>
                  <a:lnTo>
                    <a:pt x="839343" y="2571083"/>
                  </a:lnTo>
                  <a:lnTo>
                    <a:pt x="793623" y="2605945"/>
                  </a:lnTo>
                  <a:lnTo>
                    <a:pt x="747903" y="2640711"/>
                  </a:lnTo>
                  <a:lnTo>
                    <a:pt x="702374" y="2675382"/>
                  </a:lnTo>
                  <a:lnTo>
                    <a:pt x="656844" y="2710053"/>
                  </a:lnTo>
                  <a:lnTo>
                    <a:pt x="611410" y="2744629"/>
                  </a:lnTo>
                  <a:lnTo>
                    <a:pt x="565976" y="2779109"/>
                  </a:lnTo>
                  <a:lnTo>
                    <a:pt x="520732" y="2813399"/>
                  </a:lnTo>
                  <a:lnTo>
                    <a:pt x="475488" y="2847594"/>
                  </a:lnTo>
                  <a:lnTo>
                    <a:pt x="430340" y="2881694"/>
                  </a:lnTo>
                  <a:lnTo>
                    <a:pt x="385286" y="2915603"/>
                  </a:lnTo>
                  <a:lnTo>
                    <a:pt x="340233" y="2949321"/>
                  </a:lnTo>
                  <a:lnTo>
                    <a:pt x="295370" y="2982849"/>
                  </a:lnTo>
                  <a:lnTo>
                    <a:pt x="250508" y="3016187"/>
                  </a:lnTo>
                  <a:lnTo>
                    <a:pt x="205740" y="3049238"/>
                  </a:lnTo>
                  <a:lnTo>
                    <a:pt x="161068" y="3082004"/>
                  </a:lnTo>
                  <a:lnTo>
                    <a:pt x="116396" y="3114485"/>
                  </a:lnTo>
                  <a:lnTo>
                    <a:pt x="71914" y="3146679"/>
                  </a:lnTo>
                  <a:lnTo>
                    <a:pt x="27432" y="3178588"/>
                  </a:lnTo>
                  <a:lnTo>
                    <a:pt x="0" y="319811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5" name="任意多边形: 形状 124"/>
            <p:cNvSpPr/>
            <p:nvPr/>
          </p:nvSpPr>
          <p:spPr>
            <a:xfrm>
              <a:off x="664019" y="199190"/>
              <a:ext cx="7118318" cy="3263265"/>
            </a:xfrm>
            <a:custGeom>
              <a:avLst/>
              <a:gdLst>
                <a:gd name="connsiteX0" fmla="*/ 7118319 w 7118318"/>
                <a:gd name="connsiteY0" fmla="*/ 90011 h 3263265"/>
                <a:gd name="connsiteX1" fmla="*/ 7107269 w 7118318"/>
                <a:gd name="connsiteY1" fmla="*/ 87630 h 3263265"/>
                <a:gd name="connsiteX2" fmla="*/ 7049357 w 7118318"/>
                <a:gd name="connsiteY2" fmla="*/ 75914 h 3263265"/>
                <a:gd name="connsiteX3" fmla="*/ 6991636 w 7118318"/>
                <a:gd name="connsiteY3" fmla="*/ 65056 h 3263265"/>
                <a:gd name="connsiteX4" fmla="*/ 6933914 w 7118318"/>
                <a:gd name="connsiteY4" fmla="*/ 54959 h 3263265"/>
                <a:gd name="connsiteX5" fmla="*/ 6876383 w 7118318"/>
                <a:gd name="connsiteY5" fmla="*/ 45625 h 3263265"/>
                <a:gd name="connsiteX6" fmla="*/ 6818948 w 7118318"/>
                <a:gd name="connsiteY6" fmla="*/ 37148 h 3263265"/>
                <a:gd name="connsiteX7" fmla="*/ 6761607 w 7118318"/>
                <a:gd name="connsiteY7" fmla="*/ 29623 h 3263265"/>
                <a:gd name="connsiteX8" fmla="*/ 6704362 w 7118318"/>
                <a:gd name="connsiteY8" fmla="*/ 22860 h 3263265"/>
                <a:gd name="connsiteX9" fmla="*/ 6647307 w 7118318"/>
                <a:gd name="connsiteY9" fmla="*/ 16954 h 3263265"/>
                <a:gd name="connsiteX10" fmla="*/ 6590348 w 7118318"/>
                <a:gd name="connsiteY10" fmla="*/ 11906 h 3263265"/>
                <a:gd name="connsiteX11" fmla="*/ 6533483 w 7118318"/>
                <a:gd name="connsiteY11" fmla="*/ 7715 h 3263265"/>
                <a:gd name="connsiteX12" fmla="*/ 6476714 w 7118318"/>
                <a:gd name="connsiteY12" fmla="*/ 4477 h 3263265"/>
                <a:gd name="connsiteX13" fmla="*/ 6420041 w 7118318"/>
                <a:gd name="connsiteY13" fmla="*/ 2096 h 3263265"/>
                <a:gd name="connsiteX14" fmla="*/ 6363462 w 7118318"/>
                <a:gd name="connsiteY14" fmla="*/ 572 h 3263265"/>
                <a:gd name="connsiteX15" fmla="*/ 6307074 w 7118318"/>
                <a:gd name="connsiteY15" fmla="*/ 0 h 3263265"/>
                <a:gd name="connsiteX16" fmla="*/ 6250782 w 7118318"/>
                <a:gd name="connsiteY16" fmla="*/ 286 h 3263265"/>
                <a:gd name="connsiteX17" fmla="*/ 6194584 w 7118318"/>
                <a:gd name="connsiteY17" fmla="*/ 1429 h 3263265"/>
                <a:gd name="connsiteX18" fmla="*/ 6138482 w 7118318"/>
                <a:gd name="connsiteY18" fmla="*/ 3524 h 3263265"/>
                <a:gd name="connsiteX19" fmla="*/ 6082475 w 7118318"/>
                <a:gd name="connsiteY19" fmla="*/ 6477 h 3263265"/>
                <a:gd name="connsiteX20" fmla="*/ 6026563 w 7118318"/>
                <a:gd name="connsiteY20" fmla="*/ 10382 h 3263265"/>
                <a:gd name="connsiteX21" fmla="*/ 5970842 w 7118318"/>
                <a:gd name="connsiteY21" fmla="*/ 15050 h 3263265"/>
                <a:gd name="connsiteX22" fmla="*/ 5915216 w 7118318"/>
                <a:gd name="connsiteY22" fmla="*/ 20669 h 3263265"/>
                <a:gd name="connsiteX23" fmla="*/ 5859590 w 7118318"/>
                <a:gd name="connsiteY23" fmla="*/ 27146 h 3263265"/>
                <a:gd name="connsiteX24" fmla="*/ 5804154 w 7118318"/>
                <a:gd name="connsiteY24" fmla="*/ 34480 h 3263265"/>
                <a:gd name="connsiteX25" fmla="*/ 5748909 w 7118318"/>
                <a:gd name="connsiteY25" fmla="*/ 42577 h 3263265"/>
                <a:gd name="connsiteX26" fmla="*/ 5693664 w 7118318"/>
                <a:gd name="connsiteY26" fmla="*/ 51625 h 3263265"/>
                <a:gd name="connsiteX27" fmla="*/ 5638514 w 7118318"/>
                <a:gd name="connsiteY27" fmla="*/ 61436 h 3263265"/>
                <a:gd name="connsiteX28" fmla="*/ 5583555 w 7118318"/>
                <a:gd name="connsiteY28" fmla="*/ 72009 h 3263265"/>
                <a:gd name="connsiteX29" fmla="*/ 5528596 w 7118318"/>
                <a:gd name="connsiteY29" fmla="*/ 83439 h 3263265"/>
                <a:gd name="connsiteX30" fmla="*/ 5473827 w 7118318"/>
                <a:gd name="connsiteY30" fmla="*/ 95726 h 3263265"/>
                <a:gd name="connsiteX31" fmla="*/ 5419058 w 7118318"/>
                <a:gd name="connsiteY31" fmla="*/ 108680 h 3263265"/>
                <a:gd name="connsiteX32" fmla="*/ 5364480 w 7118318"/>
                <a:gd name="connsiteY32" fmla="*/ 122396 h 3263265"/>
                <a:gd name="connsiteX33" fmla="*/ 5309997 w 7118318"/>
                <a:gd name="connsiteY33" fmla="*/ 136874 h 3263265"/>
                <a:gd name="connsiteX34" fmla="*/ 5255610 w 7118318"/>
                <a:gd name="connsiteY34" fmla="*/ 152019 h 3263265"/>
                <a:gd name="connsiteX35" fmla="*/ 5201317 w 7118318"/>
                <a:gd name="connsiteY35" fmla="*/ 167830 h 3263265"/>
                <a:gd name="connsiteX36" fmla="*/ 5147120 w 7118318"/>
                <a:gd name="connsiteY36" fmla="*/ 184404 h 3263265"/>
                <a:gd name="connsiteX37" fmla="*/ 5093018 w 7118318"/>
                <a:gd name="connsiteY37" fmla="*/ 201549 h 3263265"/>
                <a:gd name="connsiteX38" fmla="*/ 5039106 w 7118318"/>
                <a:gd name="connsiteY38" fmla="*/ 219361 h 3263265"/>
                <a:gd name="connsiteX39" fmla="*/ 4985195 w 7118318"/>
                <a:gd name="connsiteY39" fmla="*/ 237744 h 3263265"/>
                <a:gd name="connsiteX40" fmla="*/ 4931474 w 7118318"/>
                <a:gd name="connsiteY40" fmla="*/ 256699 h 3263265"/>
                <a:gd name="connsiteX41" fmla="*/ 4877753 w 7118318"/>
                <a:gd name="connsiteY41" fmla="*/ 276225 h 3263265"/>
                <a:gd name="connsiteX42" fmla="*/ 4824127 w 7118318"/>
                <a:gd name="connsiteY42" fmla="*/ 296228 h 3263265"/>
                <a:gd name="connsiteX43" fmla="*/ 4770692 w 7118318"/>
                <a:gd name="connsiteY43" fmla="*/ 316706 h 3263265"/>
                <a:gd name="connsiteX44" fmla="*/ 4717352 w 7118318"/>
                <a:gd name="connsiteY44" fmla="*/ 337661 h 3263265"/>
                <a:gd name="connsiteX45" fmla="*/ 4664012 w 7118318"/>
                <a:gd name="connsiteY45" fmla="*/ 359092 h 3263265"/>
                <a:gd name="connsiteX46" fmla="*/ 4610862 w 7118318"/>
                <a:gd name="connsiteY46" fmla="*/ 380905 h 3263265"/>
                <a:gd name="connsiteX47" fmla="*/ 4557808 w 7118318"/>
                <a:gd name="connsiteY47" fmla="*/ 403003 h 3263265"/>
                <a:gd name="connsiteX48" fmla="*/ 4504754 w 7118318"/>
                <a:gd name="connsiteY48" fmla="*/ 425482 h 3263265"/>
                <a:gd name="connsiteX49" fmla="*/ 4451890 w 7118318"/>
                <a:gd name="connsiteY49" fmla="*/ 448246 h 3263265"/>
                <a:gd name="connsiteX50" fmla="*/ 4399122 w 7118318"/>
                <a:gd name="connsiteY50" fmla="*/ 471297 h 3263265"/>
                <a:gd name="connsiteX51" fmla="*/ 4346448 w 7118318"/>
                <a:gd name="connsiteY51" fmla="*/ 494538 h 3263265"/>
                <a:gd name="connsiteX52" fmla="*/ 4293870 w 7118318"/>
                <a:gd name="connsiteY52" fmla="*/ 517874 h 3263265"/>
                <a:gd name="connsiteX53" fmla="*/ 4241292 w 7118318"/>
                <a:gd name="connsiteY53" fmla="*/ 541306 h 3263265"/>
                <a:gd name="connsiteX54" fmla="*/ 4188905 w 7118318"/>
                <a:gd name="connsiteY54" fmla="*/ 564833 h 3263265"/>
                <a:gd name="connsiteX55" fmla="*/ 4136613 w 7118318"/>
                <a:gd name="connsiteY55" fmla="*/ 588455 h 3263265"/>
                <a:gd name="connsiteX56" fmla="*/ 4084415 w 7118318"/>
                <a:gd name="connsiteY56" fmla="*/ 612172 h 3263265"/>
                <a:gd name="connsiteX57" fmla="*/ 4032314 w 7118318"/>
                <a:gd name="connsiteY57" fmla="*/ 636080 h 3263265"/>
                <a:gd name="connsiteX58" fmla="*/ 3980307 w 7118318"/>
                <a:gd name="connsiteY58" fmla="*/ 660083 h 3263265"/>
                <a:gd name="connsiteX59" fmla="*/ 3928301 w 7118318"/>
                <a:gd name="connsiteY59" fmla="*/ 684276 h 3263265"/>
                <a:gd name="connsiteX60" fmla="*/ 3876484 w 7118318"/>
                <a:gd name="connsiteY60" fmla="*/ 708660 h 3263265"/>
                <a:gd name="connsiteX61" fmla="*/ 3824764 w 7118318"/>
                <a:gd name="connsiteY61" fmla="*/ 733235 h 3263265"/>
                <a:gd name="connsiteX62" fmla="*/ 3773138 w 7118318"/>
                <a:gd name="connsiteY62" fmla="*/ 757904 h 3263265"/>
                <a:gd name="connsiteX63" fmla="*/ 3721608 w 7118318"/>
                <a:gd name="connsiteY63" fmla="*/ 782765 h 3263265"/>
                <a:gd name="connsiteX64" fmla="*/ 3670078 w 7118318"/>
                <a:gd name="connsiteY64" fmla="*/ 807911 h 3263265"/>
                <a:gd name="connsiteX65" fmla="*/ 3618738 w 7118318"/>
                <a:gd name="connsiteY65" fmla="*/ 833152 h 3263265"/>
                <a:gd name="connsiteX66" fmla="*/ 3567494 w 7118318"/>
                <a:gd name="connsiteY66" fmla="*/ 858679 h 3263265"/>
                <a:gd name="connsiteX67" fmla="*/ 3516344 w 7118318"/>
                <a:gd name="connsiteY67" fmla="*/ 884396 h 3263265"/>
                <a:gd name="connsiteX68" fmla="*/ 3465195 w 7118318"/>
                <a:gd name="connsiteY68" fmla="*/ 910304 h 3263265"/>
                <a:gd name="connsiteX69" fmla="*/ 3414236 w 7118318"/>
                <a:gd name="connsiteY69" fmla="*/ 936498 h 3263265"/>
                <a:gd name="connsiteX70" fmla="*/ 3363278 w 7118318"/>
                <a:gd name="connsiteY70" fmla="*/ 962882 h 3263265"/>
                <a:gd name="connsiteX71" fmla="*/ 3312509 w 7118318"/>
                <a:gd name="connsiteY71" fmla="*/ 989552 h 3263265"/>
                <a:gd name="connsiteX72" fmla="*/ 3261836 w 7118318"/>
                <a:gd name="connsiteY72" fmla="*/ 1016413 h 3263265"/>
                <a:gd name="connsiteX73" fmla="*/ 3211163 w 7118318"/>
                <a:gd name="connsiteY73" fmla="*/ 1043559 h 3263265"/>
                <a:gd name="connsiteX74" fmla="*/ 3160586 w 7118318"/>
                <a:gd name="connsiteY74" fmla="*/ 1070896 h 3263265"/>
                <a:gd name="connsiteX75" fmla="*/ 3110198 w 7118318"/>
                <a:gd name="connsiteY75" fmla="*/ 1098518 h 3263265"/>
                <a:gd name="connsiteX76" fmla="*/ 3059811 w 7118318"/>
                <a:gd name="connsiteY76" fmla="*/ 1126331 h 3263265"/>
                <a:gd name="connsiteX77" fmla="*/ 3009519 w 7118318"/>
                <a:gd name="connsiteY77" fmla="*/ 1154430 h 3263265"/>
                <a:gd name="connsiteX78" fmla="*/ 2959322 w 7118318"/>
                <a:gd name="connsiteY78" fmla="*/ 1182814 h 3263265"/>
                <a:gd name="connsiteX79" fmla="*/ 2909316 w 7118318"/>
                <a:gd name="connsiteY79" fmla="*/ 1211485 h 3263265"/>
                <a:gd name="connsiteX80" fmla="*/ 2859310 w 7118318"/>
                <a:gd name="connsiteY80" fmla="*/ 1240346 h 3263265"/>
                <a:gd name="connsiteX81" fmla="*/ 2809399 w 7118318"/>
                <a:gd name="connsiteY81" fmla="*/ 1269492 h 3263265"/>
                <a:gd name="connsiteX82" fmla="*/ 2759583 w 7118318"/>
                <a:gd name="connsiteY82" fmla="*/ 1298924 h 3263265"/>
                <a:gd name="connsiteX83" fmla="*/ 2709767 w 7118318"/>
                <a:gd name="connsiteY83" fmla="*/ 1328547 h 3263265"/>
                <a:gd name="connsiteX84" fmla="*/ 2660142 w 7118318"/>
                <a:gd name="connsiteY84" fmla="*/ 1358456 h 3263265"/>
                <a:gd name="connsiteX85" fmla="*/ 2610612 w 7118318"/>
                <a:gd name="connsiteY85" fmla="*/ 1388650 h 3263265"/>
                <a:gd name="connsiteX86" fmla="*/ 2561082 w 7118318"/>
                <a:gd name="connsiteY86" fmla="*/ 1419130 h 3263265"/>
                <a:gd name="connsiteX87" fmla="*/ 2511742 w 7118318"/>
                <a:gd name="connsiteY87" fmla="*/ 1449800 h 3263265"/>
                <a:gd name="connsiteX88" fmla="*/ 2462403 w 7118318"/>
                <a:gd name="connsiteY88" fmla="*/ 1480757 h 3263265"/>
                <a:gd name="connsiteX89" fmla="*/ 2413159 w 7118318"/>
                <a:gd name="connsiteY89" fmla="*/ 1511903 h 3263265"/>
                <a:gd name="connsiteX90" fmla="*/ 2364105 w 7118318"/>
                <a:gd name="connsiteY90" fmla="*/ 1543336 h 3263265"/>
                <a:gd name="connsiteX91" fmla="*/ 2315051 w 7118318"/>
                <a:gd name="connsiteY91" fmla="*/ 1575054 h 3263265"/>
                <a:gd name="connsiteX92" fmla="*/ 2266093 w 7118318"/>
                <a:gd name="connsiteY92" fmla="*/ 1606963 h 3263265"/>
                <a:gd name="connsiteX93" fmla="*/ 2217230 w 7118318"/>
                <a:gd name="connsiteY93" fmla="*/ 1639062 h 3263265"/>
                <a:gd name="connsiteX94" fmla="*/ 2168462 w 7118318"/>
                <a:gd name="connsiteY94" fmla="*/ 1671447 h 3263265"/>
                <a:gd name="connsiteX95" fmla="*/ 2119694 w 7118318"/>
                <a:gd name="connsiteY95" fmla="*/ 1704023 h 3263265"/>
                <a:gd name="connsiteX96" fmla="*/ 2071116 w 7118318"/>
                <a:gd name="connsiteY96" fmla="*/ 1736884 h 3263265"/>
                <a:gd name="connsiteX97" fmla="*/ 2022539 w 7118318"/>
                <a:gd name="connsiteY97" fmla="*/ 1769840 h 3263265"/>
                <a:gd name="connsiteX98" fmla="*/ 1974152 w 7118318"/>
                <a:gd name="connsiteY98" fmla="*/ 1803083 h 3263265"/>
                <a:gd name="connsiteX99" fmla="*/ 1925765 w 7118318"/>
                <a:gd name="connsiteY99" fmla="*/ 1836611 h 3263265"/>
                <a:gd name="connsiteX100" fmla="*/ 1877473 w 7118318"/>
                <a:gd name="connsiteY100" fmla="*/ 1870234 h 3263265"/>
                <a:gd name="connsiteX101" fmla="*/ 1829276 w 7118318"/>
                <a:gd name="connsiteY101" fmla="*/ 1904048 h 3263265"/>
                <a:gd name="connsiteX102" fmla="*/ 1781175 w 7118318"/>
                <a:gd name="connsiteY102" fmla="*/ 1938052 h 3263265"/>
                <a:gd name="connsiteX103" fmla="*/ 1733169 w 7118318"/>
                <a:gd name="connsiteY103" fmla="*/ 1972151 h 3263265"/>
                <a:gd name="connsiteX104" fmla="*/ 1685163 w 7118318"/>
                <a:gd name="connsiteY104" fmla="*/ 2006537 h 3263265"/>
                <a:gd name="connsiteX105" fmla="*/ 1637348 w 7118318"/>
                <a:gd name="connsiteY105" fmla="*/ 2041017 h 3263265"/>
                <a:gd name="connsiteX106" fmla="*/ 1589532 w 7118318"/>
                <a:gd name="connsiteY106" fmla="*/ 2075688 h 3263265"/>
                <a:gd name="connsiteX107" fmla="*/ 1541812 w 7118318"/>
                <a:gd name="connsiteY107" fmla="*/ 2110454 h 3263265"/>
                <a:gd name="connsiteX108" fmla="*/ 1494187 w 7118318"/>
                <a:gd name="connsiteY108" fmla="*/ 2145316 h 3263265"/>
                <a:gd name="connsiteX109" fmla="*/ 1446657 w 7118318"/>
                <a:gd name="connsiteY109" fmla="*/ 2180368 h 3263265"/>
                <a:gd name="connsiteX110" fmla="*/ 1399223 w 7118318"/>
                <a:gd name="connsiteY110" fmla="*/ 2215515 h 3263265"/>
                <a:gd name="connsiteX111" fmla="*/ 1351883 w 7118318"/>
                <a:gd name="connsiteY111" fmla="*/ 2250758 h 3263265"/>
                <a:gd name="connsiteX112" fmla="*/ 1304544 w 7118318"/>
                <a:gd name="connsiteY112" fmla="*/ 2286095 h 3263265"/>
                <a:gd name="connsiteX113" fmla="*/ 1257395 w 7118318"/>
                <a:gd name="connsiteY113" fmla="*/ 2321433 h 3263265"/>
                <a:gd name="connsiteX114" fmla="*/ 1210247 w 7118318"/>
                <a:gd name="connsiteY114" fmla="*/ 2356866 h 3263265"/>
                <a:gd name="connsiteX115" fmla="*/ 1163193 w 7118318"/>
                <a:gd name="connsiteY115" fmla="*/ 2392395 h 3263265"/>
                <a:gd name="connsiteX116" fmla="*/ 1116235 w 7118318"/>
                <a:gd name="connsiteY116" fmla="*/ 2427923 h 3263265"/>
                <a:gd name="connsiteX117" fmla="*/ 1069277 w 7118318"/>
                <a:gd name="connsiteY117" fmla="*/ 2463546 h 3263265"/>
                <a:gd name="connsiteX118" fmla="*/ 1022509 w 7118318"/>
                <a:gd name="connsiteY118" fmla="*/ 2499074 h 3263265"/>
                <a:gd name="connsiteX119" fmla="*/ 975741 w 7118318"/>
                <a:gd name="connsiteY119" fmla="*/ 2534698 h 3263265"/>
                <a:gd name="connsiteX120" fmla="*/ 929069 w 7118318"/>
                <a:gd name="connsiteY120" fmla="*/ 2570226 h 3263265"/>
                <a:gd name="connsiteX121" fmla="*/ 882491 w 7118318"/>
                <a:gd name="connsiteY121" fmla="*/ 2605754 h 3263265"/>
                <a:gd name="connsiteX122" fmla="*/ 836009 w 7118318"/>
                <a:gd name="connsiteY122" fmla="*/ 2641283 h 3263265"/>
                <a:gd name="connsiteX123" fmla="*/ 789623 w 7118318"/>
                <a:gd name="connsiteY123" fmla="*/ 2676716 h 3263265"/>
                <a:gd name="connsiteX124" fmla="*/ 743236 w 7118318"/>
                <a:gd name="connsiteY124" fmla="*/ 2712053 h 3263265"/>
                <a:gd name="connsiteX125" fmla="*/ 697040 w 7118318"/>
                <a:gd name="connsiteY125" fmla="*/ 2747391 h 3263265"/>
                <a:gd name="connsiteX126" fmla="*/ 650843 w 7118318"/>
                <a:gd name="connsiteY126" fmla="*/ 2782538 h 3263265"/>
                <a:gd name="connsiteX127" fmla="*/ 604742 w 7118318"/>
                <a:gd name="connsiteY127" fmla="*/ 2817590 h 3263265"/>
                <a:gd name="connsiteX128" fmla="*/ 558737 w 7118318"/>
                <a:gd name="connsiteY128" fmla="*/ 2852452 h 3263265"/>
                <a:gd name="connsiteX129" fmla="*/ 512731 w 7118318"/>
                <a:gd name="connsiteY129" fmla="*/ 2887218 h 3263265"/>
                <a:gd name="connsiteX130" fmla="*/ 466916 w 7118318"/>
                <a:gd name="connsiteY130" fmla="*/ 2921889 h 3263265"/>
                <a:gd name="connsiteX131" fmla="*/ 421100 w 7118318"/>
                <a:gd name="connsiteY131" fmla="*/ 2956274 h 3263265"/>
                <a:gd name="connsiteX132" fmla="*/ 375380 w 7118318"/>
                <a:gd name="connsiteY132" fmla="*/ 2990469 h 3263265"/>
                <a:gd name="connsiteX133" fmla="*/ 329756 w 7118318"/>
                <a:gd name="connsiteY133" fmla="*/ 3024473 h 3263265"/>
                <a:gd name="connsiteX134" fmla="*/ 284226 w 7118318"/>
                <a:gd name="connsiteY134" fmla="*/ 3058192 h 3263265"/>
                <a:gd name="connsiteX135" fmla="*/ 238697 w 7118318"/>
                <a:gd name="connsiteY135" fmla="*/ 3091624 h 3263265"/>
                <a:gd name="connsiteX136" fmla="*/ 193358 w 7118318"/>
                <a:gd name="connsiteY136" fmla="*/ 3124867 h 3263265"/>
                <a:gd name="connsiteX137" fmla="*/ 148019 w 7118318"/>
                <a:gd name="connsiteY137" fmla="*/ 3157728 h 3263265"/>
                <a:gd name="connsiteX138" fmla="*/ 102775 w 7118318"/>
                <a:gd name="connsiteY138" fmla="*/ 3190399 h 3263265"/>
                <a:gd name="connsiteX139" fmla="*/ 57626 w 7118318"/>
                <a:gd name="connsiteY139" fmla="*/ 3222593 h 3263265"/>
                <a:gd name="connsiteX140" fmla="*/ 12478 w 7118318"/>
                <a:gd name="connsiteY140" fmla="*/ 3254502 h 3263265"/>
                <a:gd name="connsiteX141" fmla="*/ 0 w 7118318"/>
                <a:gd name="connsiteY141" fmla="*/ 3263265 h 326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7118318" h="3263265">
                  <a:moveTo>
                    <a:pt x="7118319" y="90011"/>
                  </a:moveTo>
                  <a:lnTo>
                    <a:pt x="7107269" y="87630"/>
                  </a:lnTo>
                  <a:lnTo>
                    <a:pt x="7049357" y="75914"/>
                  </a:lnTo>
                  <a:lnTo>
                    <a:pt x="6991636" y="65056"/>
                  </a:lnTo>
                  <a:lnTo>
                    <a:pt x="6933914" y="54959"/>
                  </a:lnTo>
                  <a:lnTo>
                    <a:pt x="6876383" y="45625"/>
                  </a:lnTo>
                  <a:lnTo>
                    <a:pt x="6818948" y="37148"/>
                  </a:lnTo>
                  <a:lnTo>
                    <a:pt x="6761607" y="29623"/>
                  </a:lnTo>
                  <a:lnTo>
                    <a:pt x="6704362" y="22860"/>
                  </a:lnTo>
                  <a:lnTo>
                    <a:pt x="6647307" y="16954"/>
                  </a:lnTo>
                  <a:lnTo>
                    <a:pt x="6590348" y="11906"/>
                  </a:lnTo>
                  <a:lnTo>
                    <a:pt x="6533483" y="7715"/>
                  </a:lnTo>
                  <a:lnTo>
                    <a:pt x="6476714" y="4477"/>
                  </a:lnTo>
                  <a:lnTo>
                    <a:pt x="6420041" y="2096"/>
                  </a:lnTo>
                  <a:lnTo>
                    <a:pt x="6363462" y="572"/>
                  </a:lnTo>
                  <a:lnTo>
                    <a:pt x="6307074" y="0"/>
                  </a:lnTo>
                  <a:lnTo>
                    <a:pt x="6250782" y="286"/>
                  </a:lnTo>
                  <a:lnTo>
                    <a:pt x="6194584" y="1429"/>
                  </a:lnTo>
                  <a:lnTo>
                    <a:pt x="6138482" y="3524"/>
                  </a:lnTo>
                  <a:lnTo>
                    <a:pt x="6082475" y="6477"/>
                  </a:lnTo>
                  <a:lnTo>
                    <a:pt x="6026563" y="10382"/>
                  </a:lnTo>
                  <a:lnTo>
                    <a:pt x="5970842" y="15050"/>
                  </a:lnTo>
                  <a:lnTo>
                    <a:pt x="5915216" y="20669"/>
                  </a:lnTo>
                  <a:lnTo>
                    <a:pt x="5859590" y="27146"/>
                  </a:lnTo>
                  <a:lnTo>
                    <a:pt x="5804154" y="34480"/>
                  </a:lnTo>
                  <a:lnTo>
                    <a:pt x="5748909" y="42577"/>
                  </a:lnTo>
                  <a:lnTo>
                    <a:pt x="5693664" y="51625"/>
                  </a:lnTo>
                  <a:lnTo>
                    <a:pt x="5638514" y="61436"/>
                  </a:lnTo>
                  <a:lnTo>
                    <a:pt x="5583555" y="72009"/>
                  </a:lnTo>
                  <a:lnTo>
                    <a:pt x="5528596" y="83439"/>
                  </a:lnTo>
                  <a:lnTo>
                    <a:pt x="5473827" y="95726"/>
                  </a:lnTo>
                  <a:lnTo>
                    <a:pt x="5419058" y="108680"/>
                  </a:lnTo>
                  <a:lnTo>
                    <a:pt x="5364480" y="122396"/>
                  </a:lnTo>
                  <a:lnTo>
                    <a:pt x="5309997" y="136874"/>
                  </a:lnTo>
                  <a:lnTo>
                    <a:pt x="5255610" y="152019"/>
                  </a:lnTo>
                  <a:lnTo>
                    <a:pt x="5201317" y="167830"/>
                  </a:lnTo>
                  <a:lnTo>
                    <a:pt x="5147120" y="184404"/>
                  </a:lnTo>
                  <a:lnTo>
                    <a:pt x="5093018" y="201549"/>
                  </a:lnTo>
                  <a:lnTo>
                    <a:pt x="5039106" y="219361"/>
                  </a:lnTo>
                  <a:lnTo>
                    <a:pt x="4985195" y="237744"/>
                  </a:lnTo>
                  <a:lnTo>
                    <a:pt x="4931474" y="256699"/>
                  </a:lnTo>
                  <a:lnTo>
                    <a:pt x="4877753" y="276225"/>
                  </a:lnTo>
                  <a:lnTo>
                    <a:pt x="4824127" y="296228"/>
                  </a:lnTo>
                  <a:lnTo>
                    <a:pt x="4770692" y="316706"/>
                  </a:lnTo>
                  <a:lnTo>
                    <a:pt x="4717352" y="337661"/>
                  </a:lnTo>
                  <a:lnTo>
                    <a:pt x="4664012" y="359092"/>
                  </a:lnTo>
                  <a:lnTo>
                    <a:pt x="4610862" y="380905"/>
                  </a:lnTo>
                  <a:lnTo>
                    <a:pt x="4557808" y="403003"/>
                  </a:lnTo>
                  <a:lnTo>
                    <a:pt x="4504754" y="425482"/>
                  </a:lnTo>
                  <a:lnTo>
                    <a:pt x="4451890" y="448246"/>
                  </a:lnTo>
                  <a:lnTo>
                    <a:pt x="4399122" y="471297"/>
                  </a:lnTo>
                  <a:lnTo>
                    <a:pt x="4346448" y="494538"/>
                  </a:lnTo>
                  <a:lnTo>
                    <a:pt x="4293870" y="517874"/>
                  </a:lnTo>
                  <a:lnTo>
                    <a:pt x="4241292" y="541306"/>
                  </a:lnTo>
                  <a:lnTo>
                    <a:pt x="4188905" y="564833"/>
                  </a:lnTo>
                  <a:lnTo>
                    <a:pt x="4136613" y="588455"/>
                  </a:lnTo>
                  <a:lnTo>
                    <a:pt x="4084415" y="612172"/>
                  </a:lnTo>
                  <a:lnTo>
                    <a:pt x="4032314" y="636080"/>
                  </a:lnTo>
                  <a:lnTo>
                    <a:pt x="3980307" y="660083"/>
                  </a:lnTo>
                  <a:lnTo>
                    <a:pt x="3928301" y="684276"/>
                  </a:lnTo>
                  <a:lnTo>
                    <a:pt x="3876484" y="708660"/>
                  </a:lnTo>
                  <a:lnTo>
                    <a:pt x="3824764" y="733235"/>
                  </a:lnTo>
                  <a:lnTo>
                    <a:pt x="3773138" y="757904"/>
                  </a:lnTo>
                  <a:lnTo>
                    <a:pt x="3721608" y="782765"/>
                  </a:lnTo>
                  <a:lnTo>
                    <a:pt x="3670078" y="807911"/>
                  </a:lnTo>
                  <a:lnTo>
                    <a:pt x="3618738" y="833152"/>
                  </a:lnTo>
                  <a:lnTo>
                    <a:pt x="3567494" y="858679"/>
                  </a:lnTo>
                  <a:lnTo>
                    <a:pt x="3516344" y="884396"/>
                  </a:lnTo>
                  <a:lnTo>
                    <a:pt x="3465195" y="910304"/>
                  </a:lnTo>
                  <a:lnTo>
                    <a:pt x="3414236" y="936498"/>
                  </a:lnTo>
                  <a:lnTo>
                    <a:pt x="3363278" y="962882"/>
                  </a:lnTo>
                  <a:lnTo>
                    <a:pt x="3312509" y="989552"/>
                  </a:lnTo>
                  <a:lnTo>
                    <a:pt x="3261836" y="1016413"/>
                  </a:lnTo>
                  <a:lnTo>
                    <a:pt x="3211163" y="1043559"/>
                  </a:lnTo>
                  <a:lnTo>
                    <a:pt x="3160586" y="1070896"/>
                  </a:lnTo>
                  <a:lnTo>
                    <a:pt x="3110198" y="1098518"/>
                  </a:lnTo>
                  <a:lnTo>
                    <a:pt x="3059811" y="1126331"/>
                  </a:lnTo>
                  <a:lnTo>
                    <a:pt x="3009519" y="1154430"/>
                  </a:lnTo>
                  <a:lnTo>
                    <a:pt x="2959322" y="1182814"/>
                  </a:lnTo>
                  <a:lnTo>
                    <a:pt x="2909316" y="1211485"/>
                  </a:lnTo>
                  <a:lnTo>
                    <a:pt x="2859310" y="1240346"/>
                  </a:lnTo>
                  <a:lnTo>
                    <a:pt x="2809399" y="1269492"/>
                  </a:lnTo>
                  <a:lnTo>
                    <a:pt x="2759583" y="1298924"/>
                  </a:lnTo>
                  <a:lnTo>
                    <a:pt x="2709767" y="1328547"/>
                  </a:lnTo>
                  <a:lnTo>
                    <a:pt x="2660142" y="1358456"/>
                  </a:lnTo>
                  <a:lnTo>
                    <a:pt x="2610612" y="1388650"/>
                  </a:lnTo>
                  <a:lnTo>
                    <a:pt x="2561082" y="1419130"/>
                  </a:lnTo>
                  <a:lnTo>
                    <a:pt x="2511742" y="1449800"/>
                  </a:lnTo>
                  <a:lnTo>
                    <a:pt x="2462403" y="1480757"/>
                  </a:lnTo>
                  <a:lnTo>
                    <a:pt x="2413159" y="1511903"/>
                  </a:lnTo>
                  <a:lnTo>
                    <a:pt x="2364105" y="1543336"/>
                  </a:lnTo>
                  <a:lnTo>
                    <a:pt x="2315051" y="1575054"/>
                  </a:lnTo>
                  <a:lnTo>
                    <a:pt x="2266093" y="1606963"/>
                  </a:lnTo>
                  <a:lnTo>
                    <a:pt x="2217230" y="1639062"/>
                  </a:lnTo>
                  <a:lnTo>
                    <a:pt x="2168462" y="1671447"/>
                  </a:lnTo>
                  <a:lnTo>
                    <a:pt x="2119694" y="1704023"/>
                  </a:lnTo>
                  <a:lnTo>
                    <a:pt x="2071116" y="1736884"/>
                  </a:lnTo>
                  <a:lnTo>
                    <a:pt x="2022539" y="1769840"/>
                  </a:lnTo>
                  <a:lnTo>
                    <a:pt x="1974152" y="1803083"/>
                  </a:lnTo>
                  <a:lnTo>
                    <a:pt x="1925765" y="1836611"/>
                  </a:lnTo>
                  <a:lnTo>
                    <a:pt x="1877473" y="1870234"/>
                  </a:lnTo>
                  <a:lnTo>
                    <a:pt x="1829276" y="1904048"/>
                  </a:lnTo>
                  <a:lnTo>
                    <a:pt x="1781175" y="1938052"/>
                  </a:lnTo>
                  <a:lnTo>
                    <a:pt x="1733169" y="1972151"/>
                  </a:lnTo>
                  <a:lnTo>
                    <a:pt x="1685163" y="2006537"/>
                  </a:lnTo>
                  <a:lnTo>
                    <a:pt x="1637348" y="2041017"/>
                  </a:lnTo>
                  <a:lnTo>
                    <a:pt x="1589532" y="2075688"/>
                  </a:lnTo>
                  <a:lnTo>
                    <a:pt x="1541812" y="2110454"/>
                  </a:lnTo>
                  <a:lnTo>
                    <a:pt x="1494187" y="2145316"/>
                  </a:lnTo>
                  <a:lnTo>
                    <a:pt x="1446657" y="2180368"/>
                  </a:lnTo>
                  <a:lnTo>
                    <a:pt x="1399223" y="2215515"/>
                  </a:lnTo>
                  <a:lnTo>
                    <a:pt x="1351883" y="2250758"/>
                  </a:lnTo>
                  <a:lnTo>
                    <a:pt x="1304544" y="2286095"/>
                  </a:lnTo>
                  <a:lnTo>
                    <a:pt x="1257395" y="2321433"/>
                  </a:lnTo>
                  <a:lnTo>
                    <a:pt x="1210247" y="2356866"/>
                  </a:lnTo>
                  <a:lnTo>
                    <a:pt x="1163193" y="2392395"/>
                  </a:lnTo>
                  <a:lnTo>
                    <a:pt x="1116235" y="2427923"/>
                  </a:lnTo>
                  <a:lnTo>
                    <a:pt x="1069277" y="2463546"/>
                  </a:lnTo>
                  <a:lnTo>
                    <a:pt x="1022509" y="2499074"/>
                  </a:lnTo>
                  <a:lnTo>
                    <a:pt x="975741" y="2534698"/>
                  </a:lnTo>
                  <a:lnTo>
                    <a:pt x="929069" y="2570226"/>
                  </a:lnTo>
                  <a:lnTo>
                    <a:pt x="882491" y="2605754"/>
                  </a:lnTo>
                  <a:lnTo>
                    <a:pt x="836009" y="2641283"/>
                  </a:lnTo>
                  <a:lnTo>
                    <a:pt x="789623" y="2676716"/>
                  </a:lnTo>
                  <a:lnTo>
                    <a:pt x="743236" y="2712053"/>
                  </a:lnTo>
                  <a:lnTo>
                    <a:pt x="697040" y="2747391"/>
                  </a:lnTo>
                  <a:lnTo>
                    <a:pt x="650843" y="2782538"/>
                  </a:lnTo>
                  <a:lnTo>
                    <a:pt x="604742" y="2817590"/>
                  </a:lnTo>
                  <a:lnTo>
                    <a:pt x="558737" y="2852452"/>
                  </a:lnTo>
                  <a:lnTo>
                    <a:pt x="512731" y="2887218"/>
                  </a:lnTo>
                  <a:lnTo>
                    <a:pt x="466916" y="2921889"/>
                  </a:lnTo>
                  <a:lnTo>
                    <a:pt x="421100" y="2956274"/>
                  </a:lnTo>
                  <a:lnTo>
                    <a:pt x="375380" y="2990469"/>
                  </a:lnTo>
                  <a:lnTo>
                    <a:pt x="329756" y="3024473"/>
                  </a:lnTo>
                  <a:lnTo>
                    <a:pt x="284226" y="3058192"/>
                  </a:lnTo>
                  <a:lnTo>
                    <a:pt x="238697" y="3091624"/>
                  </a:lnTo>
                  <a:lnTo>
                    <a:pt x="193358" y="3124867"/>
                  </a:lnTo>
                  <a:lnTo>
                    <a:pt x="148019" y="3157728"/>
                  </a:lnTo>
                  <a:lnTo>
                    <a:pt x="102775" y="3190399"/>
                  </a:lnTo>
                  <a:lnTo>
                    <a:pt x="57626" y="3222593"/>
                  </a:lnTo>
                  <a:lnTo>
                    <a:pt x="12478" y="3254502"/>
                  </a:lnTo>
                  <a:lnTo>
                    <a:pt x="0" y="3263265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6" name="任意多边形: 形状 125"/>
            <p:cNvSpPr/>
            <p:nvPr/>
          </p:nvSpPr>
          <p:spPr>
            <a:xfrm>
              <a:off x="664019" y="118036"/>
              <a:ext cx="7118318" cy="3322701"/>
            </a:xfrm>
            <a:custGeom>
              <a:avLst/>
              <a:gdLst>
                <a:gd name="connsiteX0" fmla="*/ 7118319 w 7118318"/>
                <a:gd name="connsiteY0" fmla="*/ 90773 h 3322701"/>
                <a:gd name="connsiteX1" fmla="*/ 7089172 w 7118318"/>
                <a:gd name="connsiteY1" fmla="*/ 84487 h 3322701"/>
                <a:gd name="connsiteX2" fmla="*/ 7030498 w 7118318"/>
                <a:gd name="connsiteY2" fmla="*/ 72485 h 3322701"/>
                <a:gd name="connsiteX3" fmla="*/ 6971824 w 7118318"/>
                <a:gd name="connsiteY3" fmla="*/ 61436 h 3322701"/>
                <a:gd name="connsiteX4" fmla="*/ 6913341 w 7118318"/>
                <a:gd name="connsiteY4" fmla="*/ 51245 h 3322701"/>
                <a:gd name="connsiteX5" fmla="*/ 6854952 w 7118318"/>
                <a:gd name="connsiteY5" fmla="*/ 41910 h 3322701"/>
                <a:gd name="connsiteX6" fmla="*/ 6796755 w 7118318"/>
                <a:gd name="connsiteY6" fmla="*/ 33528 h 3322701"/>
                <a:gd name="connsiteX7" fmla="*/ 6738652 w 7118318"/>
                <a:gd name="connsiteY7" fmla="*/ 26003 h 3322701"/>
                <a:gd name="connsiteX8" fmla="*/ 6680645 w 7118318"/>
                <a:gd name="connsiteY8" fmla="*/ 19526 h 3322701"/>
                <a:gd name="connsiteX9" fmla="*/ 6622733 w 7118318"/>
                <a:gd name="connsiteY9" fmla="*/ 13907 h 3322701"/>
                <a:gd name="connsiteX10" fmla="*/ 6564916 w 7118318"/>
                <a:gd name="connsiteY10" fmla="*/ 9239 h 3322701"/>
                <a:gd name="connsiteX11" fmla="*/ 6507290 w 7118318"/>
                <a:gd name="connsiteY11" fmla="*/ 5524 h 3322701"/>
                <a:gd name="connsiteX12" fmla="*/ 6449759 w 7118318"/>
                <a:gd name="connsiteY12" fmla="*/ 2667 h 3322701"/>
                <a:gd name="connsiteX13" fmla="*/ 6392323 w 7118318"/>
                <a:gd name="connsiteY13" fmla="*/ 857 h 3322701"/>
                <a:gd name="connsiteX14" fmla="*/ 6334982 w 7118318"/>
                <a:gd name="connsiteY14" fmla="*/ 0 h 3322701"/>
                <a:gd name="connsiteX15" fmla="*/ 6277737 w 7118318"/>
                <a:gd name="connsiteY15" fmla="*/ 95 h 3322701"/>
                <a:gd name="connsiteX16" fmla="*/ 6220778 w 7118318"/>
                <a:gd name="connsiteY16" fmla="*/ 1143 h 3322701"/>
                <a:gd name="connsiteX17" fmla="*/ 6163723 w 7118318"/>
                <a:gd name="connsiteY17" fmla="*/ 3048 h 3322701"/>
                <a:gd name="connsiteX18" fmla="*/ 6106954 w 7118318"/>
                <a:gd name="connsiteY18" fmla="*/ 6001 h 3322701"/>
                <a:gd name="connsiteX19" fmla="*/ 6050185 w 7118318"/>
                <a:gd name="connsiteY19" fmla="*/ 9811 h 3322701"/>
                <a:gd name="connsiteX20" fmla="*/ 5993511 w 7118318"/>
                <a:gd name="connsiteY20" fmla="*/ 14573 h 3322701"/>
                <a:gd name="connsiteX21" fmla="*/ 5937028 w 7118318"/>
                <a:gd name="connsiteY21" fmla="*/ 20288 h 3322701"/>
                <a:gd name="connsiteX22" fmla="*/ 5880545 w 7118318"/>
                <a:gd name="connsiteY22" fmla="*/ 26860 h 3322701"/>
                <a:gd name="connsiteX23" fmla="*/ 5824252 w 7118318"/>
                <a:gd name="connsiteY23" fmla="*/ 34290 h 3322701"/>
                <a:gd name="connsiteX24" fmla="*/ 5768055 w 7118318"/>
                <a:gd name="connsiteY24" fmla="*/ 42672 h 3322701"/>
                <a:gd name="connsiteX25" fmla="*/ 5711952 w 7118318"/>
                <a:gd name="connsiteY25" fmla="*/ 51911 h 3322701"/>
                <a:gd name="connsiteX26" fmla="*/ 5656041 w 7118318"/>
                <a:gd name="connsiteY26" fmla="*/ 62103 h 3322701"/>
                <a:gd name="connsiteX27" fmla="*/ 5600129 w 7118318"/>
                <a:gd name="connsiteY27" fmla="*/ 73057 h 3322701"/>
                <a:gd name="connsiteX28" fmla="*/ 5544407 w 7118318"/>
                <a:gd name="connsiteY28" fmla="*/ 84773 h 3322701"/>
                <a:gd name="connsiteX29" fmla="*/ 5488782 w 7118318"/>
                <a:gd name="connsiteY29" fmla="*/ 97346 h 3322701"/>
                <a:gd name="connsiteX30" fmla="*/ 5433251 w 7118318"/>
                <a:gd name="connsiteY30" fmla="*/ 110776 h 3322701"/>
                <a:gd name="connsiteX31" fmla="*/ 5377815 w 7118318"/>
                <a:gd name="connsiteY31" fmla="*/ 124873 h 3322701"/>
                <a:gd name="connsiteX32" fmla="*/ 5322475 w 7118318"/>
                <a:gd name="connsiteY32" fmla="*/ 139827 h 3322701"/>
                <a:gd name="connsiteX33" fmla="*/ 5267230 w 7118318"/>
                <a:gd name="connsiteY33" fmla="*/ 155448 h 3322701"/>
                <a:gd name="connsiteX34" fmla="*/ 5212176 w 7118318"/>
                <a:gd name="connsiteY34" fmla="*/ 171736 h 3322701"/>
                <a:gd name="connsiteX35" fmla="*/ 5157121 w 7118318"/>
                <a:gd name="connsiteY35" fmla="*/ 188690 h 3322701"/>
                <a:gd name="connsiteX36" fmla="*/ 5102257 w 7118318"/>
                <a:gd name="connsiteY36" fmla="*/ 206407 h 3322701"/>
                <a:gd name="connsiteX37" fmla="*/ 5047488 w 7118318"/>
                <a:gd name="connsiteY37" fmla="*/ 224600 h 3322701"/>
                <a:gd name="connsiteX38" fmla="*/ 4992815 w 7118318"/>
                <a:gd name="connsiteY38" fmla="*/ 243459 h 3322701"/>
                <a:gd name="connsiteX39" fmla="*/ 4938237 w 7118318"/>
                <a:gd name="connsiteY39" fmla="*/ 262890 h 3322701"/>
                <a:gd name="connsiteX40" fmla="*/ 4883753 w 7118318"/>
                <a:gd name="connsiteY40" fmla="*/ 282893 h 3322701"/>
                <a:gd name="connsiteX41" fmla="*/ 4829366 w 7118318"/>
                <a:gd name="connsiteY41" fmla="*/ 303371 h 3322701"/>
                <a:gd name="connsiteX42" fmla="*/ 4775073 w 7118318"/>
                <a:gd name="connsiteY42" fmla="*/ 324326 h 3322701"/>
                <a:gd name="connsiteX43" fmla="*/ 4720876 w 7118318"/>
                <a:gd name="connsiteY43" fmla="*/ 345662 h 3322701"/>
                <a:gd name="connsiteX44" fmla="*/ 4666774 w 7118318"/>
                <a:gd name="connsiteY44" fmla="*/ 367475 h 3322701"/>
                <a:gd name="connsiteX45" fmla="*/ 4612863 w 7118318"/>
                <a:gd name="connsiteY45" fmla="*/ 389572 h 3322701"/>
                <a:gd name="connsiteX46" fmla="*/ 4558951 w 7118318"/>
                <a:gd name="connsiteY46" fmla="*/ 412051 h 3322701"/>
                <a:gd name="connsiteX47" fmla="*/ 4505230 w 7118318"/>
                <a:gd name="connsiteY47" fmla="*/ 434816 h 3322701"/>
                <a:gd name="connsiteX48" fmla="*/ 4451509 w 7118318"/>
                <a:gd name="connsiteY48" fmla="*/ 457772 h 3322701"/>
                <a:gd name="connsiteX49" fmla="*/ 4397978 w 7118318"/>
                <a:gd name="connsiteY49" fmla="*/ 481013 h 3322701"/>
                <a:gd name="connsiteX50" fmla="*/ 4344448 w 7118318"/>
                <a:gd name="connsiteY50" fmla="*/ 504349 h 3322701"/>
                <a:gd name="connsiteX51" fmla="*/ 4291108 w 7118318"/>
                <a:gd name="connsiteY51" fmla="*/ 527876 h 3322701"/>
                <a:gd name="connsiteX52" fmla="*/ 4237863 w 7118318"/>
                <a:gd name="connsiteY52" fmla="*/ 551688 h 3322701"/>
                <a:gd name="connsiteX53" fmla="*/ 4184714 w 7118318"/>
                <a:gd name="connsiteY53" fmla="*/ 575596 h 3322701"/>
                <a:gd name="connsiteX54" fmla="*/ 4131564 w 7118318"/>
                <a:gd name="connsiteY54" fmla="*/ 599789 h 3322701"/>
                <a:gd name="connsiteX55" fmla="*/ 4078605 w 7118318"/>
                <a:gd name="connsiteY55" fmla="*/ 624078 h 3322701"/>
                <a:gd name="connsiteX56" fmla="*/ 4025741 w 7118318"/>
                <a:gd name="connsiteY56" fmla="*/ 648748 h 3322701"/>
                <a:gd name="connsiteX57" fmla="*/ 3972973 w 7118318"/>
                <a:gd name="connsiteY57" fmla="*/ 673513 h 3322701"/>
                <a:gd name="connsiteX58" fmla="*/ 3920300 w 7118318"/>
                <a:gd name="connsiteY58" fmla="*/ 698564 h 3322701"/>
                <a:gd name="connsiteX59" fmla="*/ 3867722 w 7118318"/>
                <a:gd name="connsiteY59" fmla="*/ 723805 h 3322701"/>
                <a:gd name="connsiteX60" fmla="*/ 3815239 w 7118318"/>
                <a:gd name="connsiteY60" fmla="*/ 749332 h 3322701"/>
                <a:gd name="connsiteX61" fmla="*/ 3762851 w 7118318"/>
                <a:gd name="connsiteY61" fmla="*/ 775145 h 3322701"/>
                <a:gd name="connsiteX62" fmla="*/ 3710559 w 7118318"/>
                <a:gd name="connsiteY62" fmla="*/ 801148 h 3322701"/>
                <a:gd name="connsiteX63" fmla="*/ 3658362 w 7118318"/>
                <a:gd name="connsiteY63" fmla="*/ 827437 h 3322701"/>
                <a:gd name="connsiteX64" fmla="*/ 3606260 w 7118318"/>
                <a:gd name="connsiteY64" fmla="*/ 854012 h 3322701"/>
                <a:gd name="connsiteX65" fmla="*/ 3554254 w 7118318"/>
                <a:gd name="connsiteY65" fmla="*/ 880777 h 3322701"/>
                <a:gd name="connsiteX66" fmla="*/ 3502342 w 7118318"/>
                <a:gd name="connsiteY66" fmla="*/ 907828 h 3322701"/>
                <a:gd name="connsiteX67" fmla="*/ 3450527 w 7118318"/>
                <a:gd name="connsiteY67" fmla="*/ 935165 h 3322701"/>
                <a:gd name="connsiteX68" fmla="*/ 3398806 w 7118318"/>
                <a:gd name="connsiteY68" fmla="*/ 962787 h 3322701"/>
                <a:gd name="connsiteX69" fmla="*/ 3347180 w 7118318"/>
                <a:gd name="connsiteY69" fmla="*/ 990695 h 3322701"/>
                <a:gd name="connsiteX70" fmla="*/ 3295650 w 7118318"/>
                <a:gd name="connsiteY70" fmla="*/ 1018889 h 3322701"/>
                <a:gd name="connsiteX71" fmla="*/ 3244215 w 7118318"/>
                <a:gd name="connsiteY71" fmla="*/ 1047274 h 3322701"/>
                <a:gd name="connsiteX72" fmla="*/ 3192875 w 7118318"/>
                <a:gd name="connsiteY72" fmla="*/ 1075944 h 3322701"/>
                <a:gd name="connsiteX73" fmla="*/ 3141631 w 7118318"/>
                <a:gd name="connsiteY73" fmla="*/ 1104995 h 3322701"/>
                <a:gd name="connsiteX74" fmla="*/ 3090482 w 7118318"/>
                <a:gd name="connsiteY74" fmla="*/ 1134237 h 3322701"/>
                <a:gd name="connsiteX75" fmla="*/ 3039332 w 7118318"/>
                <a:gd name="connsiteY75" fmla="*/ 1163765 h 3322701"/>
                <a:gd name="connsiteX76" fmla="*/ 2988374 w 7118318"/>
                <a:gd name="connsiteY76" fmla="*/ 1193578 h 3322701"/>
                <a:gd name="connsiteX77" fmla="*/ 2937510 w 7118318"/>
                <a:gd name="connsiteY77" fmla="*/ 1223582 h 3322701"/>
                <a:gd name="connsiteX78" fmla="*/ 2886742 w 7118318"/>
                <a:gd name="connsiteY78" fmla="*/ 1253966 h 3322701"/>
                <a:gd name="connsiteX79" fmla="*/ 2835974 w 7118318"/>
                <a:gd name="connsiteY79" fmla="*/ 1284542 h 3322701"/>
                <a:gd name="connsiteX80" fmla="*/ 2785396 w 7118318"/>
                <a:gd name="connsiteY80" fmla="*/ 1315403 h 3322701"/>
                <a:gd name="connsiteX81" fmla="*/ 2734913 w 7118318"/>
                <a:gd name="connsiteY81" fmla="*/ 1346549 h 3322701"/>
                <a:gd name="connsiteX82" fmla="*/ 2684431 w 7118318"/>
                <a:gd name="connsiteY82" fmla="*/ 1377982 h 3322701"/>
                <a:gd name="connsiteX83" fmla="*/ 2634139 w 7118318"/>
                <a:gd name="connsiteY83" fmla="*/ 1409700 h 3322701"/>
                <a:gd name="connsiteX84" fmla="*/ 2583847 w 7118318"/>
                <a:gd name="connsiteY84" fmla="*/ 1441609 h 3322701"/>
                <a:gd name="connsiteX85" fmla="*/ 2533746 w 7118318"/>
                <a:gd name="connsiteY85" fmla="*/ 1473803 h 3322701"/>
                <a:gd name="connsiteX86" fmla="*/ 2483644 w 7118318"/>
                <a:gd name="connsiteY86" fmla="*/ 1506188 h 3322701"/>
                <a:gd name="connsiteX87" fmla="*/ 2433638 w 7118318"/>
                <a:gd name="connsiteY87" fmla="*/ 1538859 h 3322701"/>
                <a:gd name="connsiteX88" fmla="*/ 2383727 w 7118318"/>
                <a:gd name="connsiteY88" fmla="*/ 1571816 h 3322701"/>
                <a:gd name="connsiteX89" fmla="*/ 2334006 w 7118318"/>
                <a:gd name="connsiteY89" fmla="*/ 1604963 h 3322701"/>
                <a:gd name="connsiteX90" fmla="*/ 2284286 w 7118318"/>
                <a:gd name="connsiteY90" fmla="*/ 1638300 h 3322701"/>
                <a:gd name="connsiteX91" fmla="*/ 2234660 w 7118318"/>
                <a:gd name="connsiteY91" fmla="*/ 1671923 h 3322701"/>
                <a:gd name="connsiteX92" fmla="*/ 2185035 w 7118318"/>
                <a:gd name="connsiteY92" fmla="*/ 1705737 h 3322701"/>
                <a:gd name="connsiteX93" fmla="*/ 2135600 w 7118318"/>
                <a:gd name="connsiteY93" fmla="*/ 1739741 h 3322701"/>
                <a:gd name="connsiteX94" fmla="*/ 2086261 w 7118318"/>
                <a:gd name="connsiteY94" fmla="*/ 1773936 h 3322701"/>
                <a:gd name="connsiteX95" fmla="*/ 2037017 w 7118318"/>
                <a:gd name="connsiteY95" fmla="*/ 1808321 h 3322701"/>
                <a:gd name="connsiteX96" fmla="*/ 1987772 w 7118318"/>
                <a:gd name="connsiteY96" fmla="*/ 1842992 h 3322701"/>
                <a:gd name="connsiteX97" fmla="*/ 1938719 w 7118318"/>
                <a:gd name="connsiteY97" fmla="*/ 1877759 h 3322701"/>
                <a:gd name="connsiteX98" fmla="*/ 1889665 w 7118318"/>
                <a:gd name="connsiteY98" fmla="*/ 1912715 h 3322701"/>
                <a:gd name="connsiteX99" fmla="*/ 1840706 w 7118318"/>
                <a:gd name="connsiteY99" fmla="*/ 1947863 h 3322701"/>
                <a:gd name="connsiteX100" fmla="*/ 1791843 w 7118318"/>
                <a:gd name="connsiteY100" fmla="*/ 1983105 h 3322701"/>
                <a:gd name="connsiteX101" fmla="*/ 1743170 w 7118318"/>
                <a:gd name="connsiteY101" fmla="*/ 2018538 h 3322701"/>
                <a:gd name="connsiteX102" fmla="*/ 1694402 w 7118318"/>
                <a:gd name="connsiteY102" fmla="*/ 2054162 h 3322701"/>
                <a:gd name="connsiteX103" fmla="*/ 1645825 w 7118318"/>
                <a:gd name="connsiteY103" fmla="*/ 2089880 h 3322701"/>
                <a:gd name="connsiteX104" fmla="*/ 1597343 w 7118318"/>
                <a:gd name="connsiteY104" fmla="*/ 2125694 h 3322701"/>
                <a:gd name="connsiteX105" fmla="*/ 1548956 w 7118318"/>
                <a:gd name="connsiteY105" fmla="*/ 2161604 h 3322701"/>
                <a:gd name="connsiteX106" fmla="*/ 1500569 w 7118318"/>
                <a:gd name="connsiteY106" fmla="*/ 2197608 h 3322701"/>
                <a:gd name="connsiteX107" fmla="*/ 1452372 w 7118318"/>
                <a:gd name="connsiteY107" fmla="*/ 2233708 h 3322701"/>
                <a:gd name="connsiteX108" fmla="*/ 1404176 w 7118318"/>
                <a:gd name="connsiteY108" fmla="*/ 2269903 h 3322701"/>
                <a:gd name="connsiteX109" fmla="*/ 1356074 w 7118318"/>
                <a:gd name="connsiteY109" fmla="*/ 2306193 h 3322701"/>
                <a:gd name="connsiteX110" fmla="*/ 1308068 w 7118318"/>
                <a:gd name="connsiteY110" fmla="*/ 2342483 h 3322701"/>
                <a:gd name="connsiteX111" fmla="*/ 1260157 w 7118318"/>
                <a:gd name="connsiteY111" fmla="*/ 2378869 h 3322701"/>
                <a:gd name="connsiteX112" fmla="*/ 1212342 w 7118318"/>
                <a:gd name="connsiteY112" fmla="*/ 2415254 h 3322701"/>
                <a:gd name="connsiteX113" fmla="*/ 1164622 w 7118318"/>
                <a:gd name="connsiteY113" fmla="*/ 2451640 h 3322701"/>
                <a:gd name="connsiteX114" fmla="*/ 1116902 w 7118318"/>
                <a:gd name="connsiteY114" fmla="*/ 2488025 h 3322701"/>
                <a:gd name="connsiteX115" fmla="*/ 1069277 w 7118318"/>
                <a:gd name="connsiteY115" fmla="*/ 2524411 h 3322701"/>
                <a:gd name="connsiteX116" fmla="*/ 1021842 w 7118318"/>
                <a:gd name="connsiteY116" fmla="*/ 2560796 h 3322701"/>
                <a:gd name="connsiteX117" fmla="*/ 974408 w 7118318"/>
                <a:gd name="connsiteY117" fmla="*/ 2597182 h 3322701"/>
                <a:gd name="connsiteX118" fmla="*/ 927068 w 7118318"/>
                <a:gd name="connsiteY118" fmla="*/ 2633472 h 3322701"/>
                <a:gd name="connsiteX119" fmla="*/ 879824 w 7118318"/>
                <a:gd name="connsiteY119" fmla="*/ 2669667 h 3322701"/>
                <a:gd name="connsiteX120" fmla="*/ 832580 w 7118318"/>
                <a:gd name="connsiteY120" fmla="*/ 2705862 h 3322701"/>
                <a:gd name="connsiteX121" fmla="*/ 785527 w 7118318"/>
                <a:gd name="connsiteY121" fmla="*/ 2741867 h 3322701"/>
                <a:gd name="connsiteX122" fmla="*/ 738473 w 7118318"/>
                <a:gd name="connsiteY122" fmla="*/ 2777776 h 3322701"/>
                <a:gd name="connsiteX123" fmla="*/ 691515 w 7118318"/>
                <a:gd name="connsiteY123" fmla="*/ 2813590 h 3322701"/>
                <a:gd name="connsiteX124" fmla="*/ 644747 w 7118318"/>
                <a:gd name="connsiteY124" fmla="*/ 2849309 h 3322701"/>
                <a:gd name="connsiteX125" fmla="*/ 597980 w 7118318"/>
                <a:gd name="connsiteY125" fmla="*/ 2884837 h 3322701"/>
                <a:gd name="connsiteX126" fmla="*/ 551212 w 7118318"/>
                <a:gd name="connsiteY126" fmla="*/ 2920175 h 3322701"/>
                <a:gd name="connsiteX127" fmla="*/ 504635 w 7118318"/>
                <a:gd name="connsiteY127" fmla="*/ 2955322 h 3322701"/>
                <a:gd name="connsiteX128" fmla="*/ 458057 w 7118318"/>
                <a:gd name="connsiteY128" fmla="*/ 2990279 h 3322701"/>
                <a:gd name="connsiteX129" fmla="*/ 411671 w 7118318"/>
                <a:gd name="connsiteY129" fmla="*/ 3025045 h 3322701"/>
                <a:gd name="connsiteX130" fmla="*/ 365284 w 7118318"/>
                <a:gd name="connsiteY130" fmla="*/ 3059525 h 3322701"/>
                <a:gd name="connsiteX131" fmla="*/ 318992 w 7118318"/>
                <a:gd name="connsiteY131" fmla="*/ 3093720 h 3322701"/>
                <a:gd name="connsiteX132" fmla="*/ 272796 w 7118318"/>
                <a:gd name="connsiteY132" fmla="*/ 3127724 h 3322701"/>
                <a:gd name="connsiteX133" fmla="*/ 226600 w 7118318"/>
                <a:gd name="connsiteY133" fmla="*/ 3161348 h 3322701"/>
                <a:gd name="connsiteX134" fmla="*/ 180594 w 7118318"/>
                <a:gd name="connsiteY134" fmla="*/ 3194685 h 3322701"/>
                <a:gd name="connsiteX135" fmla="*/ 134588 w 7118318"/>
                <a:gd name="connsiteY135" fmla="*/ 3227737 h 3322701"/>
                <a:gd name="connsiteX136" fmla="*/ 88678 w 7118318"/>
                <a:gd name="connsiteY136" fmla="*/ 3260408 h 3322701"/>
                <a:gd name="connsiteX137" fmla="*/ 42863 w 7118318"/>
                <a:gd name="connsiteY137" fmla="*/ 3292698 h 3322701"/>
                <a:gd name="connsiteX138" fmla="*/ 0 w 7118318"/>
                <a:gd name="connsiteY138" fmla="*/ 3322701 h 332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7118318" h="3322701">
                  <a:moveTo>
                    <a:pt x="7118319" y="90773"/>
                  </a:moveTo>
                  <a:lnTo>
                    <a:pt x="7089172" y="84487"/>
                  </a:lnTo>
                  <a:lnTo>
                    <a:pt x="7030498" y="72485"/>
                  </a:lnTo>
                  <a:lnTo>
                    <a:pt x="6971824" y="61436"/>
                  </a:lnTo>
                  <a:lnTo>
                    <a:pt x="6913341" y="51245"/>
                  </a:lnTo>
                  <a:lnTo>
                    <a:pt x="6854952" y="41910"/>
                  </a:lnTo>
                  <a:lnTo>
                    <a:pt x="6796755" y="33528"/>
                  </a:lnTo>
                  <a:lnTo>
                    <a:pt x="6738652" y="26003"/>
                  </a:lnTo>
                  <a:lnTo>
                    <a:pt x="6680645" y="19526"/>
                  </a:lnTo>
                  <a:lnTo>
                    <a:pt x="6622733" y="13907"/>
                  </a:lnTo>
                  <a:lnTo>
                    <a:pt x="6564916" y="9239"/>
                  </a:lnTo>
                  <a:lnTo>
                    <a:pt x="6507290" y="5524"/>
                  </a:lnTo>
                  <a:lnTo>
                    <a:pt x="6449759" y="2667"/>
                  </a:lnTo>
                  <a:lnTo>
                    <a:pt x="6392323" y="857"/>
                  </a:lnTo>
                  <a:lnTo>
                    <a:pt x="6334982" y="0"/>
                  </a:lnTo>
                  <a:lnTo>
                    <a:pt x="6277737" y="95"/>
                  </a:lnTo>
                  <a:lnTo>
                    <a:pt x="6220778" y="1143"/>
                  </a:lnTo>
                  <a:lnTo>
                    <a:pt x="6163723" y="3048"/>
                  </a:lnTo>
                  <a:lnTo>
                    <a:pt x="6106954" y="6001"/>
                  </a:lnTo>
                  <a:lnTo>
                    <a:pt x="6050185" y="9811"/>
                  </a:lnTo>
                  <a:lnTo>
                    <a:pt x="5993511" y="14573"/>
                  </a:lnTo>
                  <a:lnTo>
                    <a:pt x="5937028" y="20288"/>
                  </a:lnTo>
                  <a:lnTo>
                    <a:pt x="5880545" y="26860"/>
                  </a:lnTo>
                  <a:lnTo>
                    <a:pt x="5824252" y="34290"/>
                  </a:lnTo>
                  <a:lnTo>
                    <a:pt x="5768055" y="42672"/>
                  </a:lnTo>
                  <a:lnTo>
                    <a:pt x="5711952" y="51911"/>
                  </a:lnTo>
                  <a:lnTo>
                    <a:pt x="5656041" y="62103"/>
                  </a:lnTo>
                  <a:lnTo>
                    <a:pt x="5600129" y="73057"/>
                  </a:lnTo>
                  <a:lnTo>
                    <a:pt x="5544407" y="84773"/>
                  </a:lnTo>
                  <a:lnTo>
                    <a:pt x="5488782" y="97346"/>
                  </a:lnTo>
                  <a:lnTo>
                    <a:pt x="5433251" y="110776"/>
                  </a:lnTo>
                  <a:lnTo>
                    <a:pt x="5377815" y="124873"/>
                  </a:lnTo>
                  <a:lnTo>
                    <a:pt x="5322475" y="139827"/>
                  </a:lnTo>
                  <a:lnTo>
                    <a:pt x="5267230" y="155448"/>
                  </a:lnTo>
                  <a:lnTo>
                    <a:pt x="5212176" y="171736"/>
                  </a:lnTo>
                  <a:lnTo>
                    <a:pt x="5157121" y="188690"/>
                  </a:lnTo>
                  <a:lnTo>
                    <a:pt x="5102257" y="206407"/>
                  </a:lnTo>
                  <a:lnTo>
                    <a:pt x="5047488" y="224600"/>
                  </a:lnTo>
                  <a:lnTo>
                    <a:pt x="4992815" y="243459"/>
                  </a:lnTo>
                  <a:lnTo>
                    <a:pt x="4938237" y="262890"/>
                  </a:lnTo>
                  <a:lnTo>
                    <a:pt x="4883753" y="282893"/>
                  </a:lnTo>
                  <a:lnTo>
                    <a:pt x="4829366" y="303371"/>
                  </a:lnTo>
                  <a:lnTo>
                    <a:pt x="4775073" y="324326"/>
                  </a:lnTo>
                  <a:lnTo>
                    <a:pt x="4720876" y="345662"/>
                  </a:lnTo>
                  <a:lnTo>
                    <a:pt x="4666774" y="367475"/>
                  </a:lnTo>
                  <a:lnTo>
                    <a:pt x="4612863" y="389572"/>
                  </a:lnTo>
                  <a:lnTo>
                    <a:pt x="4558951" y="412051"/>
                  </a:lnTo>
                  <a:lnTo>
                    <a:pt x="4505230" y="434816"/>
                  </a:lnTo>
                  <a:lnTo>
                    <a:pt x="4451509" y="457772"/>
                  </a:lnTo>
                  <a:lnTo>
                    <a:pt x="4397978" y="481013"/>
                  </a:lnTo>
                  <a:lnTo>
                    <a:pt x="4344448" y="504349"/>
                  </a:lnTo>
                  <a:lnTo>
                    <a:pt x="4291108" y="527876"/>
                  </a:lnTo>
                  <a:lnTo>
                    <a:pt x="4237863" y="551688"/>
                  </a:lnTo>
                  <a:lnTo>
                    <a:pt x="4184714" y="575596"/>
                  </a:lnTo>
                  <a:lnTo>
                    <a:pt x="4131564" y="599789"/>
                  </a:lnTo>
                  <a:lnTo>
                    <a:pt x="4078605" y="624078"/>
                  </a:lnTo>
                  <a:lnTo>
                    <a:pt x="4025741" y="648748"/>
                  </a:lnTo>
                  <a:lnTo>
                    <a:pt x="3972973" y="673513"/>
                  </a:lnTo>
                  <a:lnTo>
                    <a:pt x="3920300" y="698564"/>
                  </a:lnTo>
                  <a:lnTo>
                    <a:pt x="3867722" y="723805"/>
                  </a:lnTo>
                  <a:lnTo>
                    <a:pt x="3815239" y="749332"/>
                  </a:lnTo>
                  <a:lnTo>
                    <a:pt x="3762851" y="775145"/>
                  </a:lnTo>
                  <a:lnTo>
                    <a:pt x="3710559" y="801148"/>
                  </a:lnTo>
                  <a:lnTo>
                    <a:pt x="3658362" y="827437"/>
                  </a:lnTo>
                  <a:lnTo>
                    <a:pt x="3606260" y="854012"/>
                  </a:lnTo>
                  <a:lnTo>
                    <a:pt x="3554254" y="880777"/>
                  </a:lnTo>
                  <a:lnTo>
                    <a:pt x="3502342" y="907828"/>
                  </a:lnTo>
                  <a:lnTo>
                    <a:pt x="3450527" y="935165"/>
                  </a:lnTo>
                  <a:lnTo>
                    <a:pt x="3398806" y="962787"/>
                  </a:lnTo>
                  <a:lnTo>
                    <a:pt x="3347180" y="990695"/>
                  </a:lnTo>
                  <a:lnTo>
                    <a:pt x="3295650" y="1018889"/>
                  </a:lnTo>
                  <a:lnTo>
                    <a:pt x="3244215" y="1047274"/>
                  </a:lnTo>
                  <a:lnTo>
                    <a:pt x="3192875" y="1075944"/>
                  </a:lnTo>
                  <a:lnTo>
                    <a:pt x="3141631" y="1104995"/>
                  </a:lnTo>
                  <a:lnTo>
                    <a:pt x="3090482" y="1134237"/>
                  </a:lnTo>
                  <a:lnTo>
                    <a:pt x="3039332" y="1163765"/>
                  </a:lnTo>
                  <a:lnTo>
                    <a:pt x="2988374" y="1193578"/>
                  </a:lnTo>
                  <a:lnTo>
                    <a:pt x="2937510" y="1223582"/>
                  </a:lnTo>
                  <a:lnTo>
                    <a:pt x="2886742" y="1253966"/>
                  </a:lnTo>
                  <a:lnTo>
                    <a:pt x="2835974" y="1284542"/>
                  </a:lnTo>
                  <a:lnTo>
                    <a:pt x="2785396" y="1315403"/>
                  </a:lnTo>
                  <a:lnTo>
                    <a:pt x="2734913" y="1346549"/>
                  </a:lnTo>
                  <a:lnTo>
                    <a:pt x="2684431" y="1377982"/>
                  </a:lnTo>
                  <a:lnTo>
                    <a:pt x="2634139" y="1409700"/>
                  </a:lnTo>
                  <a:lnTo>
                    <a:pt x="2583847" y="1441609"/>
                  </a:lnTo>
                  <a:lnTo>
                    <a:pt x="2533746" y="1473803"/>
                  </a:lnTo>
                  <a:lnTo>
                    <a:pt x="2483644" y="1506188"/>
                  </a:lnTo>
                  <a:lnTo>
                    <a:pt x="2433638" y="1538859"/>
                  </a:lnTo>
                  <a:lnTo>
                    <a:pt x="2383727" y="1571816"/>
                  </a:lnTo>
                  <a:lnTo>
                    <a:pt x="2334006" y="1604963"/>
                  </a:lnTo>
                  <a:lnTo>
                    <a:pt x="2284286" y="1638300"/>
                  </a:lnTo>
                  <a:lnTo>
                    <a:pt x="2234660" y="1671923"/>
                  </a:lnTo>
                  <a:lnTo>
                    <a:pt x="2185035" y="1705737"/>
                  </a:lnTo>
                  <a:lnTo>
                    <a:pt x="2135600" y="1739741"/>
                  </a:lnTo>
                  <a:lnTo>
                    <a:pt x="2086261" y="1773936"/>
                  </a:lnTo>
                  <a:lnTo>
                    <a:pt x="2037017" y="1808321"/>
                  </a:lnTo>
                  <a:lnTo>
                    <a:pt x="1987772" y="1842992"/>
                  </a:lnTo>
                  <a:lnTo>
                    <a:pt x="1938719" y="1877759"/>
                  </a:lnTo>
                  <a:lnTo>
                    <a:pt x="1889665" y="1912715"/>
                  </a:lnTo>
                  <a:lnTo>
                    <a:pt x="1840706" y="1947863"/>
                  </a:lnTo>
                  <a:lnTo>
                    <a:pt x="1791843" y="1983105"/>
                  </a:lnTo>
                  <a:lnTo>
                    <a:pt x="1743170" y="2018538"/>
                  </a:lnTo>
                  <a:lnTo>
                    <a:pt x="1694402" y="2054162"/>
                  </a:lnTo>
                  <a:lnTo>
                    <a:pt x="1645825" y="2089880"/>
                  </a:lnTo>
                  <a:lnTo>
                    <a:pt x="1597343" y="2125694"/>
                  </a:lnTo>
                  <a:lnTo>
                    <a:pt x="1548956" y="2161604"/>
                  </a:lnTo>
                  <a:lnTo>
                    <a:pt x="1500569" y="2197608"/>
                  </a:lnTo>
                  <a:lnTo>
                    <a:pt x="1452372" y="2233708"/>
                  </a:lnTo>
                  <a:lnTo>
                    <a:pt x="1404176" y="2269903"/>
                  </a:lnTo>
                  <a:lnTo>
                    <a:pt x="1356074" y="2306193"/>
                  </a:lnTo>
                  <a:lnTo>
                    <a:pt x="1308068" y="2342483"/>
                  </a:lnTo>
                  <a:lnTo>
                    <a:pt x="1260157" y="2378869"/>
                  </a:lnTo>
                  <a:lnTo>
                    <a:pt x="1212342" y="2415254"/>
                  </a:lnTo>
                  <a:lnTo>
                    <a:pt x="1164622" y="2451640"/>
                  </a:lnTo>
                  <a:lnTo>
                    <a:pt x="1116902" y="2488025"/>
                  </a:lnTo>
                  <a:lnTo>
                    <a:pt x="1069277" y="2524411"/>
                  </a:lnTo>
                  <a:lnTo>
                    <a:pt x="1021842" y="2560796"/>
                  </a:lnTo>
                  <a:lnTo>
                    <a:pt x="974408" y="2597182"/>
                  </a:lnTo>
                  <a:lnTo>
                    <a:pt x="927068" y="2633472"/>
                  </a:lnTo>
                  <a:lnTo>
                    <a:pt x="879824" y="2669667"/>
                  </a:lnTo>
                  <a:lnTo>
                    <a:pt x="832580" y="2705862"/>
                  </a:lnTo>
                  <a:lnTo>
                    <a:pt x="785527" y="2741867"/>
                  </a:lnTo>
                  <a:lnTo>
                    <a:pt x="738473" y="2777776"/>
                  </a:lnTo>
                  <a:lnTo>
                    <a:pt x="691515" y="2813590"/>
                  </a:lnTo>
                  <a:lnTo>
                    <a:pt x="644747" y="2849309"/>
                  </a:lnTo>
                  <a:lnTo>
                    <a:pt x="597980" y="2884837"/>
                  </a:lnTo>
                  <a:lnTo>
                    <a:pt x="551212" y="2920175"/>
                  </a:lnTo>
                  <a:lnTo>
                    <a:pt x="504635" y="2955322"/>
                  </a:lnTo>
                  <a:lnTo>
                    <a:pt x="458057" y="2990279"/>
                  </a:lnTo>
                  <a:lnTo>
                    <a:pt x="411671" y="3025045"/>
                  </a:lnTo>
                  <a:lnTo>
                    <a:pt x="365284" y="3059525"/>
                  </a:lnTo>
                  <a:lnTo>
                    <a:pt x="318992" y="3093720"/>
                  </a:lnTo>
                  <a:lnTo>
                    <a:pt x="272796" y="3127724"/>
                  </a:lnTo>
                  <a:lnTo>
                    <a:pt x="226600" y="3161348"/>
                  </a:lnTo>
                  <a:lnTo>
                    <a:pt x="180594" y="3194685"/>
                  </a:lnTo>
                  <a:lnTo>
                    <a:pt x="134588" y="3227737"/>
                  </a:lnTo>
                  <a:lnTo>
                    <a:pt x="88678" y="3260408"/>
                  </a:lnTo>
                  <a:lnTo>
                    <a:pt x="42863" y="3292698"/>
                  </a:lnTo>
                  <a:lnTo>
                    <a:pt x="0" y="3322701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7" name="任意多边形: 形状 126"/>
            <p:cNvSpPr/>
            <p:nvPr/>
          </p:nvSpPr>
          <p:spPr>
            <a:xfrm>
              <a:off x="664019" y="38884"/>
              <a:ext cx="7118318" cy="3375755"/>
            </a:xfrm>
            <a:custGeom>
              <a:avLst/>
              <a:gdLst>
                <a:gd name="connsiteX0" fmla="*/ 7118319 w 7118318"/>
                <a:gd name="connsiteY0" fmla="*/ 89726 h 3375755"/>
                <a:gd name="connsiteX1" fmla="*/ 7070503 w 7118318"/>
                <a:gd name="connsiteY1" fmla="*/ 79343 h 3375755"/>
                <a:gd name="connsiteX2" fmla="*/ 7010972 w 7118318"/>
                <a:gd name="connsiteY2" fmla="*/ 67342 h 3375755"/>
                <a:gd name="connsiteX3" fmla="*/ 6951536 w 7118318"/>
                <a:gd name="connsiteY3" fmla="*/ 56293 h 3375755"/>
                <a:gd name="connsiteX4" fmla="*/ 6892195 w 7118318"/>
                <a:gd name="connsiteY4" fmla="*/ 46196 h 3375755"/>
                <a:gd name="connsiteX5" fmla="*/ 6833045 w 7118318"/>
                <a:gd name="connsiteY5" fmla="*/ 37052 h 3375755"/>
                <a:gd name="connsiteX6" fmla="*/ 6773990 w 7118318"/>
                <a:gd name="connsiteY6" fmla="*/ 28956 h 3375755"/>
                <a:gd name="connsiteX7" fmla="*/ 6715030 w 7118318"/>
                <a:gd name="connsiteY7" fmla="*/ 21812 h 3375755"/>
                <a:gd name="connsiteX8" fmla="*/ 6656166 w 7118318"/>
                <a:gd name="connsiteY8" fmla="*/ 15621 h 3375755"/>
                <a:gd name="connsiteX9" fmla="*/ 6597492 w 7118318"/>
                <a:gd name="connsiteY9" fmla="*/ 10478 h 3375755"/>
                <a:gd name="connsiteX10" fmla="*/ 6538817 w 7118318"/>
                <a:gd name="connsiteY10" fmla="*/ 6382 h 3375755"/>
                <a:gd name="connsiteX11" fmla="*/ 6480334 w 7118318"/>
                <a:gd name="connsiteY11" fmla="*/ 3239 h 3375755"/>
                <a:gd name="connsiteX12" fmla="*/ 6422041 w 7118318"/>
                <a:gd name="connsiteY12" fmla="*/ 1143 h 3375755"/>
                <a:gd name="connsiteX13" fmla="*/ 6363843 w 7118318"/>
                <a:gd name="connsiteY13" fmla="*/ 95 h 3375755"/>
                <a:gd name="connsiteX14" fmla="*/ 6305646 w 7118318"/>
                <a:gd name="connsiteY14" fmla="*/ 0 h 3375755"/>
                <a:gd name="connsiteX15" fmla="*/ 6247638 w 7118318"/>
                <a:gd name="connsiteY15" fmla="*/ 953 h 3375755"/>
                <a:gd name="connsiteX16" fmla="*/ 6189821 w 7118318"/>
                <a:gd name="connsiteY16" fmla="*/ 2857 h 3375755"/>
                <a:gd name="connsiteX17" fmla="*/ 6132100 w 7118318"/>
                <a:gd name="connsiteY17" fmla="*/ 5715 h 3375755"/>
                <a:gd name="connsiteX18" fmla="*/ 6074378 w 7118318"/>
                <a:gd name="connsiteY18" fmla="*/ 9620 h 3375755"/>
                <a:gd name="connsiteX19" fmla="*/ 6016848 w 7118318"/>
                <a:gd name="connsiteY19" fmla="*/ 14478 h 3375755"/>
                <a:gd name="connsiteX20" fmla="*/ 5959507 w 7118318"/>
                <a:gd name="connsiteY20" fmla="*/ 20383 h 3375755"/>
                <a:gd name="connsiteX21" fmla="*/ 5902167 w 7118318"/>
                <a:gd name="connsiteY21" fmla="*/ 27146 h 3375755"/>
                <a:gd name="connsiteX22" fmla="*/ 5844921 w 7118318"/>
                <a:gd name="connsiteY22" fmla="*/ 34862 h 3375755"/>
                <a:gd name="connsiteX23" fmla="*/ 5787867 w 7118318"/>
                <a:gd name="connsiteY23" fmla="*/ 43529 h 3375755"/>
                <a:gd name="connsiteX24" fmla="*/ 5731002 w 7118318"/>
                <a:gd name="connsiteY24" fmla="*/ 53054 h 3375755"/>
                <a:gd name="connsiteX25" fmla="*/ 5674043 w 7118318"/>
                <a:gd name="connsiteY25" fmla="*/ 63532 h 3375755"/>
                <a:gd name="connsiteX26" fmla="*/ 5617369 w 7118318"/>
                <a:gd name="connsiteY26" fmla="*/ 74867 h 3375755"/>
                <a:gd name="connsiteX27" fmla="*/ 5560695 w 7118318"/>
                <a:gd name="connsiteY27" fmla="*/ 87058 h 3375755"/>
                <a:gd name="connsiteX28" fmla="*/ 5504212 w 7118318"/>
                <a:gd name="connsiteY28" fmla="*/ 100108 h 3375755"/>
                <a:gd name="connsiteX29" fmla="*/ 5447824 w 7118318"/>
                <a:gd name="connsiteY29" fmla="*/ 113919 h 3375755"/>
                <a:gd name="connsiteX30" fmla="*/ 5391531 w 7118318"/>
                <a:gd name="connsiteY30" fmla="*/ 128588 h 3375755"/>
                <a:gd name="connsiteX31" fmla="*/ 5335334 w 7118318"/>
                <a:gd name="connsiteY31" fmla="*/ 143923 h 3375755"/>
                <a:gd name="connsiteX32" fmla="*/ 5279327 w 7118318"/>
                <a:gd name="connsiteY32" fmla="*/ 160020 h 3375755"/>
                <a:gd name="connsiteX33" fmla="*/ 5223320 w 7118318"/>
                <a:gd name="connsiteY33" fmla="*/ 176879 h 3375755"/>
                <a:gd name="connsiteX34" fmla="*/ 5167503 w 7118318"/>
                <a:gd name="connsiteY34" fmla="*/ 194405 h 3375755"/>
                <a:gd name="connsiteX35" fmla="*/ 5111782 w 7118318"/>
                <a:gd name="connsiteY35" fmla="*/ 212598 h 3375755"/>
                <a:gd name="connsiteX36" fmla="*/ 5056061 w 7118318"/>
                <a:gd name="connsiteY36" fmla="*/ 231362 h 3375755"/>
                <a:gd name="connsiteX37" fmla="*/ 5000625 w 7118318"/>
                <a:gd name="connsiteY37" fmla="*/ 250793 h 3375755"/>
                <a:gd name="connsiteX38" fmla="*/ 4945190 w 7118318"/>
                <a:gd name="connsiteY38" fmla="*/ 270701 h 3375755"/>
                <a:gd name="connsiteX39" fmla="*/ 4889850 w 7118318"/>
                <a:gd name="connsiteY39" fmla="*/ 291179 h 3375755"/>
                <a:gd name="connsiteX40" fmla="*/ 4834605 w 7118318"/>
                <a:gd name="connsiteY40" fmla="*/ 312134 h 3375755"/>
                <a:gd name="connsiteX41" fmla="*/ 4779550 w 7118318"/>
                <a:gd name="connsiteY41" fmla="*/ 333470 h 3375755"/>
                <a:gd name="connsiteX42" fmla="*/ 4724496 w 7118318"/>
                <a:gd name="connsiteY42" fmla="*/ 355283 h 3375755"/>
                <a:gd name="connsiteX43" fmla="*/ 4669632 w 7118318"/>
                <a:gd name="connsiteY43" fmla="*/ 377476 h 3375755"/>
                <a:gd name="connsiteX44" fmla="*/ 4614863 w 7118318"/>
                <a:gd name="connsiteY44" fmla="*/ 399955 h 3375755"/>
                <a:gd name="connsiteX45" fmla="*/ 4560189 w 7118318"/>
                <a:gd name="connsiteY45" fmla="*/ 422815 h 3375755"/>
                <a:gd name="connsiteX46" fmla="*/ 4505611 w 7118318"/>
                <a:gd name="connsiteY46" fmla="*/ 445865 h 3375755"/>
                <a:gd name="connsiteX47" fmla="*/ 4451128 w 7118318"/>
                <a:gd name="connsiteY47" fmla="*/ 469106 h 3375755"/>
                <a:gd name="connsiteX48" fmla="*/ 4396740 w 7118318"/>
                <a:gd name="connsiteY48" fmla="*/ 492443 h 3375755"/>
                <a:gd name="connsiteX49" fmla="*/ 4342543 w 7118318"/>
                <a:gd name="connsiteY49" fmla="*/ 515969 h 3375755"/>
                <a:gd name="connsiteX50" fmla="*/ 4288346 w 7118318"/>
                <a:gd name="connsiteY50" fmla="*/ 539782 h 3375755"/>
                <a:gd name="connsiteX51" fmla="*/ 4234244 w 7118318"/>
                <a:gd name="connsiteY51" fmla="*/ 563785 h 3375755"/>
                <a:gd name="connsiteX52" fmla="*/ 4180332 w 7118318"/>
                <a:gd name="connsiteY52" fmla="*/ 588169 h 3375755"/>
                <a:gd name="connsiteX53" fmla="*/ 4126421 w 7118318"/>
                <a:gd name="connsiteY53" fmla="*/ 612839 h 3375755"/>
                <a:gd name="connsiteX54" fmla="*/ 4072700 w 7118318"/>
                <a:gd name="connsiteY54" fmla="*/ 637794 h 3375755"/>
                <a:gd name="connsiteX55" fmla="*/ 4019074 w 7118318"/>
                <a:gd name="connsiteY55" fmla="*/ 663035 h 3375755"/>
                <a:gd name="connsiteX56" fmla="*/ 3965448 w 7118318"/>
                <a:gd name="connsiteY56" fmla="*/ 688562 h 3375755"/>
                <a:gd name="connsiteX57" fmla="*/ 3912013 w 7118318"/>
                <a:gd name="connsiteY57" fmla="*/ 714470 h 3375755"/>
                <a:gd name="connsiteX58" fmla="*/ 3858673 w 7118318"/>
                <a:gd name="connsiteY58" fmla="*/ 740664 h 3375755"/>
                <a:gd name="connsiteX59" fmla="*/ 3805428 w 7118318"/>
                <a:gd name="connsiteY59" fmla="*/ 767144 h 3375755"/>
                <a:gd name="connsiteX60" fmla="*/ 3752279 w 7118318"/>
                <a:gd name="connsiteY60" fmla="*/ 793909 h 3375755"/>
                <a:gd name="connsiteX61" fmla="*/ 3699224 w 7118318"/>
                <a:gd name="connsiteY61" fmla="*/ 821055 h 3375755"/>
                <a:gd name="connsiteX62" fmla="*/ 3646265 w 7118318"/>
                <a:gd name="connsiteY62" fmla="*/ 848487 h 3375755"/>
                <a:gd name="connsiteX63" fmla="*/ 3593402 w 7118318"/>
                <a:gd name="connsiteY63" fmla="*/ 876205 h 3375755"/>
                <a:gd name="connsiteX64" fmla="*/ 3540633 w 7118318"/>
                <a:gd name="connsiteY64" fmla="*/ 904304 h 3375755"/>
                <a:gd name="connsiteX65" fmla="*/ 3487960 w 7118318"/>
                <a:gd name="connsiteY65" fmla="*/ 932688 h 3375755"/>
                <a:gd name="connsiteX66" fmla="*/ 3435382 w 7118318"/>
                <a:gd name="connsiteY66" fmla="*/ 961358 h 3375755"/>
                <a:gd name="connsiteX67" fmla="*/ 3382899 w 7118318"/>
                <a:gd name="connsiteY67" fmla="*/ 990314 h 3375755"/>
                <a:gd name="connsiteX68" fmla="*/ 3330512 w 7118318"/>
                <a:gd name="connsiteY68" fmla="*/ 1019651 h 3375755"/>
                <a:gd name="connsiteX69" fmla="*/ 3278219 w 7118318"/>
                <a:gd name="connsiteY69" fmla="*/ 1049179 h 3375755"/>
                <a:gd name="connsiteX70" fmla="*/ 3226117 w 7118318"/>
                <a:gd name="connsiteY70" fmla="*/ 1079087 h 3375755"/>
                <a:gd name="connsiteX71" fmla="*/ 3174016 w 7118318"/>
                <a:gd name="connsiteY71" fmla="*/ 1109377 h 3375755"/>
                <a:gd name="connsiteX72" fmla="*/ 3122009 w 7118318"/>
                <a:gd name="connsiteY72" fmla="*/ 1139857 h 3375755"/>
                <a:gd name="connsiteX73" fmla="*/ 3070098 w 7118318"/>
                <a:gd name="connsiteY73" fmla="*/ 1170623 h 3375755"/>
                <a:gd name="connsiteX74" fmla="*/ 3018282 w 7118318"/>
                <a:gd name="connsiteY74" fmla="*/ 1201769 h 3375755"/>
                <a:gd name="connsiteX75" fmla="*/ 2966657 w 7118318"/>
                <a:gd name="connsiteY75" fmla="*/ 1233202 h 3375755"/>
                <a:gd name="connsiteX76" fmla="*/ 2915031 w 7118318"/>
                <a:gd name="connsiteY76" fmla="*/ 1264825 h 3375755"/>
                <a:gd name="connsiteX77" fmla="*/ 2863501 w 7118318"/>
                <a:gd name="connsiteY77" fmla="*/ 1296829 h 3375755"/>
                <a:gd name="connsiteX78" fmla="*/ 2812066 w 7118318"/>
                <a:gd name="connsiteY78" fmla="*/ 1329119 h 3375755"/>
                <a:gd name="connsiteX79" fmla="*/ 2760726 w 7118318"/>
                <a:gd name="connsiteY79" fmla="*/ 1361599 h 3375755"/>
                <a:gd name="connsiteX80" fmla="*/ 2709482 w 7118318"/>
                <a:gd name="connsiteY80" fmla="*/ 1394365 h 3375755"/>
                <a:gd name="connsiteX81" fmla="*/ 2658332 w 7118318"/>
                <a:gd name="connsiteY81" fmla="*/ 1427417 h 3375755"/>
                <a:gd name="connsiteX82" fmla="*/ 2607374 w 7118318"/>
                <a:gd name="connsiteY82" fmla="*/ 1460754 h 3375755"/>
                <a:gd name="connsiteX83" fmla="*/ 2556415 w 7118318"/>
                <a:gd name="connsiteY83" fmla="*/ 1494377 h 3375755"/>
                <a:gd name="connsiteX84" fmla="*/ 2505551 w 7118318"/>
                <a:gd name="connsiteY84" fmla="*/ 1528191 h 3375755"/>
                <a:gd name="connsiteX85" fmla="*/ 2454783 w 7118318"/>
                <a:gd name="connsiteY85" fmla="*/ 1562195 h 3375755"/>
                <a:gd name="connsiteX86" fmla="*/ 2404015 w 7118318"/>
                <a:gd name="connsiteY86" fmla="*/ 1596485 h 3375755"/>
                <a:gd name="connsiteX87" fmla="*/ 2353437 w 7118318"/>
                <a:gd name="connsiteY87" fmla="*/ 1630966 h 3375755"/>
                <a:gd name="connsiteX88" fmla="*/ 2302955 w 7118318"/>
                <a:gd name="connsiteY88" fmla="*/ 1665732 h 3375755"/>
                <a:gd name="connsiteX89" fmla="*/ 2252567 w 7118318"/>
                <a:gd name="connsiteY89" fmla="*/ 1700689 h 3375755"/>
                <a:gd name="connsiteX90" fmla="*/ 2202275 w 7118318"/>
                <a:gd name="connsiteY90" fmla="*/ 1735836 h 3375755"/>
                <a:gd name="connsiteX91" fmla="*/ 2151983 w 7118318"/>
                <a:gd name="connsiteY91" fmla="*/ 1771174 h 3375755"/>
                <a:gd name="connsiteX92" fmla="*/ 2101882 w 7118318"/>
                <a:gd name="connsiteY92" fmla="*/ 1806797 h 3375755"/>
                <a:gd name="connsiteX93" fmla="*/ 2051876 w 7118318"/>
                <a:gd name="connsiteY93" fmla="*/ 1842516 h 3375755"/>
                <a:gd name="connsiteX94" fmla="*/ 2001869 w 7118318"/>
                <a:gd name="connsiteY94" fmla="*/ 1878425 h 3375755"/>
                <a:gd name="connsiteX95" fmla="*/ 1952054 w 7118318"/>
                <a:gd name="connsiteY95" fmla="*/ 1914430 h 3375755"/>
                <a:gd name="connsiteX96" fmla="*/ 1902238 w 7118318"/>
                <a:gd name="connsiteY96" fmla="*/ 1950625 h 3375755"/>
                <a:gd name="connsiteX97" fmla="*/ 1852517 w 7118318"/>
                <a:gd name="connsiteY97" fmla="*/ 1987010 h 3375755"/>
                <a:gd name="connsiteX98" fmla="*/ 1802892 w 7118318"/>
                <a:gd name="connsiteY98" fmla="*/ 2023491 h 3375755"/>
                <a:gd name="connsiteX99" fmla="*/ 1753457 w 7118318"/>
                <a:gd name="connsiteY99" fmla="*/ 2060162 h 3375755"/>
                <a:gd name="connsiteX100" fmla="*/ 1704023 w 7118318"/>
                <a:gd name="connsiteY100" fmla="*/ 2096834 h 3375755"/>
                <a:gd name="connsiteX101" fmla="*/ 1654683 w 7118318"/>
                <a:gd name="connsiteY101" fmla="*/ 2133695 h 3375755"/>
                <a:gd name="connsiteX102" fmla="*/ 1605439 w 7118318"/>
                <a:gd name="connsiteY102" fmla="*/ 2170652 h 3375755"/>
                <a:gd name="connsiteX103" fmla="*/ 1556195 w 7118318"/>
                <a:gd name="connsiteY103" fmla="*/ 2207609 h 3375755"/>
                <a:gd name="connsiteX104" fmla="*/ 1507141 w 7118318"/>
                <a:gd name="connsiteY104" fmla="*/ 2244757 h 3375755"/>
                <a:gd name="connsiteX105" fmla="*/ 1458182 w 7118318"/>
                <a:gd name="connsiteY105" fmla="*/ 2281904 h 3375755"/>
                <a:gd name="connsiteX106" fmla="*/ 1409224 w 7118318"/>
                <a:gd name="connsiteY106" fmla="*/ 2319052 h 3375755"/>
                <a:gd name="connsiteX107" fmla="*/ 1360456 w 7118318"/>
                <a:gd name="connsiteY107" fmla="*/ 2356295 h 3375755"/>
                <a:gd name="connsiteX108" fmla="*/ 1311688 w 7118318"/>
                <a:gd name="connsiteY108" fmla="*/ 2393537 h 3375755"/>
                <a:gd name="connsiteX109" fmla="*/ 1263110 w 7118318"/>
                <a:gd name="connsiteY109" fmla="*/ 2430780 h 3375755"/>
                <a:gd name="connsiteX110" fmla="*/ 1214533 w 7118318"/>
                <a:gd name="connsiteY110" fmla="*/ 2468118 h 3375755"/>
                <a:gd name="connsiteX111" fmla="*/ 1166051 w 7118318"/>
                <a:gd name="connsiteY111" fmla="*/ 2505361 h 3375755"/>
                <a:gd name="connsiteX112" fmla="*/ 1117664 w 7118318"/>
                <a:gd name="connsiteY112" fmla="*/ 2542508 h 3375755"/>
                <a:gd name="connsiteX113" fmla="*/ 1069372 w 7118318"/>
                <a:gd name="connsiteY113" fmla="*/ 2579751 h 3375755"/>
                <a:gd name="connsiteX114" fmla="*/ 1021080 w 7118318"/>
                <a:gd name="connsiteY114" fmla="*/ 2616803 h 3375755"/>
                <a:gd name="connsiteX115" fmla="*/ 972979 w 7118318"/>
                <a:gd name="connsiteY115" fmla="*/ 2653856 h 3375755"/>
                <a:gd name="connsiteX116" fmla="*/ 924973 w 7118318"/>
                <a:gd name="connsiteY116" fmla="*/ 2690813 h 3375755"/>
                <a:gd name="connsiteX117" fmla="*/ 876967 w 7118318"/>
                <a:gd name="connsiteY117" fmla="*/ 2727770 h 3375755"/>
                <a:gd name="connsiteX118" fmla="*/ 829056 w 7118318"/>
                <a:gd name="connsiteY118" fmla="*/ 2764441 h 3375755"/>
                <a:gd name="connsiteX119" fmla="*/ 781336 w 7118318"/>
                <a:gd name="connsiteY119" fmla="*/ 2801112 h 3375755"/>
                <a:gd name="connsiteX120" fmla="*/ 733616 w 7118318"/>
                <a:gd name="connsiteY120" fmla="*/ 2837593 h 3375755"/>
                <a:gd name="connsiteX121" fmla="*/ 685991 w 7118318"/>
                <a:gd name="connsiteY121" fmla="*/ 2873883 h 3375755"/>
                <a:gd name="connsiteX122" fmla="*/ 638366 w 7118318"/>
                <a:gd name="connsiteY122" fmla="*/ 2910078 h 3375755"/>
                <a:gd name="connsiteX123" fmla="*/ 590931 w 7118318"/>
                <a:gd name="connsiteY123" fmla="*/ 2945987 h 3375755"/>
                <a:gd name="connsiteX124" fmla="*/ 543592 w 7118318"/>
                <a:gd name="connsiteY124" fmla="*/ 2981801 h 3375755"/>
                <a:gd name="connsiteX125" fmla="*/ 496253 w 7118318"/>
                <a:gd name="connsiteY125" fmla="*/ 3017330 h 3375755"/>
                <a:gd name="connsiteX126" fmla="*/ 449009 w 7118318"/>
                <a:gd name="connsiteY126" fmla="*/ 3052572 h 3375755"/>
                <a:gd name="connsiteX127" fmla="*/ 401860 w 7118318"/>
                <a:gd name="connsiteY127" fmla="*/ 3087624 h 3375755"/>
                <a:gd name="connsiteX128" fmla="*/ 354806 w 7118318"/>
                <a:gd name="connsiteY128" fmla="*/ 3122390 h 3375755"/>
                <a:gd name="connsiteX129" fmla="*/ 307848 w 7118318"/>
                <a:gd name="connsiteY129" fmla="*/ 3156871 h 3375755"/>
                <a:gd name="connsiteX130" fmla="*/ 260985 w 7118318"/>
                <a:gd name="connsiteY130" fmla="*/ 3190970 h 3375755"/>
                <a:gd name="connsiteX131" fmla="*/ 214217 w 7118318"/>
                <a:gd name="connsiteY131" fmla="*/ 3224879 h 3375755"/>
                <a:gd name="connsiteX132" fmla="*/ 167449 w 7118318"/>
                <a:gd name="connsiteY132" fmla="*/ 3258312 h 3375755"/>
                <a:gd name="connsiteX133" fmla="*/ 120777 w 7118318"/>
                <a:gd name="connsiteY133" fmla="*/ 3291459 h 3375755"/>
                <a:gd name="connsiteX134" fmla="*/ 74295 w 7118318"/>
                <a:gd name="connsiteY134" fmla="*/ 3324225 h 3375755"/>
                <a:gd name="connsiteX135" fmla="*/ 27813 w 7118318"/>
                <a:gd name="connsiteY135" fmla="*/ 3356515 h 3375755"/>
                <a:gd name="connsiteX136" fmla="*/ 0 w 7118318"/>
                <a:gd name="connsiteY136" fmla="*/ 3375755 h 337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7118318" h="3375755">
                  <a:moveTo>
                    <a:pt x="7118319" y="89726"/>
                  </a:moveTo>
                  <a:lnTo>
                    <a:pt x="7070503" y="79343"/>
                  </a:lnTo>
                  <a:lnTo>
                    <a:pt x="7010972" y="67342"/>
                  </a:lnTo>
                  <a:lnTo>
                    <a:pt x="6951536" y="56293"/>
                  </a:lnTo>
                  <a:lnTo>
                    <a:pt x="6892195" y="46196"/>
                  </a:lnTo>
                  <a:lnTo>
                    <a:pt x="6833045" y="37052"/>
                  </a:lnTo>
                  <a:lnTo>
                    <a:pt x="6773990" y="28956"/>
                  </a:lnTo>
                  <a:lnTo>
                    <a:pt x="6715030" y="21812"/>
                  </a:lnTo>
                  <a:lnTo>
                    <a:pt x="6656166" y="15621"/>
                  </a:lnTo>
                  <a:lnTo>
                    <a:pt x="6597492" y="10478"/>
                  </a:lnTo>
                  <a:lnTo>
                    <a:pt x="6538817" y="6382"/>
                  </a:lnTo>
                  <a:lnTo>
                    <a:pt x="6480334" y="3239"/>
                  </a:lnTo>
                  <a:lnTo>
                    <a:pt x="6422041" y="1143"/>
                  </a:lnTo>
                  <a:lnTo>
                    <a:pt x="6363843" y="95"/>
                  </a:lnTo>
                  <a:lnTo>
                    <a:pt x="6305646" y="0"/>
                  </a:lnTo>
                  <a:lnTo>
                    <a:pt x="6247638" y="953"/>
                  </a:lnTo>
                  <a:lnTo>
                    <a:pt x="6189821" y="2857"/>
                  </a:lnTo>
                  <a:lnTo>
                    <a:pt x="6132100" y="5715"/>
                  </a:lnTo>
                  <a:lnTo>
                    <a:pt x="6074378" y="9620"/>
                  </a:lnTo>
                  <a:lnTo>
                    <a:pt x="6016848" y="14478"/>
                  </a:lnTo>
                  <a:lnTo>
                    <a:pt x="5959507" y="20383"/>
                  </a:lnTo>
                  <a:lnTo>
                    <a:pt x="5902167" y="27146"/>
                  </a:lnTo>
                  <a:lnTo>
                    <a:pt x="5844921" y="34862"/>
                  </a:lnTo>
                  <a:lnTo>
                    <a:pt x="5787867" y="43529"/>
                  </a:lnTo>
                  <a:lnTo>
                    <a:pt x="5731002" y="53054"/>
                  </a:lnTo>
                  <a:lnTo>
                    <a:pt x="5674043" y="63532"/>
                  </a:lnTo>
                  <a:lnTo>
                    <a:pt x="5617369" y="74867"/>
                  </a:lnTo>
                  <a:lnTo>
                    <a:pt x="5560695" y="87058"/>
                  </a:lnTo>
                  <a:lnTo>
                    <a:pt x="5504212" y="100108"/>
                  </a:lnTo>
                  <a:lnTo>
                    <a:pt x="5447824" y="113919"/>
                  </a:lnTo>
                  <a:lnTo>
                    <a:pt x="5391531" y="128588"/>
                  </a:lnTo>
                  <a:lnTo>
                    <a:pt x="5335334" y="143923"/>
                  </a:lnTo>
                  <a:lnTo>
                    <a:pt x="5279327" y="160020"/>
                  </a:lnTo>
                  <a:lnTo>
                    <a:pt x="5223320" y="176879"/>
                  </a:lnTo>
                  <a:lnTo>
                    <a:pt x="5167503" y="194405"/>
                  </a:lnTo>
                  <a:lnTo>
                    <a:pt x="5111782" y="212598"/>
                  </a:lnTo>
                  <a:lnTo>
                    <a:pt x="5056061" y="231362"/>
                  </a:lnTo>
                  <a:lnTo>
                    <a:pt x="5000625" y="250793"/>
                  </a:lnTo>
                  <a:lnTo>
                    <a:pt x="4945190" y="270701"/>
                  </a:lnTo>
                  <a:lnTo>
                    <a:pt x="4889850" y="291179"/>
                  </a:lnTo>
                  <a:lnTo>
                    <a:pt x="4834605" y="312134"/>
                  </a:lnTo>
                  <a:lnTo>
                    <a:pt x="4779550" y="333470"/>
                  </a:lnTo>
                  <a:lnTo>
                    <a:pt x="4724496" y="355283"/>
                  </a:lnTo>
                  <a:lnTo>
                    <a:pt x="4669632" y="377476"/>
                  </a:lnTo>
                  <a:lnTo>
                    <a:pt x="4614863" y="399955"/>
                  </a:lnTo>
                  <a:lnTo>
                    <a:pt x="4560189" y="422815"/>
                  </a:lnTo>
                  <a:lnTo>
                    <a:pt x="4505611" y="445865"/>
                  </a:lnTo>
                  <a:lnTo>
                    <a:pt x="4451128" y="469106"/>
                  </a:lnTo>
                  <a:lnTo>
                    <a:pt x="4396740" y="492443"/>
                  </a:lnTo>
                  <a:lnTo>
                    <a:pt x="4342543" y="515969"/>
                  </a:lnTo>
                  <a:lnTo>
                    <a:pt x="4288346" y="539782"/>
                  </a:lnTo>
                  <a:lnTo>
                    <a:pt x="4234244" y="563785"/>
                  </a:lnTo>
                  <a:lnTo>
                    <a:pt x="4180332" y="588169"/>
                  </a:lnTo>
                  <a:lnTo>
                    <a:pt x="4126421" y="612839"/>
                  </a:lnTo>
                  <a:lnTo>
                    <a:pt x="4072700" y="637794"/>
                  </a:lnTo>
                  <a:lnTo>
                    <a:pt x="4019074" y="663035"/>
                  </a:lnTo>
                  <a:lnTo>
                    <a:pt x="3965448" y="688562"/>
                  </a:lnTo>
                  <a:lnTo>
                    <a:pt x="3912013" y="714470"/>
                  </a:lnTo>
                  <a:lnTo>
                    <a:pt x="3858673" y="740664"/>
                  </a:lnTo>
                  <a:lnTo>
                    <a:pt x="3805428" y="767144"/>
                  </a:lnTo>
                  <a:lnTo>
                    <a:pt x="3752279" y="793909"/>
                  </a:lnTo>
                  <a:lnTo>
                    <a:pt x="3699224" y="821055"/>
                  </a:lnTo>
                  <a:lnTo>
                    <a:pt x="3646265" y="848487"/>
                  </a:lnTo>
                  <a:lnTo>
                    <a:pt x="3593402" y="876205"/>
                  </a:lnTo>
                  <a:lnTo>
                    <a:pt x="3540633" y="904304"/>
                  </a:lnTo>
                  <a:lnTo>
                    <a:pt x="3487960" y="932688"/>
                  </a:lnTo>
                  <a:lnTo>
                    <a:pt x="3435382" y="961358"/>
                  </a:lnTo>
                  <a:lnTo>
                    <a:pt x="3382899" y="990314"/>
                  </a:lnTo>
                  <a:lnTo>
                    <a:pt x="3330512" y="1019651"/>
                  </a:lnTo>
                  <a:lnTo>
                    <a:pt x="3278219" y="1049179"/>
                  </a:lnTo>
                  <a:lnTo>
                    <a:pt x="3226117" y="1079087"/>
                  </a:lnTo>
                  <a:lnTo>
                    <a:pt x="3174016" y="1109377"/>
                  </a:lnTo>
                  <a:lnTo>
                    <a:pt x="3122009" y="1139857"/>
                  </a:lnTo>
                  <a:lnTo>
                    <a:pt x="3070098" y="1170623"/>
                  </a:lnTo>
                  <a:lnTo>
                    <a:pt x="3018282" y="1201769"/>
                  </a:lnTo>
                  <a:lnTo>
                    <a:pt x="2966657" y="1233202"/>
                  </a:lnTo>
                  <a:lnTo>
                    <a:pt x="2915031" y="1264825"/>
                  </a:lnTo>
                  <a:lnTo>
                    <a:pt x="2863501" y="1296829"/>
                  </a:lnTo>
                  <a:lnTo>
                    <a:pt x="2812066" y="1329119"/>
                  </a:lnTo>
                  <a:lnTo>
                    <a:pt x="2760726" y="1361599"/>
                  </a:lnTo>
                  <a:lnTo>
                    <a:pt x="2709482" y="1394365"/>
                  </a:lnTo>
                  <a:lnTo>
                    <a:pt x="2658332" y="1427417"/>
                  </a:lnTo>
                  <a:lnTo>
                    <a:pt x="2607374" y="1460754"/>
                  </a:lnTo>
                  <a:lnTo>
                    <a:pt x="2556415" y="1494377"/>
                  </a:lnTo>
                  <a:lnTo>
                    <a:pt x="2505551" y="1528191"/>
                  </a:lnTo>
                  <a:lnTo>
                    <a:pt x="2454783" y="1562195"/>
                  </a:lnTo>
                  <a:lnTo>
                    <a:pt x="2404015" y="1596485"/>
                  </a:lnTo>
                  <a:lnTo>
                    <a:pt x="2353437" y="1630966"/>
                  </a:lnTo>
                  <a:lnTo>
                    <a:pt x="2302955" y="1665732"/>
                  </a:lnTo>
                  <a:lnTo>
                    <a:pt x="2252567" y="1700689"/>
                  </a:lnTo>
                  <a:lnTo>
                    <a:pt x="2202275" y="1735836"/>
                  </a:lnTo>
                  <a:lnTo>
                    <a:pt x="2151983" y="1771174"/>
                  </a:lnTo>
                  <a:lnTo>
                    <a:pt x="2101882" y="1806797"/>
                  </a:lnTo>
                  <a:lnTo>
                    <a:pt x="2051876" y="1842516"/>
                  </a:lnTo>
                  <a:lnTo>
                    <a:pt x="2001869" y="1878425"/>
                  </a:lnTo>
                  <a:lnTo>
                    <a:pt x="1952054" y="1914430"/>
                  </a:lnTo>
                  <a:lnTo>
                    <a:pt x="1902238" y="1950625"/>
                  </a:lnTo>
                  <a:lnTo>
                    <a:pt x="1852517" y="1987010"/>
                  </a:lnTo>
                  <a:lnTo>
                    <a:pt x="1802892" y="2023491"/>
                  </a:lnTo>
                  <a:lnTo>
                    <a:pt x="1753457" y="2060162"/>
                  </a:lnTo>
                  <a:lnTo>
                    <a:pt x="1704023" y="2096834"/>
                  </a:lnTo>
                  <a:lnTo>
                    <a:pt x="1654683" y="2133695"/>
                  </a:lnTo>
                  <a:lnTo>
                    <a:pt x="1605439" y="2170652"/>
                  </a:lnTo>
                  <a:lnTo>
                    <a:pt x="1556195" y="2207609"/>
                  </a:lnTo>
                  <a:lnTo>
                    <a:pt x="1507141" y="2244757"/>
                  </a:lnTo>
                  <a:lnTo>
                    <a:pt x="1458182" y="2281904"/>
                  </a:lnTo>
                  <a:lnTo>
                    <a:pt x="1409224" y="2319052"/>
                  </a:lnTo>
                  <a:lnTo>
                    <a:pt x="1360456" y="2356295"/>
                  </a:lnTo>
                  <a:lnTo>
                    <a:pt x="1311688" y="2393537"/>
                  </a:lnTo>
                  <a:lnTo>
                    <a:pt x="1263110" y="2430780"/>
                  </a:lnTo>
                  <a:lnTo>
                    <a:pt x="1214533" y="2468118"/>
                  </a:lnTo>
                  <a:lnTo>
                    <a:pt x="1166051" y="2505361"/>
                  </a:lnTo>
                  <a:lnTo>
                    <a:pt x="1117664" y="2542508"/>
                  </a:lnTo>
                  <a:lnTo>
                    <a:pt x="1069372" y="2579751"/>
                  </a:lnTo>
                  <a:lnTo>
                    <a:pt x="1021080" y="2616803"/>
                  </a:lnTo>
                  <a:lnTo>
                    <a:pt x="972979" y="2653856"/>
                  </a:lnTo>
                  <a:lnTo>
                    <a:pt x="924973" y="2690813"/>
                  </a:lnTo>
                  <a:lnTo>
                    <a:pt x="876967" y="2727770"/>
                  </a:lnTo>
                  <a:lnTo>
                    <a:pt x="829056" y="2764441"/>
                  </a:lnTo>
                  <a:lnTo>
                    <a:pt x="781336" y="2801112"/>
                  </a:lnTo>
                  <a:lnTo>
                    <a:pt x="733616" y="2837593"/>
                  </a:lnTo>
                  <a:lnTo>
                    <a:pt x="685991" y="2873883"/>
                  </a:lnTo>
                  <a:lnTo>
                    <a:pt x="638366" y="2910078"/>
                  </a:lnTo>
                  <a:lnTo>
                    <a:pt x="590931" y="2945987"/>
                  </a:lnTo>
                  <a:lnTo>
                    <a:pt x="543592" y="2981801"/>
                  </a:lnTo>
                  <a:lnTo>
                    <a:pt x="496253" y="3017330"/>
                  </a:lnTo>
                  <a:lnTo>
                    <a:pt x="449009" y="3052572"/>
                  </a:lnTo>
                  <a:lnTo>
                    <a:pt x="401860" y="3087624"/>
                  </a:lnTo>
                  <a:lnTo>
                    <a:pt x="354806" y="3122390"/>
                  </a:lnTo>
                  <a:lnTo>
                    <a:pt x="307848" y="3156871"/>
                  </a:lnTo>
                  <a:lnTo>
                    <a:pt x="260985" y="3190970"/>
                  </a:lnTo>
                  <a:lnTo>
                    <a:pt x="214217" y="3224879"/>
                  </a:lnTo>
                  <a:lnTo>
                    <a:pt x="167449" y="3258312"/>
                  </a:lnTo>
                  <a:lnTo>
                    <a:pt x="120777" y="3291459"/>
                  </a:lnTo>
                  <a:lnTo>
                    <a:pt x="74295" y="3324225"/>
                  </a:lnTo>
                  <a:lnTo>
                    <a:pt x="27813" y="3356515"/>
                  </a:lnTo>
                  <a:lnTo>
                    <a:pt x="0" y="3375755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2" name="任意多边形: 形状 191"/>
            <p:cNvSpPr/>
            <p:nvPr/>
          </p:nvSpPr>
          <p:spPr>
            <a:xfrm>
              <a:off x="664019" y="-37792"/>
              <a:ext cx="7118318" cy="3421951"/>
            </a:xfrm>
            <a:custGeom>
              <a:avLst/>
              <a:gdLst>
                <a:gd name="connsiteX0" fmla="*/ 7118319 w 7118318"/>
                <a:gd name="connsiteY0" fmla="*/ 87059 h 3421951"/>
                <a:gd name="connsiteX1" fmla="*/ 7111937 w 7118318"/>
                <a:gd name="connsiteY1" fmla="*/ 85535 h 3421951"/>
                <a:gd name="connsiteX2" fmla="*/ 7051358 w 7118318"/>
                <a:gd name="connsiteY2" fmla="*/ 72581 h 3421951"/>
                <a:gd name="connsiteX3" fmla="*/ 6990874 w 7118318"/>
                <a:gd name="connsiteY3" fmla="*/ 60770 h 3421951"/>
                <a:gd name="connsiteX4" fmla="*/ 6930581 w 7118318"/>
                <a:gd name="connsiteY4" fmla="*/ 49911 h 3421951"/>
                <a:gd name="connsiteX5" fmla="*/ 6870478 w 7118318"/>
                <a:gd name="connsiteY5" fmla="*/ 40100 h 3421951"/>
                <a:gd name="connsiteX6" fmla="*/ 6810375 w 7118318"/>
                <a:gd name="connsiteY6" fmla="*/ 31337 h 3421951"/>
                <a:gd name="connsiteX7" fmla="*/ 6750463 w 7118318"/>
                <a:gd name="connsiteY7" fmla="*/ 23717 h 3421951"/>
                <a:gd name="connsiteX8" fmla="*/ 6690646 w 7118318"/>
                <a:gd name="connsiteY8" fmla="*/ 17050 h 3421951"/>
                <a:gd name="connsiteX9" fmla="*/ 6630924 w 7118318"/>
                <a:gd name="connsiteY9" fmla="*/ 11525 h 3421951"/>
                <a:gd name="connsiteX10" fmla="*/ 6571393 w 7118318"/>
                <a:gd name="connsiteY10" fmla="*/ 7048 h 3421951"/>
                <a:gd name="connsiteX11" fmla="*/ 6511957 w 7118318"/>
                <a:gd name="connsiteY11" fmla="*/ 3715 h 3421951"/>
                <a:gd name="connsiteX12" fmla="*/ 6452712 w 7118318"/>
                <a:gd name="connsiteY12" fmla="*/ 1334 h 3421951"/>
                <a:gd name="connsiteX13" fmla="*/ 6393561 w 7118318"/>
                <a:gd name="connsiteY13" fmla="*/ 95 h 3421951"/>
                <a:gd name="connsiteX14" fmla="*/ 6334411 w 7118318"/>
                <a:gd name="connsiteY14" fmla="*/ 0 h 3421951"/>
                <a:gd name="connsiteX15" fmla="*/ 6275451 w 7118318"/>
                <a:gd name="connsiteY15" fmla="*/ 857 h 3421951"/>
                <a:gd name="connsiteX16" fmla="*/ 6216682 w 7118318"/>
                <a:gd name="connsiteY16" fmla="*/ 2762 h 3421951"/>
                <a:gd name="connsiteX17" fmla="*/ 6158008 w 7118318"/>
                <a:gd name="connsiteY17" fmla="*/ 5810 h 3421951"/>
                <a:gd name="connsiteX18" fmla="*/ 6099429 w 7118318"/>
                <a:gd name="connsiteY18" fmla="*/ 9811 h 3421951"/>
                <a:gd name="connsiteX19" fmla="*/ 6040946 w 7118318"/>
                <a:gd name="connsiteY19" fmla="*/ 14859 h 3421951"/>
                <a:gd name="connsiteX20" fmla="*/ 5982653 w 7118318"/>
                <a:gd name="connsiteY20" fmla="*/ 20860 h 3421951"/>
                <a:gd name="connsiteX21" fmla="*/ 5924455 w 7118318"/>
                <a:gd name="connsiteY21" fmla="*/ 28004 h 3421951"/>
                <a:gd name="connsiteX22" fmla="*/ 5866353 w 7118318"/>
                <a:gd name="connsiteY22" fmla="*/ 36004 h 3421951"/>
                <a:gd name="connsiteX23" fmla="*/ 5808345 w 7118318"/>
                <a:gd name="connsiteY23" fmla="*/ 44958 h 3421951"/>
                <a:gd name="connsiteX24" fmla="*/ 5750528 w 7118318"/>
                <a:gd name="connsiteY24" fmla="*/ 54959 h 3421951"/>
                <a:gd name="connsiteX25" fmla="*/ 5692712 w 7118318"/>
                <a:gd name="connsiteY25" fmla="*/ 65818 h 3421951"/>
                <a:gd name="connsiteX26" fmla="*/ 5635085 w 7118318"/>
                <a:gd name="connsiteY26" fmla="*/ 77629 h 3421951"/>
                <a:gd name="connsiteX27" fmla="*/ 5577555 w 7118318"/>
                <a:gd name="connsiteY27" fmla="*/ 90297 h 3421951"/>
                <a:gd name="connsiteX28" fmla="*/ 5520119 w 7118318"/>
                <a:gd name="connsiteY28" fmla="*/ 103823 h 3421951"/>
                <a:gd name="connsiteX29" fmla="*/ 5462873 w 7118318"/>
                <a:gd name="connsiteY29" fmla="*/ 118110 h 3421951"/>
                <a:gd name="connsiteX30" fmla="*/ 5405723 w 7118318"/>
                <a:gd name="connsiteY30" fmla="*/ 133350 h 3421951"/>
                <a:gd name="connsiteX31" fmla="*/ 5348669 w 7118318"/>
                <a:gd name="connsiteY31" fmla="*/ 149257 h 3421951"/>
                <a:gd name="connsiteX32" fmla="*/ 5291709 w 7118318"/>
                <a:gd name="connsiteY32" fmla="*/ 165926 h 3421951"/>
                <a:gd name="connsiteX33" fmla="*/ 5234845 w 7118318"/>
                <a:gd name="connsiteY33" fmla="*/ 183356 h 3421951"/>
                <a:gd name="connsiteX34" fmla="*/ 5178171 w 7118318"/>
                <a:gd name="connsiteY34" fmla="*/ 201454 h 3421951"/>
                <a:gd name="connsiteX35" fmla="*/ 5121498 w 7118318"/>
                <a:gd name="connsiteY35" fmla="*/ 220218 h 3421951"/>
                <a:gd name="connsiteX36" fmla="*/ 5065014 w 7118318"/>
                <a:gd name="connsiteY36" fmla="*/ 239554 h 3421951"/>
                <a:gd name="connsiteX37" fmla="*/ 5008626 w 7118318"/>
                <a:gd name="connsiteY37" fmla="*/ 259461 h 3421951"/>
                <a:gd name="connsiteX38" fmla="*/ 4952333 w 7118318"/>
                <a:gd name="connsiteY38" fmla="*/ 280035 h 3421951"/>
                <a:gd name="connsiteX39" fmla="*/ 4896136 w 7118318"/>
                <a:gd name="connsiteY39" fmla="*/ 300990 h 3421951"/>
                <a:gd name="connsiteX40" fmla="*/ 4840129 w 7118318"/>
                <a:gd name="connsiteY40" fmla="*/ 322421 h 3421951"/>
                <a:gd name="connsiteX41" fmla="*/ 4784217 w 7118318"/>
                <a:gd name="connsiteY41" fmla="*/ 344329 h 3421951"/>
                <a:gd name="connsiteX42" fmla="*/ 4728306 w 7118318"/>
                <a:gd name="connsiteY42" fmla="*/ 366617 h 3421951"/>
                <a:gd name="connsiteX43" fmla="*/ 4672584 w 7118318"/>
                <a:gd name="connsiteY43" fmla="*/ 389192 h 3421951"/>
                <a:gd name="connsiteX44" fmla="*/ 4616958 w 7118318"/>
                <a:gd name="connsiteY44" fmla="*/ 412147 h 3421951"/>
                <a:gd name="connsiteX45" fmla="*/ 4561427 w 7118318"/>
                <a:gd name="connsiteY45" fmla="*/ 435293 h 3421951"/>
                <a:gd name="connsiteX46" fmla="*/ 4506087 w 7118318"/>
                <a:gd name="connsiteY46" fmla="*/ 458629 h 3421951"/>
                <a:gd name="connsiteX47" fmla="*/ 4450747 w 7118318"/>
                <a:gd name="connsiteY47" fmla="*/ 482156 h 3421951"/>
                <a:gd name="connsiteX48" fmla="*/ 4395502 w 7118318"/>
                <a:gd name="connsiteY48" fmla="*/ 505682 h 3421951"/>
                <a:gd name="connsiteX49" fmla="*/ 4340448 w 7118318"/>
                <a:gd name="connsiteY49" fmla="*/ 529400 h 3421951"/>
                <a:gd name="connsiteX50" fmla="*/ 4285488 w 7118318"/>
                <a:gd name="connsiteY50" fmla="*/ 553307 h 3421951"/>
                <a:gd name="connsiteX51" fmla="*/ 4230624 w 7118318"/>
                <a:gd name="connsiteY51" fmla="*/ 577691 h 3421951"/>
                <a:gd name="connsiteX52" fmla="*/ 4175855 w 7118318"/>
                <a:gd name="connsiteY52" fmla="*/ 602456 h 3421951"/>
                <a:gd name="connsiteX53" fmla="*/ 4121182 w 7118318"/>
                <a:gd name="connsiteY53" fmla="*/ 627602 h 3421951"/>
                <a:gd name="connsiteX54" fmla="*/ 4066604 w 7118318"/>
                <a:gd name="connsiteY54" fmla="*/ 653129 h 3421951"/>
                <a:gd name="connsiteX55" fmla="*/ 4012121 w 7118318"/>
                <a:gd name="connsiteY55" fmla="*/ 679037 h 3421951"/>
                <a:gd name="connsiteX56" fmla="*/ 3957733 w 7118318"/>
                <a:gd name="connsiteY56" fmla="*/ 705326 h 3421951"/>
                <a:gd name="connsiteX57" fmla="*/ 3903536 w 7118318"/>
                <a:gd name="connsiteY57" fmla="*/ 731996 h 3421951"/>
                <a:gd name="connsiteX58" fmla="*/ 3849338 w 7118318"/>
                <a:gd name="connsiteY58" fmla="*/ 759047 h 3421951"/>
                <a:gd name="connsiteX59" fmla="*/ 3795332 w 7118318"/>
                <a:gd name="connsiteY59" fmla="*/ 786384 h 3421951"/>
                <a:gd name="connsiteX60" fmla="*/ 3741325 w 7118318"/>
                <a:gd name="connsiteY60" fmla="*/ 814197 h 3421951"/>
                <a:gd name="connsiteX61" fmla="*/ 3687509 w 7118318"/>
                <a:gd name="connsiteY61" fmla="*/ 842391 h 3421951"/>
                <a:gd name="connsiteX62" fmla="*/ 3633788 w 7118318"/>
                <a:gd name="connsiteY62" fmla="*/ 870871 h 3421951"/>
                <a:gd name="connsiteX63" fmla="*/ 3580162 w 7118318"/>
                <a:gd name="connsiteY63" fmla="*/ 899827 h 3421951"/>
                <a:gd name="connsiteX64" fmla="*/ 3526536 w 7118318"/>
                <a:gd name="connsiteY64" fmla="*/ 929069 h 3421951"/>
                <a:gd name="connsiteX65" fmla="*/ 3473101 w 7118318"/>
                <a:gd name="connsiteY65" fmla="*/ 958596 h 3421951"/>
                <a:gd name="connsiteX66" fmla="*/ 3419761 w 7118318"/>
                <a:gd name="connsiteY66" fmla="*/ 988600 h 3421951"/>
                <a:gd name="connsiteX67" fmla="*/ 3366516 w 7118318"/>
                <a:gd name="connsiteY67" fmla="*/ 1018889 h 3421951"/>
                <a:gd name="connsiteX68" fmla="*/ 3313462 w 7118318"/>
                <a:gd name="connsiteY68" fmla="*/ 1049560 h 3421951"/>
                <a:gd name="connsiteX69" fmla="*/ 3260408 w 7118318"/>
                <a:gd name="connsiteY69" fmla="*/ 1080516 h 3421951"/>
                <a:gd name="connsiteX70" fmla="*/ 3207449 w 7118318"/>
                <a:gd name="connsiteY70" fmla="*/ 1111853 h 3421951"/>
                <a:gd name="connsiteX71" fmla="*/ 3154585 w 7118318"/>
                <a:gd name="connsiteY71" fmla="*/ 1143476 h 3421951"/>
                <a:gd name="connsiteX72" fmla="*/ 3101816 w 7118318"/>
                <a:gd name="connsiteY72" fmla="*/ 1175480 h 3421951"/>
                <a:gd name="connsiteX73" fmla="*/ 3049238 w 7118318"/>
                <a:gd name="connsiteY73" fmla="*/ 1207770 h 3421951"/>
                <a:gd name="connsiteX74" fmla="*/ 2996660 w 7118318"/>
                <a:gd name="connsiteY74" fmla="*/ 1240346 h 3421951"/>
                <a:gd name="connsiteX75" fmla="*/ 2944178 w 7118318"/>
                <a:gd name="connsiteY75" fmla="*/ 1273207 h 3421951"/>
                <a:gd name="connsiteX76" fmla="*/ 2891885 w 7118318"/>
                <a:gd name="connsiteY76" fmla="*/ 1306449 h 3421951"/>
                <a:gd name="connsiteX77" fmla="*/ 2839593 w 7118318"/>
                <a:gd name="connsiteY77" fmla="*/ 1339882 h 3421951"/>
                <a:gd name="connsiteX78" fmla="*/ 2787396 w 7118318"/>
                <a:gd name="connsiteY78" fmla="*/ 1373696 h 3421951"/>
                <a:gd name="connsiteX79" fmla="*/ 2735390 w 7118318"/>
                <a:gd name="connsiteY79" fmla="*/ 1407795 h 3421951"/>
                <a:gd name="connsiteX80" fmla="*/ 2683383 w 7118318"/>
                <a:gd name="connsiteY80" fmla="*/ 1442085 h 3421951"/>
                <a:gd name="connsiteX81" fmla="*/ 2631567 w 7118318"/>
                <a:gd name="connsiteY81" fmla="*/ 1476661 h 3421951"/>
                <a:gd name="connsiteX82" fmla="*/ 2579751 w 7118318"/>
                <a:gd name="connsiteY82" fmla="*/ 1511522 h 3421951"/>
                <a:gd name="connsiteX83" fmla="*/ 2528030 w 7118318"/>
                <a:gd name="connsiteY83" fmla="*/ 1546670 h 3421951"/>
                <a:gd name="connsiteX84" fmla="*/ 2476500 w 7118318"/>
                <a:gd name="connsiteY84" fmla="*/ 1582007 h 3421951"/>
                <a:gd name="connsiteX85" fmla="*/ 2424970 w 7118318"/>
                <a:gd name="connsiteY85" fmla="*/ 1617536 h 3421951"/>
                <a:gd name="connsiteX86" fmla="*/ 2373630 w 7118318"/>
                <a:gd name="connsiteY86" fmla="*/ 1653350 h 3421951"/>
                <a:gd name="connsiteX87" fmla="*/ 2322290 w 7118318"/>
                <a:gd name="connsiteY87" fmla="*/ 1689354 h 3421951"/>
                <a:gd name="connsiteX88" fmla="*/ 2271046 w 7118318"/>
                <a:gd name="connsiteY88" fmla="*/ 1725549 h 3421951"/>
                <a:gd name="connsiteX89" fmla="*/ 2219992 w 7118318"/>
                <a:gd name="connsiteY89" fmla="*/ 1761935 h 3421951"/>
                <a:gd name="connsiteX90" fmla="*/ 2168938 w 7118318"/>
                <a:gd name="connsiteY90" fmla="*/ 1798511 h 3421951"/>
                <a:gd name="connsiteX91" fmla="*/ 2117979 w 7118318"/>
                <a:gd name="connsiteY91" fmla="*/ 1835277 h 3421951"/>
                <a:gd name="connsiteX92" fmla="*/ 2067116 w 7118318"/>
                <a:gd name="connsiteY92" fmla="*/ 1872234 h 3421951"/>
                <a:gd name="connsiteX93" fmla="*/ 2016443 w 7118318"/>
                <a:gd name="connsiteY93" fmla="*/ 1909286 h 3421951"/>
                <a:gd name="connsiteX94" fmla="*/ 1965770 w 7118318"/>
                <a:gd name="connsiteY94" fmla="*/ 1946529 h 3421951"/>
                <a:gd name="connsiteX95" fmla="*/ 1915192 w 7118318"/>
                <a:gd name="connsiteY95" fmla="*/ 1983962 h 3421951"/>
                <a:gd name="connsiteX96" fmla="*/ 1864709 w 7118318"/>
                <a:gd name="connsiteY96" fmla="*/ 2021491 h 3421951"/>
                <a:gd name="connsiteX97" fmla="*/ 1814322 w 7118318"/>
                <a:gd name="connsiteY97" fmla="*/ 2059115 h 3421951"/>
                <a:gd name="connsiteX98" fmla="*/ 1764030 w 7118318"/>
                <a:gd name="connsiteY98" fmla="*/ 2096834 h 3421951"/>
                <a:gd name="connsiteX99" fmla="*/ 1713833 w 7118318"/>
                <a:gd name="connsiteY99" fmla="*/ 2134648 h 3421951"/>
                <a:gd name="connsiteX100" fmla="*/ 1663732 w 7118318"/>
                <a:gd name="connsiteY100" fmla="*/ 2172462 h 3421951"/>
                <a:gd name="connsiteX101" fmla="*/ 1613726 w 7118318"/>
                <a:gd name="connsiteY101" fmla="*/ 2210467 h 3421951"/>
                <a:gd name="connsiteX102" fmla="*/ 1563815 w 7118318"/>
                <a:gd name="connsiteY102" fmla="*/ 2248472 h 3421951"/>
                <a:gd name="connsiteX103" fmla="*/ 1513904 w 7118318"/>
                <a:gd name="connsiteY103" fmla="*/ 2286572 h 3421951"/>
                <a:gd name="connsiteX104" fmla="*/ 1464183 w 7118318"/>
                <a:gd name="connsiteY104" fmla="*/ 2324672 h 3421951"/>
                <a:gd name="connsiteX105" fmla="*/ 1414558 w 7118318"/>
                <a:gd name="connsiteY105" fmla="*/ 2362772 h 3421951"/>
                <a:gd name="connsiteX106" fmla="*/ 1364932 w 7118318"/>
                <a:gd name="connsiteY106" fmla="*/ 2400872 h 3421951"/>
                <a:gd name="connsiteX107" fmla="*/ 1315498 w 7118318"/>
                <a:gd name="connsiteY107" fmla="*/ 2439067 h 3421951"/>
                <a:gd name="connsiteX108" fmla="*/ 1266063 w 7118318"/>
                <a:gd name="connsiteY108" fmla="*/ 2477167 h 3421951"/>
                <a:gd name="connsiteX109" fmla="*/ 1216724 w 7118318"/>
                <a:gd name="connsiteY109" fmla="*/ 2515172 h 3421951"/>
                <a:gd name="connsiteX110" fmla="*/ 1167575 w 7118318"/>
                <a:gd name="connsiteY110" fmla="*/ 2553177 h 3421951"/>
                <a:gd name="connsiteX111" fmla="*/ 1118426 w 7118318"/>
                <a:gd name="connsiteY111" fmla="*/ 2591181 h 3421951"/>
                <a:gd name="connsiteX112" fmla="*/ 1069372 w 7118318"/>
                <a:gd name="connsiteY112" fmla="*/ 2629091 h 3421951"/>
                <a:gd name="connsiteX113" fmla="*/ 1020413 w 7118318"/>
                <a:gd name="connsiteY113" fmla="*/ 2666905 h 3421951"/>
                <a:gd name="connsiteX114" fmla="*/ 971550 w 7118318"/>
                <a:gd name="connsiteY114" fmla="*/ 2704624 h 3421951"/>
                <a:gd name="connsiteX115" fmla="*/ 922782 w 7118318"/>
                <a:gd name="connsiteY115" fmla="*/ 2742152 h 3421951"/>
                <a:gd name="connsiteX116" fmla="*/ 874109 w 7118318"/>
                <a:gd name="connsiteY116" fmla="*/ 2779586 h 3421951"/>
                <a:gd name="connsiteX117" fmla="*/ 825437 w 7118318"/>
                <a:gd name="connsiteY117" fmla="*/ 2816923 h 3421951"/>
                <a:gd name="connsiteX118" fmla="*/ 776954 w 7118318"/>
                <a:gd name="connsiteY118" fmla="*/ 2854071 h 3421951"/>
                <a:gd name="connsiteX119" fmla="*/ 728472 w 7118318"/>
                <a:gd name="connsiteY119" fmla="*/ 2891028 h 3421951"/>
                <a:gd name="connsiteX120" fmla="*/ 680180 w 7118318"/>
                <a:gd name="connsiteY120" fmla="*/ 2927890 h 3421951"/>
                <a:gd name="connsiteX121" fmla="*/ 631889 w 7118318"/>
                <a:gd name="connsiteY121" fmla="*/ 2964466 h 3421951"/>
                <a:gd name="connsiteX122" fmla="*/ 583692 w 7118318"/>
                <a:gd name="connsiteY122" fmla="*/ 3000756 h 3421951"/>
                <a:gd name="connsiteX123" fmla="*/ 535591 w 7118318"/>
                <a:gd name="connsiteY123" fmla="*/ 3036856 h 3421951"/>
                <a:gd name="connsiteX124" fmla="*/ 487585 w 7118318"/>
                <a:gd name="connsiteY124" fmla="*/ 3072765 h 3421951"/>
                <a:gd name="connsiteX125" fmla="*/ 439674 w 7118318"/>
                <a:gd name="connsiteY125" fmla="*/ 3108293 h 3421951"/>
                <a:gd name="connsiteX126" fmla="*/ 391859 w 7118318"/>
                <a:gd name="connsiteY126" fmla="*/ 3143631 h 3421951"/>
                <a:gd name="connsiteX127" fmla="*/ 344138 w 7118318"/>
                <a:gd name="connsiteY127" fmla="*/ 3178588 h 3421951"/>
                <a:gd name="connsiteX128" fmla="*/ 296418 w 7118318"/>
                <a:gd name="connsiteY128" fmla="*/ 3213259 h 3421951"/>
                <a:gd name="connsiteX129" fmla="*/ 248888 w 7118318"/>
                <a:gd name="connsiteY129" fmla="*/ 3247644 h 3421951"/>
                <a:gd name="connsiteX130" fmla="*/ 201359 w 7118318"/>
                <a:gd name="connsiteY130" fmla="*/ 3281648 h 3421951"/>
                <a:gd name="connsiteX131" fmla="*/ 153924 w 7118318"/>
                <a:gd name="connsiteY131" fmla="*/ 3315177 h 3421951"/>
                <a:gd name="connsiteX132" fmla="*/ 106585 w 7118318"/>
                <a:gd name="connsiteY132" fmla="*/ 3348419 h 3421951"/>
                <a:gd name="connsiteX133" fmla="*/ 59341 w 7118318"/>
                <a:gd name="connsiteY133" fmla="*/ 3381280 h 3421951"/>
                <a:gd name="connsiteX134" fmla="*/ 12192 w 7118318"/>
                <a:gd name="connsiteY134" fmla="*/ 3413570 h 3421951"/>
                <a:gd name="connsiteX135" fmla="*/ 0 w 7118318"/>
                <a:gd name="connsiteY135" fmla="*/ 3421952 h 342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7118318" h="3421951">
                  <a:moveTo>
                    <a:pt x="7118319" y="87059"/>
                  </a:moveTo>
                  <a:lnTo>
                    <a:pt x="7111937" y="85535"/>
                  </a:lnTo>
                  <a:lnTo>
                    <a:pt x="7051358" y="72581"/>
                  </a:lnTo>
                  <a:lnTo>
                    <a:pt x="6990874" y="60770"/>
                  </a:lnTo>
                  <a:lnTo>
                    <a:pt x="6930581" y="49911"/>
                  </a:lnTo>
                  <a:lnTo>
                    <a:pt x="6870478" y="40100"/>
                  </a:lnTo>
                  <a:lnTo>
                    <a:pt x="6810375" y="31337"/>
                  </a:lnTo>
                  <a:lnTo>
                    <a:pt x="6750463" y="23717"/>
                  </a:lnTo>
                  <a:lnTo>
                    <a:pt x="6690646" y="17050"/>
                  </a:lnTo>
                  <a:lnTo>
                    <a:pt x="6630924" y="11525"/>
                  </a:lnTo>
                  <a:lnTo>
                    <a:pt x="6571393" y="7048"/>
                  </a:lnTo>
                  <a:lnTo>
                    <a:pt x="6511957" y="3715"/>
                  </a:lnTo>
                  <a:lnTo>
                    <a:pt x="6452712" y="1334"/>
                  </a:lnTo>
                  <a:lnTo>
                    <a:pt x="6393561" y="95"/>
                  </a:lnTo>
                  <a:lnTo>
                    <a:pt x="6334411" y="0"/>
                  </a:lnTo>
                  <a:lnTo>
                    <a:pt x="6275451" y="857"/>
                  </a:lnTo>
                  <a:lnTo>
                    <a:pt x="6216682" y="2762"/>
                  </a:lnTo>
                  <a:lnTo>
                    <a:pt x="6158008" y="5810"/>
                  </a:lnTo>
                  <a:lnTo>
                    <a:pt x="6099429" y="9811"/>
                  </a:lnTo>
                  <a:lnTo>
                    <a:pt x="6040946" y="14859"/>
                  </a:lnTo>
                  <a:lnTo>
                    <a:pt x="5982653" y="20860"/>
                  </a:lnTo>
                  <a:lnTo>
                    <a:pt x="5924455" y="28004"/>
                  </a:lnTo>
                  <a:lnTo>
                    <a:pt x="5866353" y="36004"/>
                  </a:lnTo>
                  <a:lnTo>
                    <a:pt x="5808345" y="44958"/>
                  </a:lnTo>
                  <a:lnTo>
                    <a:pt x="5750528" y="54959"/>
                  </a:lnTo>
                  <a:lnTo>
                    <a:pt x="5692712" y="65818"/>
                  </a:lnTo>
                  <a:lnTo>
                    <a:pt x="5635085" y="77629"/>
                  </a:lnTo>
                  <a:lnTo>
                    <a:pt x="5577555" y="90297"/>
                  </a:lnTo>
                  <a:lnTo>
                    <a:pt x="5520119" y="103823"/>
                  </a:lnTo>
                  <a:lnTo>
                    <a:pt x="5462873" y="118110"/>
                  </a:lnTo>
                  <a:lnTo>
                    <a:pt x="5405723" y="133350"/>
                  </a:lnTo>
                  <a:lnTo>
                    <a:pt x="5348669" y="149257"/>
                  </a:lnTo>
                  <a:lnTo>
                    <a:pt x="5291709" y="165926"/>
                  </a:lnTo>
                  <a:lnTo>
                    <a:pt x="5234845" y="183356"/>
                  </a:lnTo>
                  <a:lnTo>
                    <a:pt x="5178171" y="201454"/>
                  </a:lnTo>
                  <a:lnTo>
                    <a:pt x="5121498" y="220218"/>
                  </a:lnTo>
                  <a:lnTo>
                    <a:pt x="5065014" y="239554"/>
                  </a:lnTo>
                  <a:lnTo>
                    <a:pt x="5008626" y="259461"/>
                  </a:lnTo>
                  <a:lnTo>
                    <a:pt x="4952333" y="280035"/>
                  </a:lnTo>
                  <a:lnTo>
                    <a:pt x="4896136" y="300990"/>
                  </a:lnTo>
                  <a:lnTo>
                    <a:pt x="4840129" y="322421"/>
                  </a:lnTo>
                  <a:lnTo>
                    <a:pt x="4784217" y="344329"/>
                  </a:lnTo>
                  <a:lnTo>
                    <a:pt x="4728306" y="366617"/>
                  </a:lnTo>
                  <a:lnTo>
                    <a:pt x="4672584" y="389192"/>
                  </a:lnTo>
                  <a:lnTo>
                    <a:pt x="4616958" y="412147"/>
                  </a:lnTo>
                  <a:lnTo>
                    <a:pt x="4561427" y="435293"/>
                  </a:lnTo>
                  <a:lnTo>
                    <a:pt x="4506087" y="458629"/>
                  </a:lnTo>
                  <a:lnTo>
                    <a:pt x="4450747" y="482156"/>
                  </a:lnTo>
                  <a:lnTo>
                    <a:pt x="4395502" y="505682"/>
                  </a:lnTo>
                  <a:lnTo>
                    <a:pt x="4340448" y="529400"/>
                  </a:lnTo>
                  <a:lnTo>
                    <a:pt x="4285488" y="553307"/>
                  </a:lnTo>
                  <a:lnTo>
                    <a:pt x="4230624" y="577691"/>
                  </a:lnTo>
                  <a:lnTo>
                    <a:pt x="4175855" y="602456"/>
                  </a:lnTo>
                  <a:lnTo>
                    <a:pt x="4121182" y="627602"/>
                  </a:lnTo>
                  <a:lnTo>
                    <a:pt x="4066604" y="653129"/>
                  </a:lnTo>
                  <a:lnTo>
                    <a:pt x="4012121" y="679037"/>
                  </a:lnTo>
                  <a:lnTo>
                    <a:pt x="3957733" y="705326"/>
                  </a:lnTo>
                  <a:lnTo>
                    <a:pt x="3903536" y="731996"/>
                  </a:lnTo>
                  <a:lnTo>
                    <a:pt x="3849338" y="759047"/>
                  </a:lnTo>
                  <a:lnTo>
                    <a:pt x="3795332" y="786384"/>
                  </a:lnTo>
                  <a:lnTo>
                    <a:pt x="3741325" y="814197"/>
                  </a:lnTo>
                  <a:lnTo>
                    <a:pt x="3687509" y="842391"/>
                  </a:lnTo>
                  <a:lnTo>
                    <a:pt x="3633788" y="870871"/>
                  </a:lnTo>
                  <a:lnTo>
                    <a:pt x="3580162" y="899827"/>
                  </a:lnTo>
                  <a:lnTo>
                    <a:pt x="3526536" y="929069"/>
                  </a:lnTo>
                  <a:lnTo>
                    <a:pt x="3473101" y="958596"/>
                  </a:lnTo>
                  <a:lnTo>
                    <a:pt x="3419761" y="988600"/>
                  </a:lnTo>
                  <a:lnTo>
                    <a:pt x="3366516" y="1018889"/>
                  </a:lnTo>
                  <a:lnTo>
                    <a:pt x="3313462" y="1049560"/>
                  </a:lnTo>
                  <a:lnTo>
                    <a:pt x="3260408" y="1080516"/>
                  </a:lnTo>
                  <a:lnTo>
                    <a:pt x="3207449" y="1111853"/>
                  </a:lnTo>
                  <a:lnTo>
                    <a:pt x="3154585" y="1143476"/>
                  </a:lnTo>
                  <a:lnTo>
                    <a:pt x="3101816" y="1175480"/>
                  </a:lnTo>
                  <a:lnTo>
                    <a:pt x="3049238" y="1207770"/>
                  </a:lnTo>
                  <a:lnTo>
                    <a:pt x="2996660" y="1240346"/>
                  </a:lnTo>
                  <a:lnTo>
                    <a:pt x="2944178" y="1273207"/>
                  </a:lnTo>
                  <a:lnTo>
                    <a:pt x="2891885" y="1306449"/>
                  </a:lnTo>
                  <a:lnTo>
                    <a:pt x="2839593" y="1339882"/>
                  </a:lnTo>
                  <a:lnTo>
                    <a:pt x="2787396" y="1373696"/>
                  </a:lnTo>
                  <a:lnTo>
                    <a:pt x="2735390" y="1407795"/>
                  </a:lnTo>
                  <a:lnTo>
                    <a:pt x="2683383" y="1442085"/>
                  </a:lnTo>
                  <a:lnTo>
                    <a:pt x="2631567" y="1476661"/>
                  </a:lnTo>
                  <a:lnTo>
                    <a:pt x="2579751" y="1511522"/>
                  </a:lnTo>
                  <a:lnTo>
                    <a:pt x="2528030" y="1546670"/>
                  </a:lnTo>
                  <a:lnTo>
                    <a:pt x="2476500" y="1582007"/>
                  </a:lnTo>
                  <a:lnTo>
                    <a:pt x="2424970" y="1617536"/>
                  </a:lnTo>
                  <a:lnTo>
                    <a:pt x="2373630" y="1653350"/>
                  </a:lnTo>
                  <a:lnTo>
                    <a:pt x="2322290" y="1689354"/>
                  </a:lnTo>
                  <a:lnTo>
                    <a:pt x="2271046" y="1725549"/>
                  </a:lnTo>
                  <a:lnTo>
                    <a:pt x="2219992" y="1761935"/>
                  </a:lnTo>
                  <a:lnTo>
                    <a:pt x="2168938" y="1798511"/>
                  </a:lnTo>
                  <a:lnTo>
                    <a:pt x="2117979" y="1835277"/>
                  </a:lnTo>
                  <a:lnTo>
                    <a:pt x="2067116" y="1872234"/>
                  </a:lnTo>
                  <a:lnTo>
                    <a:pt x="2016443" y="1909286"/>
                  </a:lnTo>
                  <a:lnTo>
                    <a:pt x="1965770" y="1946529"/>
                  </a:lnTo>
                  <a:lnTo>
                    <a:pt x="1915192" y="1983962"/>
                  </a:lnTo>
                  <a:lnTo>
                    <a:pt x="1864709" y="2021491"/>
                  </a:lnTo>
                  <a:lnTo>
                    <a:pt x="1814322" y="2059115"/>
                  </a:lnTo>
                  <a:lnTo>
                    <a:pt x="1764030" y="2096834"/>
                  </a:lnTo>
                  <a:lnTo>
                    <a:pt x="1713833" y="2134648"/>
                  </a:lnTo>
                  <a:lnTo>
                    <a:pt x="1663732" y="2172462"/>
                  </a:lnTo>
                  <a:lnTo>
                    <a:pt x="1613726" y="2210467"/>
                  </a:lnTo>
                  <a:lnTo>
                    <a:pt x="1563815" y="2248472"/>
                  </a:lnTo>
                  <a:lnTo>
                    <a:pt x="1513904" y="2286572"/>
                  </a:lnTo>
                  <a:lnTo>
                    <a:pt x="1464183" y="2324672"/>
                  </a:lnTo>
                  <a:lnTo>
                    <a:pt x="1414558" y="2362772"/>
                  </a:lnTo>
                  <a:lnTo>
                    <a:pt x="1364932" y="2400872"/>
                  </a:lnTo>
                  <a:lnTo>
                    <a:pt x="1315498" y="2439067"/>
                  </a:lnTo>
                  <a:lnTo>
                    <a:pt x="1266063" y="2477167"/>
                  </a:lnTo>
                  <a:lnTo>
                    <a:pt x="1216724" y="2515172"/>
                  </a:lnTo>
                  <a:lnTo>
                    <a:pt x="1167575" y="2553177"/>
                  </a:lnTo>
                  <a:lnTo>
                    <a:pt x="1118426" y="2591181"/>
                  </a:lnTo>
                  <a:lnTo>
                    <a:pt x="1069372" y="2629091"/>
                  </a:lnTo>
                  <a:lnTo>
                    <a:pt x="1020413" y="2666905"/>
                  </a:lnTo>
                  <a:lnTo>
                    <a:pt x="971550" y="2704624"/>
                  </a:lnTo>
                  <a:lnTo>
                    <a:pt x="922782" y="2742152"/>
                  </a:lnTo>
                  <a:lnTo>
                    <a:pt x="874109" y="2779586"/>
                  </a:lnTo>
                  <a:lnTo>
                    <a:pt x="825437" y="2816923"/>
                  </a:lnTo>
                  <a:lnTo>
                    <a:pt x="776954" y="2854071"/>
                  </a:lnTo>
                  <a:lnTo>
                    <a:pt x="728472" y="2891028"/>
                  </a:lnTo>
                  <a:lnTo>
                    <a:pt x="680180" y="2927890"/>
                  </a:lnTo>
                  <a:lnTo>
                    <a:pt x="631889" y="2964466"/>
                  </a:lnTo>
                  <a:lnTo>
                    <a:pt x="583692" y="3000756"/>
                  </a:lnTo>
                  <a:lnTo>
                    <a:pt x="535591" y="3036856"/>
                  </a:lnTo>
                  <a:lnTo>
                    <a:pt x="487585" y="3072765"/>
                  </a:lnTo>
                  <a:lnTo>
                    <a:pt x="439674" y="3108293"/>
                  </a:lnTo>
                  <a:lnTo>
                    <a:pt x="391859" y="3143631"/>
                  </a:lnTo>
                  <a:lnTo>
                    <a:pt x="344138" y="3178588"/>
                  </a:lnTo>
                  <a:lnTo>
                    <a:pt x="296418" y="3213259"/>
                  </a:lnTo>
                  <a:lnTo>
                    <a:pt x="248888" y="3247644"/>
                  </a:lnTo>
                  <a:lnTo>
                    <a:pt x="201359" y="3281648"/>
                  </a:lnTo>
                  <a:lnTo>
                    <a:pt x="153924" y="3315177"/>
                  </a:lnTo>
                  <a:lnTo>
                    <a:pt x="106585" y="3348419"/>
                  </a:lnTo>
                  <a:lnTo>
                    <a:pt x="59341" y="3381280"/>
                  </a:lnTo>
                  <a:lnTo>
                    <a:pt x="12192" y="3413570"/>
                  </a:lnTo>
                  <a:lnTo>
                    <a:pt x="0" y="3421952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3" name="任意多边形: 形状 192"/>
            <p:cNvSpPr/>
            <p:nvPr/>
          </p:nvSpPr>
          <p:spPr>
            <a:xfrm>
              <a:off x="664019" y="-111515"/>
              <a:ext cx="7118318" cy="3460908"/>
            </a:xfrm>
            <a:custGeom>
              <a:avLst/>
              <a:gdLst>
                <a:gd name="connsiteX0" fmla="*/ 7118319 w 7118318"/>
                <a:gd name="connsiteY0" fmla="*/ 82868 h 3460908"/>
                <a:gd name="connsiteX1" fmla="*/ 7092982 w 7118318"/>
                <a:gd name="connsiteY1" fmla="*/ 77248 h 3460908"/>
                <a:gd name="connsiteX2" fmla="*/ 7031546 w 7118318"/>
                <a:gd name="connsiteY2" fmla="*/ 64580 h 3460908"/>
                <a:gd name="connsiteX3" fmla="*/ 6970204 w 7118318"/>
                <a:gd name="connsiteY3" fmla="*/ 53054 h 3460908"/>
                <a:gd name="connsiteX4" fmla="*/ 6909054 w 7118318"/>
                <a:gd name="connsiteY4" fmla="*/ 42577 h 3460908"/>
                <a:gd name="connsiteX5" fmla="*/ 6847999 w 7118318"/>
                <a:gd name="connsiteY5" fmla="*/ 33338 h 3460908"/>
                <a:gd name="connsiteX6" fmla="*/ 6787039 w 7118318"/>
                <a:gd name="connsiteY6" fmla="*/ 25146 h 3460908"/>
                <a:gd name="connsiteX7" fmla="*/ 6726269 w 7118318"/>
                <a:gd name="connsiteY7" fmla="*/ 18193 h 3460908"/>
                <a:gd name="connsiteX8" fmla="*/ 6665595 w 7118318"/>
                <a:gd name="connsiteY8" fmla="*/ 12287 h 3460908"/>
                <a:gd name="connsiteX9" fmla="*/ 6605112 w 7118318"/>
                <a:gd name="connsiteY9" fmla="*/ 7525 h 3460908"/>
                <a:gd name="connsiteX10" fmla="*/ 6544628 w 7118318"/>
                <a:gd name="connsiteY10" fmla="*/ 3905 h 3460908"/>
                <a:gd name="connsiteX11" fmla="*/ 6484335 w 7118318"/>
                <a:gd name="connsiteY11" fmla="*/ 1524 h 3460908"/>
                <a:gd name="connsiteX12" fmla="*/ 6424232 w 7118318"/>
                <a:gd name="connsiteY12" fmla="*/ 191 h 3460908"/>
                <a:gd name="connsiteX13" fmla="*/ 6364129 w 7118318"/>
                <a:gd name="connsiteY13" fmla="*/ 0 h 3460908"/>
                <a:gd name="connsiteX14" fmla="*/ 6304312 w 7118318"/>
                <a:gd name="connsiteY14" fmla="*/ 857 h 3460908"/>
                <a:gd name="connsiteX15" fmla="*/ 6244400 w 7118318"/>
                <a:gd name="connsiteY15" fmla="*/ 2858 h 3460908"/>
                <a:gd name="connsiteX16" fmla="*/ 6184869 w 7118318"/>
                <a:gd name="connsiteY16" fmla="*/ 6001 h 3460908"/>
                <a:gd name="connsiteX17" fmla="*/ 6125242 w 7118318"/>
                <a:gd name="connsiteY17" fmla="*/ 10287 h 3460908"/>
                <a:gd name="connsiteX18" fmla="*/ 6065806 w 7118318"/>
                <a:gd name="connsiteY18" fmla="*/ 15526 h 3460908"/>
                <a:gd name="connsiteX19" fmla="*/ 6006560 w 7118318"/>
                <a:gd name="connsiteY19" fmla="*/ 21908 h 3460908"/>
                <a:gd name="connsiteX20" fmla="*/ 5947411 w 7118318"/>
                <a:gd name="connsiteY20" fmla="*/ 29242 h 3460908"/>
                <a:gd name="connsiteX21" fmla="*/ 5888355 w 7118318"/>
                <a:gd name="connsiteY21" fmla="*/ 37719 h 3460908"/>
                <a:gd name="connsiteX22" fmla="*/ 5829396 w 7118318"/>
                <a:gd name="connsiteY22" fmla="*/ 47054 h 3460908"/>
                <a:gd name="connsiteX23" fmla="*/ 5770626 w 7118318"/>
                <a:gd name="connsiteY23" fmla="*/ 57531 h 3460908"/>
                <a:gd name="connsiteX24" fmla="*/ 5711952 w 7118318"/>
                <a:gd name="connsiteY24" fmla="*/ 68866 h 3460908"/>
                <a:gd name="connsiteX25" fmla="*/ 5653373 w 7118318"/>
                <a:gd name="connsiteY25" fmla="*/ 81153 h 3460908"/>
                <a:gd name="connsiteX26" fmla="*/ 5594890 w 7118318"/>
                <a:gd name="connsiteY26" fmla="*/ 94393 h 3460908"/>
                <a:gd name="connsiteX27" fmla="*/ 5536597 w 7118318"/>
                <a:gd name="connsiteY27" fmla="*/ 108395 h 3460908"/>
                <a:gd name="connsiteX28" fmla="*/ 5478399 w 7118318"/>
                <a:gd name="connsiteY28" fmla="*/ 123349 h 3460908"/>
                <a:gd name="connsiteX29" fmla="*/ 5420297 w 7118318"/>
                <a:gd name="connsiteY29" fmla="*/ 139160 h 3460908"/>
                <a:gd name="connsiteX30" fmla="*/ 5362385 w 7118318"/>
                <a:gd name="connsiteY30" fmla="*/ 155734 h 3460908"/>
                <a:gd name="connsiteX31" fmla="*/ 5304473 w 7118318"/>
                <a:gd name="connsiteY31" fmla="*/ 172974 h 3460908"/>
                <a:gd name="connsiteX32" fmla="*/ 5246751 w 7118318"/>
                <a:gd name="connsiteY32" fmla="*/ 191072 h 3460908"/>
                <a:gd name="connsiteX33" fmla="*/ 5189125 w 7118318"/>
                <a:gd name="connsiteY33" fmla="*/ 209741 h 3460908"/>
                <a:gd name="connsiteX34" fmla="*/ 5131594 w 7118318"/>
                <a:gd name="connsiteY34" fmla="*/ 229172 h 3460908"/>
                <a:gd name="connsiteX35" fmla="*/ 5074253 w 7118318"/>
                <a:gd name="connsiteY35" fmla="*/ 249174 h 3460908"/>
                <a:gd name="connsiteX36" fmla="*/ 5016913 w 7118318"/>
                <a:gd name="connsiteY36" fmla="*/ 269653 h 3460908"/>
                <a:gd name="connsiteX37" fmla="*/ 4959763 w 7118318"/>
                <a:gd name="connsiteY37" fmla="*/ 290798 h 3460908"/>
                <a:gd name="connsiteX38" fmla="*/ 4902708 w 7118318"/>
                <a:gd name="connsiteY38" fmla="*/ 312325 h 3460908"/>
                <a:gd name="connsiteX39" fmla="*/ 4845749 w 7118318"/>
                <a:gd name="connsiteY39" fmla="*/ 334423 h 3460908"/>
                <a:gd name="connsiteX40" fmla="*/ 4788980 w 7118318"/>
                <a:gd name="connsiteY40" fmla="*/ 356807 h 3460908"/>
                <a:gd name="connsiteX41" fmla="*/ 4732211 w 7118318"/>
                <a:gd name="connsiteY41" fmla="*/ 379571 h 3460908"/>
                <a:gd name="connsiteX42" fmla="*/ 4675632 w 7118318"/>
                <a:gd name="connsiteY42" fmla="*/ 402622 h 3460908"/>
                <a:gd name="connsiteX43" fmla="*/ 4619149 w 7118318"/>
                <a:gd name="connsiteY43" fmla="*/ 425958 h 3460908"/>
                <a:gd name="connsiteX44" fmla="*/ 4562761 w 7118318"/>
                <a:gd name="connsiteY44" fmla="*/ 449485 h 3460908"/>
                <a:gd name="connsiteX45" fmla="*/ 4506468 w 7118318"/>
                <a:gd name="connsiteY45" fmla="*/ 473107 h 3460908"/>
                <a:gd name="connsiteX46" fmla="*/ 4450366 w 7118318"/>
                <a:gd name="connsiteY46" fmla="*/ 496919 h 3460908"/>
                <a:gd name="connsiteX47" fmla="*/ 4394264 w 7118318"/>
                <a:gd name="connsiteY47" fmla="*/ 520637 h 3460908"/>
                <a:gd name="connsiteX48" fmla="*/ 4338352 w 7118318"/>
                <a:gd name="connsiteY48" fmla="*/ 544449 h 3460908"/>
                <a:gd name="connsiteX49" fmla="*/ 4282535 w 7118318"/>
                <a:gd name="connsiteY49" fmla="*/ 568643 h 3460908"/>
                <a:gd name="connsiteX50" fmla="*/ 4226814 w 7118318"/>
                <a:gd name="connsiteY50" fmla="*/ 593312 h 3460908"/>
                <a:gd name="connsiteX51" fmla="*/ 4171188 w 7118318"/>
                <a:gd name="connsiteY51" fmla="*/ 618458 h 3460908"/>
                <a:gd name="connsiteX52" fmla="*/ 4115657 w 7118318"/>
                <a:gd name="connsiteY52" fmla="*/ 644081 h 3460908"/>
                <a:gd name="connsiteX53" fmla="*/ 4060222 w 7118318"/>
                <a:gd name="connsiteY53" fmla="*/ 670084 h 3460908"/>
                <a:gd name="connsiteX54" fmla="*/ 4004977 w 7118318"/>
                <a:gd name="connsiteY54" fmla="*/ 696658 h 3460908"/>
                <a:gd name="connsiteX55" fmla="*/ 3949827 w 7118318"/>
                <a:gd name="connsiteY55" fmla="*/ 723614 h 3460908"/>
                <a:gd name="connsiteX56" fmla="*/ 3894677 w 7118318"/>
                <a:gd name="connsiteY56" fmla="*/ 751046 h 3460908"/>
                <a:gd name="connsiteX57" fmla="*/ 3839718 w 7118318"/>
                <a:gd name="connsiteY57" fmla="*/ 778859 h 3460908"/>
                <a:gd name="connsiteX58" fmla="*/ 3784854 w 7118318"/>
                <a:gd name="connsiteY58" fmla="*/ 807244 h 3460908"/>
                <a:gd name="connsiteX59" fmla="*/ 3730085 w 7118318"/>
                <a:gd name="connsiteY59" fmla="*/ 835914 h 3460908"/>
                <a:gd name="connsiteX60" fmla="*/ 3675412 w 7118318"/>
                <a:gd name="connsiteY60" fmla="*/ 865061 h 3460908"/>
                <a:gd name="connsiteX61" fmla="*/ 3620929 w 7118318"/>
                <a:gd name="connsiteY61" fmla="*/ 894588 h 3460908"/>
                <a:gd name="connsiteX62" fmla="*/ 3566446 w 7118318"/>
                <a:gd name="connsiteY62" fmla="*/ 924592 h 3460908"/>
                <a:gd name="connsiteX63" fmla="*/ 3512153 w 7118318"/>
                <a:gd name="connsiteY63" fmla="*/ 954977 h 3460908"/>
                <a:gd name="connsiteX64" fmla="*/ 3457861 w 7118318"/>
                <a:gd name="connsiteY64" fmla="*/ 985742 h 3460908"/>
                <a:gd name="connsiteX65" fmla="*/ 3403759 w 7118318"/>
                <a:gd name="connsiteY65" fmla="*/ 1016889 h 3460908"/>
                <a:gd name="connsiteX66" fmla="*/ 3349657 w 7118318"/>
                <a:gd name="connsiteY66" fmla="*/ 1048417 h 3460908"/>
                <a:gd name="connsiteX67" fmla="*/ 3295746 w 7118318"/>
                <a:gd name="connsiteY67" fmla="*/ 1080326 h 3460908"/>
                <a:gd name="connsiteX68" fmla="*/ 3241929 w 7118318"/>
                <a:gd name="connsiteY68" fmla="*/ 1112615 h 3460908"/>
                <a:gd name="connsiteX69" fmla="*/ 3188208 w 7118318"/>
                <a:gd name="connsiteY69" fmla="*/ 1145286 h 3460908"/>
                <a:gd name="connsiteX70" fmla="*/ 3134582 w 7118318"/>
                <a:gd name="connsiteY70" fmla="*/ 1178243 h 3460908"/>
                <a:gd name="connsiteX71" fmla="*/ 3081052 w 7118318"/>
                <a:gd name="connsiteY71" fmla="*/ 1211580 h 3460908"/>
                <a:gd name="connsiteX72" fmla="*/ 3027617 w 7118318"/>
                <a:gd name="connsiteY72" fmla="*/ 1245203 h 3460908"/>
                <a:gd name="connsiteX73" fmla="*/ 2974372 w 7118318"/>
                <a:gd name="connsiteY73" fmla="*/ 1279207 h 3460908"/>
                <a:gd name="connsiteX74" fmla="*/ 2921127 w 7118318"/>
                <a:gd name="connsiteY74" fmla="*/ 1313498 h 3460908"/>
                <a:gd name="connsiteX75" fmla="*/ 2867978 w 7118318"/>
                <a:gd name="connsiteY75" fmla="*/ 1348169 h 3460908"/>
                <a:gd name="connsiteX76" fmla="*/ 2814923 w 7118318"/>
                <a:gd name="connsiteY76" fmla="*/ 1383030 h 3460908"/>
                <a:gd name="connsiteX77" fmla="*/ 2762059 w 7118318"/>
                <a:gd name="connsiteY77" fmla="*/ 1418273 h 3460908"/>
                <a:gd name="connsiteX78" fmla="*/ 2709196 w 7118318"/>
                <a:gd name="connsiteY78" fmla="*/ 1453706 h 3460908"/>
                <a:gd name="connsiteX79" fmla="*/ 2656523 w 7118318"/>
                <a:gd name="connsiteY79" fmla="*/ 1489520 h 3460908"/>
                <a:gd name="connsiteX80" fmla="*/ 2603849 w 7118318"/>
                <a:gd name="connsiteY80" fmla="*/ 1525524 h 3460908"/>
                <a:gd name="connsiteX81" fmla="*/ 2551367 w 7118318"/>
                <a:gd name="connsiteY81" fmla="*/ 1561719 h 3460908"/>
                <a:gd name="connsiteX82" fmla="*/ 2498884 w 7118318"/>
                <a:gd name="connsiteY82" fmla="*/ 1598200 h 3460908"/>
                <a:gd name="connsiteX83" fmla="*/ 2446592 w 7118318"/>
                <a:gd name="connsiteY83" fmla="*/ 1634966 h 3460908"/>
                <a:gd name="connsiteX84" fmla="*/ 2394299 w 7118318"/>
                <a:gd name="connsiteY84" fmla="*/ 1671923 h 3460908"/>
                <a:gd name="connsiteX85" fmla="*/ 2342198 w 7118318"/>
                <a:gd name="connsiteY85" fmla="*/ 1709071 h 3460908"/>
                <a:gd name="connsiteX86" fmla="*/ 2290191 w 7118318"/>
                <a:gd name="connsiteY86" fmla="*/ 1746409 h 3460908"/>
                <a:gd name="connsiteX87" fmla="*/ 2238185 w 7118318"/>
                <a:gd name="connsiteY87" fmla="*/ 1783937 h 3460908"/>
                <a:gd name="connsiteX88" fmla="*/ 2186369 w 7118318"/>
                <a:gd name="connsiteY88" fmla="*/ 1821656 h 3460908"/>
                <a:gd name="connsiteX89" fmla="*/ 2134648 w 7118318"/>
                <a:gd name="connsiteY89" fmla="*/ 1859566 h 3460908"/>
                <a:gd name="connsiteX90" fmla="*/ 2082927 w 7118318"/>
                <a:gd name="connsiteY90" fmla="*/ 1897666 h 3460908"/>
                <a:gd name="connsiteX91" fmla="*/ 2031397 w 7118318"/>
                <a:gd name="connsiteY91" fmla="*/ 1935861 h 3460908"/>
                <a:gd name="connsiteX92" fmla="*/ 1979962 w 7118318"/>
                <a:gd name="connsiteY92" fmla="*/ 1974152 h 3460908"/>
                <a:gd name="connsiteX93" fmla="*/ 1928527 w 7118318"/>
                <a:gd name="connsiteY93" fmla="*/ 2012537 h 3460908"/>
                <a:gd name="connsiteX94" fmla="*/ 1877282 w 7118318"/>
                <a:gd name="connsiteY94" fmla="*/ 2051114 h 3460908"/>
                <a:gd name="connsiteX95" fmla="*/ 1826038 w 7118318"/>
                <a:gd name="connsiteY95" fmla="*/ 2089785 h 3460908"/>
                <a:gd name="connsiteX96" fmla="*/ 1774984 w 7118318"/>
                <a:gd name="connsiteY96" fmla="*/ 2128457 h 3460908"/>
                <a:gd name="connsiteX97" fmla="*/ 1724025 w 7118318"/>
                <a:gd name="connsiteY97" fmla="*/ 2167319 h 3460908"/>
                <a:gd name="connsiteX98" fmla="*/ 1673066 w 7118318"/>
                <a:gd name="connsiteY98" fmla="*/ 2206181 h 3460908"/>
                <a:gd name="connsiteX99" fmla="*/ 1622298 w 7118318"/>
                <a:gd name="connsiteY99" fmla="*/ 2245043 h 3460908"/>
                <a:gd name="connsiteX100" fmla="*/ 1571530 w 7118318"/>
                <a:gd name="connsiteY100" fmla="*/ 2284000 h 3460908"/>
                <a:gd name="connsiteX101" fmla="*/ 1520952 w 7118318"/>
                <a:gd name="connsiteY101" fmla="*/ 2322957 h 3460908"/>
                <a:gd name="connsiteX102" fmla="*/ 1470374 w 7118318"/>
                <a:gd name="connsiteY102" fmla="*/ 2361914 h 3460908"/>
                <a:gd name="connsiteX103" fmla="*/ 1419987 w 7118318"/>
                <a:gd name="connsiteY103" fmla="*/ 2400872 h 3460908"/>
                <a:gd name="connsiteX104" fmla="*/ 1369600 w 7118318"/>
                <a:gd name="connsiteY104" fmla="*/ 2439829 h 3460908"/>
                <a:gd name="connsiteX105" fmla="*/ 1319308 w 7118318"/>
                <a:gd name="connsiteY105" fmla="*/ 2478786 h 3460908"/>
                <a:gd name="connsiteX106" fmla="*/ 1269206 w 7118318"/>
                <a:gd name="connsiteY106" fmla="*/ 2517553 h 3460908"/>
                <a:gd name="connsiteX107" fmla="*/ 1219105 w 7118318"/>
                <a:gd name="connsiteY107" fmla="*/ 2556415 h 3460908"/>
                <a:gd name="connsiteX108" fmla="*/ 1169099 w 7118318"/>
                <a:gd name="connsiteY108" fmla="*/ 2595086 h 3460908"/>
                <a:gd name="connsiteX109" fmla="*/ 1119188 w 7118318"/>
                <a:gd name="connsiteY109" fmla="*/ 2633758 h 3460908"/>
                <a:gd name="connsiteX110" fmla="*/ 1069372 w 7118318"/>
                <a:gd name="connsiteY110" fmla="*/ 2672334 h 3460908"/>
                <a:gd name="connsiteX111" fmla="*/ 1019651 w 7118318"/>
                <a:gd name="connsiteY111" fmla="*/ 2710720 h 3460908"/>
                <a:gd name="connsiteX112" fmla="*/ 970121 w 7118318"/>
                <a:gd name="connsiteY112" fmla="*/ 2749010 h 3460908"/>
                <a:gd name="connsiteX113" fmla="*/ 920496 w 7118318"/>
                <a:gd name="connsiteY113" fmla="*/ 2787110 h 3460908"/>
                <a:gd name="connsiteX114" fmla="*/ 871061 w 7118318"/>
                <a:gd name="connsiteY114" fmla="*/ 2825115 h 3460908"/>
                <a:gd name="connsiteX115" fmla="*/ 821722 w 7118318"/>
                <a:gd name="connsiteY115" fmla="*/ 2862929 h 3460908"/>
                <a:gd name="connsiteX116" fmla="*/ 772478 w 7118318"/>
                <a:gd name="connsiteY116" fmla="*/ 2900553 h 3460908"/>
                <a:gd name="connsiteX117" fmla="*/ 723329 w 7118318"/>
                <a:gd name="connsiteY117" fmla="*/ 2937986 h 3460908"/>
                <a:gd name="connsiteX118" fmla="*/ 674180 w 7118318"/>
                <a:gd name="connsiteY118" fmla="*/ 2975134 h 3460908"/>
                <a:gd name="connsiteX119" fmla="*/ 625221 w 7118318"/>
                <a:gd name="connsiteY119" fmla="*/ 3012091 h 3460908"/>
                <a:gd name="connsiteX120" fmla="*/ 576263 w 7118318"/>
                <a:gd name="connsiteY120" fmla="*/ 3048762 h 3460908"/>
                <a:gd name="connsiteX121" fmla="*/ 527495 w 7118318"/>
                <a:gd name="connsiteY121" fmla="*/ 3085148 h 3460908"/>
                <a:gd name="connsiteX122" fmla="*/ 478727 w 7118318"/>
                <a:gd name="connsiteY122" fmla="*/ 3121342 h 3460908"/>
                <a:gd name="connsiteX123" fmla="*/ 430054 w 7118318"/>
                <a:gd name="connsiteY123" fmla="*/ 3157157 h 3460908"/>
                <a:gd name="connsiteX124" fmla="*/ 381572 w 7118318"/>
                <a:gd name="connsiteY124" fmla="*/ 3192685 h 3460908"/>
                <a:gd name="connsiteX125" fmla="*/ 333089 w 7118318"/>
                <a:gd name="connsiteY125" fmla="*/ 3227832 h 3460908"/>
                <a:gd name="connsiteX126" fmla="*/ 284702 w 7118318"/>
                <a:gd name="connsiteY126" fmla="*/ 3262694 h 3460908"/>
                <a:gd name="connsiteX127" fmla="*/ 236411 w 7118318"/>
                <a:gd name="connsiteY127" fmla="*/ 3297174 h 3460908"/>
                <a:gd name="connsiteX128" fmla="*/ 188214 w 7118318"/>
                <a:gd name="connsiteY128" fmla="*/ 3331274 h 3460908"/>
                <a:gd name="connsiteX129" fmla="*/ 140018 w 7118318"/>
                <a:gd name="connsiteY129" fmla="*/ 3364897 h 3460908"/>
                <a:gd name="connsiteX130" fmla="*/ 92012 w 7118318"/>
                <a:gd name="connsiteY130" fmla="*/ 3398234 h 3460908"/>
                <a:gd name="connsiteX131" fmla="*/ 44101 w 7118318"/>
                <a:gd name="connsiteY131" fmla="*/ 3431000 h 3460908"/>
                <a:gd name="connsiteX132" fmla="*/ 0 w 7118318"/>
                <a:gd name="connsiteY132" fmla="*/ 3460909 h 34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7118318" h="3460908">
                  <a:moveTo>
                    <a:pt x="7118319" y="82868"/>
                  </a:moveTo>
                  <a:lnTo>
                    <a:pt x="7092982" y="77248"/>
                  </a:lnTo>
                  <a:lnTo>
                    <a:pt x="7031546" y="64580"/>
                  </a:lnTo>
                  <a:lnTo>
                    <a:pt x="6970204" y="53054"/>
                  </a:lnTo>
                  <a:lnTo>
                    <a:pt x="6909054" y="42577"/>
                  </a:lnTo>
                  <a:lnTo>
                    <a:pt x="6847999" y="33338"/>
                  </a:lnTo>
                  <a:lnTo>
                    <a:pt x="6787039" y="25146"/>
                  </a:lnTo>
                  <a:lnTo>
                    <a:pt x="6726269" y="18193"/>
                  </a:lnTo>
                  <a:lnTo>
                    <a:pt x="6665595" y="12287"/>
                  </a:lnTo>
                  <a:lnTo>
                    <a:pt x="6605112" y="7525"/>
                  </a:lnTo>
                  <a:lnTo>
                    <a:pt x="6544628" y="3905"/>
                  </a:lnTo>
                  <a:lnTo>
                    <a:pt x="6484335" y="1524"/>
                  </a:lnTo>
                  <a:lnTo>
                    <a:pt x="6424232" y="191"/>
                  </a:lnTo>
                  <a:lnTo>
                    <a:pt x="6364129" y="0"/>
                  </a:lnTo>
                  <a:lnTo>
                    <a:pt x="6304312" y="857"/>
                  </a:lnTo>
                  <a:lnTo>
                    <a:pt x="6244400" y="2858"/>
                  </a:lnTo>
                  <a:lnTo>
                    <a:pt x="6184869" y="6001"/>
                  </a:lnTo>
                  <a:lnTo>
                    <a:pt x="6125242" y="10287"/>
                  </a:lnTo>
                  <a:lnTo>
                    <a:pt x="6065806" y="15526"/>
                  </a:lnTo>
                  <a:lnTo>
                    <a:pt x="6006560" y="21908"/>
                  </a:lnTo>
                  <a:lnTo>
                    <a:pt x="5947411" y="29242"/>
                  </a:lnTo>
                  <a:lnTo>
                    <a:pt x="5888355" y="37719"/>
                  </a:lnTo>
                  <a:lnTo>
                    <a:pt x="5829396" y="47054"/>
                  </a:lnTo>
                  <a:lnTo>
                    <a:pt x="5770626" y="57531"/>
                  </a:lnTo>
                  <a:lnTo>
                    <a:pt x="5711952" y="68866"/>
                  </a:lnTo>
                  <a:lnTo>
                    <a:pt x="5653373" y="81153"/>
                  </a:lnTo>
                  <a:lnTo>
                    <a:pt x="5594890" y="94393"/>
                  </a:lnTo>
                  <a:lnTo>
                    <a:pt x="5536597" y="108395"/>
                  </a:lnTo>
                  <a:lnTo>
                    <a:pt x="5478399" y="123349"/>
                  </a:lnTo>
                  <a:lnTo>
                    <a:pt x="5420297" y="139160"/>
                  </a:lnTo>
                  <a:lnTo>
                    <a:pt x="5362385" y="155734"/>
                  </a:lnTo>
                  <a:lnTo>
                    <a:pt x="5304473" y="172974"/>
                  </a:lnTo>
                  <a:lnTo>
                    <a:pt x="5246751" y="191072"/>
                  </a:lnTo>
                  <a:lnTo>
                    <a:pt x="5189125" y="209741"/>
                  </a:lnTo>
                  <a:lnTo>
                    <a:pt x="5131594" y="229172"/>
                  </a:lnTo>
                  <a:lnTo>
                    <a:pt x="5074253" y="249174"/>
                  </a:lnTo>
                  <a:lnTo>
                    <a:pt x="5016913" y="269653"/>
                  </a:lnTo>
                  <a:lnTo>
                    <a:pt x="4959763" y="290798"/>
                  </a:lnTo>
                  <a:lnTo>
                    <a:pt x="4902708" y="312325"/>
                  </a:lnTo>
                  <a:lnTo>
                    <a:pt x="4845749" y="334423"/>
                  </a:lnTo>
                  <a:lnTo>
                    <a:pt x="4788980" y="356807"/>
                  </a:lnTo>
                  <a:lnTo>
                    <a:pt x="4732211" y="379571"/>
                  </a:lnTo>
                  <a:lnTo>
                    <a:pt x="4675632" y="402622"/>
                  </a:lnTo>
                  <a:lnTo>
                    <a:pt x="4619149" y="425958"/>
                  </a:lnTo>
                  <a:lnTo>
                    <a:pt x="4562761" y="449485"/>
                  </a:lnTo>
                  <a:lnTo>
                    <a:pt x="4506468" y="473107"/>
                  </a:lnTo>
                  <a:lnTo>
                    <a:pt x="4450366" y="496919"/>
                  </a:lnTo>
                  <a:lnTo>
                    <a:pt x="4394264" y="520637"/>
                  </a:lnTo>
                  <a:lnTo>
                    <a:pt x="4338352" y="544449"/>
                  </a:lnTo>
                  <a:lnTo>
                    <a:pt x="4282535" y="568643"/>
                  </a:lnTo>
                  <a:lnTo>
                    <a:pt x="4226814" y="593312"/>
                  </a:lnTo>
                  <a:lnTo>
                    <a:pt x="4171188" y="618458"/>
                  </a:lnTo>
                  <a:lnTo>
                    <a:pt x="4115657" y="644081"/>
                  </a:lnTo>
                  <a:lnTo>
                    <a:pt x="4060222" y="670084"/>
                  </a:lnTo>
                  <a:lnTo>
                    <a:pt x="4004977" y="696658"/>
                  </a:lnTo>
                  <a:lnTo>
                    <a:pt x="3949827" y="723614"/>
                  </a:lnTo>
                  <a:lnTo>
                    <a:pt x="3894677" y="751046"/>
                  </a:lnTo>
                  <a:lnTo>
                    <a:pt x="3839718" y="778859"/>
                  </a:lnTo>
                  <a:lnTo>
                    <a:pt x="3784854" y="807244"/>
                  </a:lnTo>
                  <a:lnTo>
                    <a:pt x="3730085" y="835914"/>
                  </a:lnTo>
                  <a:lnTo>
                    <a:pt x="3675412" y="865061"/>
                  </a:lnTo>
                  <a:lnTo>
                    <a:pt x="3620929" y="894588"/>
                  </a:lnTo>
                  <a:lnTo>
                    <a:pt x="3566446" y="924592"/>
                  </a:lnTo>
                  <a:lnTo>
                    <a:pt x="3512153" y="954977"/>
                  </a:lnTo>
                  <a:lnTo>
                    <a:pt x="3457861" y="985742"/>
                  </a:lnTo>
                  <a:lnTo>
                    <a:pt x="3403759" y="1016889"/>
                  </a:lnTo>
                  <a:lnTo>
                    <a:pt x="3349657" y="1048417"/>
                  </a:lnTo>
                  <a:lnTo>
                    <a:pt x="3295746" y="1080326"/>
                  </a:lnTo>
                  <a:lnTo>
                    <a:pt x="3241929" y="1112615"/>
                  </a:lnTo>
                  <a:lnTo>
                    <a:pt x="3188208" y="1145286"/>
                  </a:lnTo>
                  <a:lnTo>
                    <a:pt x="3134582" y="1178243"/>
                  </a:lnTo>
                  <a:lnTo>
                    <a:pt x="3081052" y="1211580"/>
                  </a:lnTo>
                  <a:lnTo>
                    <a:pt x="3027617" y="1245203"/>
                  </a:lnTo>
                  <a:lnTo>
                    <a:pt x="2974372" y="1279207"/>
                  </a:lnTo>
                  <a:lnTo>
                    <a:pt x="2921127" y="1313498"/>
                  </a:lnTo>
                  <a:lnTo>
                    <a:pt x="2867978" y="1348169"/>
                  </a:lnTo>
                  <a:lnTo>
                    <a:pt x="2814923" y="1383030"/>
                  </a:lnTo>
                  <a:lnTo>
                    <a:pt x="2762059" y="1418273"/>
                  </a:lnTo>
                  <a:lnTo>
                    <a:pt x="2709196" y="1453706"/>
                  </a:lnTo>
                  <a:lnTo>
                    <a:pt x="2656523" y="1489520"/>
                  </a:lnTo>
                  <a:lnTo>
                    <a:pt x="2603849" y="1525524"/>
                  </a:lnTo>
                  <a:lnTo>
                    <a:pt x="2551367" y="1561719"/>
                  </a:lnTo>
                  <a:lnTo>
                    <a:pt x="2498884" y="1598200"/>
                  </a:lnTo>
                  <a:lnTo>
                    <a:pt x="2446592" y="1634966"/>
                  </a:lnTo>
                  <a:lnTo>
                    <a:pt x="2394299" y="1671923"/>
                  </a:lnTo>
                  <a:lnTo>
                    <a:pt x="2342198" y="1709071"/>
                  </a:lnTo>
                  <a:lnTo>
                    <a:pt x="2290191" y="1746409"/>
                  </a:lnTo>
                  <a:lnTo>
                    <a:pt x="2238185" y="1783937"/>
                  </a:lnTo>
                  <a:lnTo>
                    <a:pt x="2186369" y="1821656"/>
                  </a:lnTo>
                  <a:lnTo>
                    <a:pt x="2134648" y="1859566"/>
                  </a:lnTo>
                  <a:lnTo>
                    <a:pt x="2082927" y="1897666"/>
                  </a:lnTo>
                  <a:lnTo>
                    <a:pt x="2031397" y="1935861"/>
                  </a:lnTo>
                  <a:lnTo>
                    <a:pt x="1979962" y="1974152"/>
                  </a:lnTo>
                  <a:lnTo>
                    <a:pt x="1928527" y="2012537"/>
                  </a:lnTo>
                  <a:lnTo>
                    <a:pt x="1877282" y="2051114"/>
                  </a:lnTo>
                  <a:lnTo>
                    <a:pt x="1826038" y="2089785"/>
                  </a:lnTo>
                  <a:lnTo>
                    <a:pt x="1774984" y="2128457"/>
                  </a:lnTo>
                  <a:lnTo>
                    <a:pt x="1724025" y="2167319"/>
                  </a:lnTo>
                  <a:lnTo>
                    <a:pt x="1673066" y="2206181"/>
                  </a:lnTo>
                  <a:lnTo>
                    <a:pt x="1622298" y="2245043"/>
                  </a:lnTo>
                  <a:lnTo>
                    <a:pt x="1571530" y="2284000"/>
                  </a:lnTo>
                  <a:lnTo>
                    <a:pt x="1520952" y="2322957"/>
                  </a:lnTo>
                  <a:lnTo>
                    <a:pt x="1470374" y="2361914"/>
                  </a:lnTo>
                  <a:lnTo>
                    <a:pt x="1419987" y="2400872"/>
                  </a:lnTo>
                  <a:lnTo>
                    <a:pt x="1369600" y="2439829"/>
                  </a:lnTo>
                  <a:lnTo>
                    <a:pt x="1319308" y="2478786"/>
                  </a:lnTo>
                  <a:lnTo>
                    <a:pt x="1269206" y="2517553"/>
                  </a:lnTo>
                  <a:lnTo>
                    <a:pt x="1219105" y="2556415"/>
                  </a:lnTo>
                  <a:lnTo>
                    <a:pt x="1169099" y="2595086"/>
                  </a:lnTo>
                  <a:lnTo>
                    <a:pt x="1119188" y="2633758"/>
                  </a:lnTo>
                  <a:lnTo>
                    <a:pt x="1069372" y="2672334"/>
                  </a:lnTo>
                  <a:lnTo>
                    <a:pt x="1019651" y="2710720"/>
                  </a:lnTo>
                  <a:lnTo>
                    <a:pt x="970121" y="2749010"/>
                  </a:lnTo>
                  <a:lnTo>
                    <a:pt x="920496" y="2787110"/>
                  </a:lnTo>
                  <a:lnTo>
                    <a:pt x="871061" y="2825115"/>
                  </a:lnTo>
                  <a:lnTo>
                    <a:pt x="821722" y="2862929"/>
                  </a:lnTo>
                  <a:lnTo>
                    <a:pt x="772478" y="2900553"/>
                  </a:lnTo>
                  <a:lnTo>
                    <a:pt x="723329" y="2937986"/>
                  </a:lnTo>
                  <a:lnTo>
                    <a:pt x="674180" y="2975134"/>
                  </a:lnTo>
                  <a:lnTo>
                    <a:pt x="625221" y="3012091"/>
                  </a:lnTo>
                  <a:lnTo>
                    <a:pt x="576263" y="3048762"/>
                  </a:lnTo>
                  <a:lnTo>
                    <a:pt x="527495" y="3085148"/>
                  </a:lnTo>
                  <a:lnTo>
                    <a:pt x="478727" y="3121342"/>
                  </a:lnTo>
                  <a:lnTo>
                    <a:pt x="430054" y="3157157"/>
                  </a:lnTo>
                  <a:lnTo>
                    <a:pt x="381572" y="3192685"/>
                  </a:lnTo>
                  <a:lnTo>
                    <a:pt x="333089" y="3227832"/>
                  </a:lnTo>
                  <a:lnTo>
                    <a:pt x="284702" y="3262694"/>
                  </a:lnTo>
                  <a:lnTo>
                    <a:pt x="236411" y="3297174"/>
                  </a:lnTo>
                  <a:lnTo>
                    <a:pt x="188214" y="3331274"/>
                  </a:lnTo>
                  <a:lnTo>
                    <a:pt x="140018" y="3364897"/>
                  </a:lnTo>
                  <a:lnTo>
                    <a:pt x="92012" y="3398234"/>
                  </a:lnTo>
                  <a:lnTo>
                    <a:pt x="44101" y="3431000"/>
                  </a:lnTo>
                  <a:lnTo>
                    <a:pt x="0" y="3460909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01" name="椭圆 300"/>
          <p:cNvSpPr/>
          <p:nvPr userDrawn="1"/>
        </p:nvSpPr>
        <p:spPr>
          <a:xfrm>
            <a:off x="9703120" y="-1142689"/>
            <a:ext cx="3045370" cy="3045370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  <a:gs pos="85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2700000" algn="tl" rotWithShape="0">
              <a:schemeClr val="accent2">
                <a:lumMod val="60000"/>
                <a:lumOff val="40000"/>
                <a:alpha val="40000"/>
              </a:schemeClr>
            </a:outerShdw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302" name="椭圆 301"/>
          <p:cNvSpPr/>
          <p:nvPr userDrawn="1"/>
        </p:nvSpPr>
        <p:spPr>
          <a:xfrm>
            <a:off x="-663611" y="5374914"/>
            <a:ext cx="2101430" cy="2101430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0"/>
                  <a:lumOff val="100000"/>
                  <a:alpha val="39000"/>
                </a:schemeClr>
              </a:gs>
              <a:gs pos="85000">
                <a:schemeClr val="accent2">
                  <a:lumMod val="36000"/>
                  <a:lumOff val="64000"/>
                  <a:alpha val="26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2700000" algn="tl" rotWithShape="0">
              <a:schemeClr val="accent2">
                <a:lumMod val="60000"/>
                <a:lumOff val="40000"/>
                <a:alpha val="40000"/>
              </a:schemeClr>
            </a:outerShd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25" name="椭圆 24"/>
          <p:cNvSpPr/>
          <p:nvPr userDrawn="1"/>
        </p:nvSpPr>
        <p:spPr>
          <a:xfrm>
            <a:off x="11090789" y="5470393"/>
            <a:ext cx="1115360" cy="1115360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0"/>
                  <a:lumOff val="100000"/>
                  <a:alpha val="39000"/>
                </a:schemeClr>
              </a:gs>
              <a:gs pos="85000">
                <a:schemeClr val="accent2">
                  <a:lumMod val="36000"/>
                  <a:lumOff val="64000"/>
                  <a:alpha val="26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2700000" algn="tl" rotWithShape="0">
              <a:schemeClr val="accent2">
                <a:lumMod val="60000"/>
                <a:lumOff val="40000"/>
                <a:alpha val="40000"/>
              </a:schemeClr>
            </a:outerShdw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261" name="矩形: 圆角 260"/>
          <p:cNvSpPr/>
          <p:nvPr userDrawn="1"/>
        </p:nvSpPr>
        <p:spPr>
          <a:xfrm>
            <a:off x="606000" y="1144502"/>
            <a:ext cx="10980000" cy="5220000"/>
          </a:xfrm>
          <a:prstGeom prst="roundRect">
            <a:avLst>
              <a:gd name="adj" fmla="val 744"/>
            </a:avLst>
          </a:prstGeom>
          <a:solidFill>
            <a:schemeClr val="bg1"/>
          </a:solidFill>
          <a:ln>
            <a:gradFill>
              <a:gsLst>
                <a:gs pos="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outerShdw blurRad="469900" dist="114300" dir="16200000" sx="99000" sy="99000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1327F"/>
              </a:gs>
              <a:gs pos="98000">
                <a:schemeClr val="accent1"/>
              </a:gs>
            </a:gsLst>
            <a:lin ang="135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0" y="0"/>
            <a:ext cx="12192000" cy="6853555"/>
          </a:xfrm>
          <a:prstGeom prst="rect">
            <a:avLst/>
          </a:prstGeom>
          <a:solidFill>
            <a:srgbClr val="002054">
              <a:lumMod val="90000"/>
              <a:lumOff val="10000"/>
              <a:alpha val="1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8" name="组合 77"/>
          <p:cNvGrpSpPr/>
          <p:nvPr userDrawn="1"/>
        </p:nvGrpSpPr>
        <p:grpSpPr>
          <a:xfrm>
            <a:off x="1" y="3240314"/>
            <a:ext cx="12192000" cy="5257800"/>
            <a:chOff x="664019" y="-111515"/>
            <a:chExt cx="7118318" cy="3624451"/>
          </a:xfrm>
        </p:grpSpPr>
        <p:sp>
          <p:nvSpPr>
            <p:cNvPr id="79" name="任意多边形: 形状 78"/>
            <p:cNvSpPr/>
            <p:nvPr/>
          </p:nvSpPr>
          <p:spPr>
            <a:xfrm>
              <a:off x="664019" y="1203791"/>
              <a:ext cx="7118318" cy="983075"/>
            </a:xfrm>
            <a:custGeom>
              <a:avLst/>
              <a:gdLst>
                <a:gd name="connsiteX0" fmla="*/ 7118319 w 7118318"/>
                <a:gd name="connsiteY0" fmla="*/ 498348 h 983075"/>
                <a:gd name="connsiteX1" fmla="*/ 7100602 w 7118318"/>
                <a:gd name="connsiteY1" fmla="*/ 504634 h 983075"/>
                <a:gd name="connsiteX2" fmla="*/ 7065741 w 7118318"/>
                <a:gd name="connsiteY2" fmla="*/ 516922 h 983075"/>
                <a:gd name="connsiteX3" fmla="*/ 7030784 w 7118318"/>
                <a:gd name="connsiteY3" fmla="*/ 529209 h 983075"/>
                <a:gd name="connsiteX4" fmla="*/ 6996017 w 7118318"/>
                <a:gd name="connsiteY4" fmla="*/ 541401 h 983075"/>
                <a:gd name="connsiteX5" fmla="*/ 6961156 w 7118318"/>
                <a:gd name="connsiteY5" fmla="*/ 553498 h 983075"/>
                <a:gd name="connsiteX6" fmla="*/ 6926485 w 7118318"/>
                <a:gd name="connsiteY6" fmla="*/ 565499 h 983075"/>
                <a:gd name="connsiteX7" fmla="*/ 6891719 w 7118318"/>
                <a:gd name="connsiteY7" fmla="*/ 577405 h 983075"/>
                <a:gd name="connsiteX8" fmla="*/ 6857048 w 7118318"/>
                <a:gd name="connsiteY8" fmla="*/ 589121 h 983075"/>
                <a:gd name="connsiteX9" fmla="*/ 6822472 w 7118318"/>
                <a:gd name="connsiteY9" fmla="*/ 600837 h 983075"/>
                <a:gd name="connsiteX10" fmla="*/ 6787896 w 7118318"/>
                <a:gd name="connsiteY10" fmla="*/ 612267 h 983075"/>
                <a:gd name="connsiteX11" fmla="*/ 6753321 w 7118318"/>
                <a:gd name="connsiteY11" fmla="*/ 623697 h 983075"/>
                <a:gd name="connsiteX12" fmla="*/ 6718840 w 7118318"/>
                <a:gd name="connsiteY12" fmla="*/ 634841 h 983075"/>
                <a:gd name="connsiteX13" fmla="*/ 6684264 w 7118318"/>
                <a:gd name="connsiteY13" fmla="*/ 645890 h 983075"/>
                <a:gd name="connsiteX14" fmla="*/ 6649879 w 7118318"/>
                <a:gd name="connsiteY14" fmla="*/ 656749 h 983075"/>
                <a:gd name="connsiteX15" fmla="*/ 6615494 w 7118318"/>
                <a:gd name="connsiteY15" fmla="*/ 667512 h 983075"/>
                <a:gd name="connsiteX16" fmla="*/ 6581108 w 7118318"/>
                <a:gd name="connsiteY16" fmla="*/ 677989 h 983075"/>
                <a:gd name="connsiteX17" fmla="*/ 6546819 w 7118318"/>
                <a:gd name="connsiteY17" fmla="*/ 688372 h 983075"/>
                <a:gd name="connsiteX18" fmla="*/ 6512528 w 7118318"/>
                <a:gd name="connsiteY18" fmla="*/ 698468 h 983075"/>
                <a:gd name="connsiteX19" fmla="*/ 6478334 w 7118318"/>
                <a:gd name="connsiteY19" fmla="*/ 708470 h 983075"/>
                <a:gd name="connsiteX20" fmla="*/ 6444044 w 7118318"/>
                <a:gd name="connsiteY20" fmla="*/ 718185 h 983075"/>
                <a:gd name="connsiteX21" fmla="*/ 6409945 w 7118318"/>
                <a:gd name="connsiteY21" fmla="*/ 727710 h 983075"/>
                <a:gd name="connsiteX22" fmla="*/ 6375845 w 7118318"/>
                <a:gd name="connsiteY22" fmla="*/ 737045 h 983075"/>
                <a:gd name="connsiteX23" fmla="*/ 6341745 w 7118318"/>
                <a:gd name="connsiteY23" fmla="*/ 746093 h 983075"/>
                <a:gd name="connsiteX24" fmla="*/ 6307741 w 7118318"/>
                <a:gd name="connsiteY24" fmla="*/ 754951 h 983075"/>
                <a:gd name="connsiteX25" fmla="*/ 6273737 w 7118318"/>
                <a:gd name="connsiteY25" fmla="*/ 763619 h 983075"/>
                <a:gd name="connsiteX26" fmla="*/ 6239732 w 7118318"/>
                <a:gd name="connsiteY26" fmla="*/ 772097 h 983075"/>
                <a:gd name="connsiteX27" fmla="*/ 6205823 w 7118318"/>
                <a:gd name="connsiteY27" fmla="*/ 780288 h 983075"/>
                <a:gd name="connsiteX28" fmla="*/ 6171914 w 7118318"/>
                <a:gd name="connsiteY28" fmla="*/ 788289 h 983075"/>
                <a:gd name="connsiteX29" fmla="*/ 6138101 w 7118318"/>
                <a:gd name="connsiteY29" fmla="*/ 796004 h 983075"/>
                <a:gd name="connsiteX30" fmla="*/ 6104287 w 7118318"/>
                <a:gd name="connsiteY30" fmla="*/ 803529 h 983075"/>
                <a:gd name="connsiteX31" fmla="*/ 6070473 w 7118318"/>
                <a:gd name="connsiteY31" fmla="*/ 810863 h 983075"/>
                <a:gd name="connsiteX32" fmla="*/ 6036754 w 7118318"/>
                <a:gd name="connsiteY32" fmla="*/ 817912 h 983075"/>
                <a:gd name="connsiteX33" fmla="*/ 6003036 w 7118318"/>
                <a:gd name="connsiteY33" fmla="*/ 824675 h 983075"/>
                <a:gd name="connsiteX34" fmla="*/ 5969413 w 7118318"/>
                <a:gd name="connsiteY34" fmla="*/ 831247 h 983075"/>
                <a:gd name="connsiteX35" fmla="*/ 5935790 w 7118318"/>
                <a:gd name="connsiteY35" fmla="*/ 837629 h 983075"/>
                <a:gd name="connsiteX36" fmla="*/ 5902167 w 7118318"/>
                <a:gd name="connsiteY36" fmla="*/ 843725 h 983075"/>
                <a:gd name="connsiteX37" fmla="*/ 5868639 w 7118318"/>
                <a:gd name="connsiteY37" fmla="*/ 849630 h 983075"/>
                <a:gd name="connsiteX38" fmla="*/ 5835110 w 7118318"/>
                <a:gd name="connsiteY38" fmla="*/ 855250 h 983075"/>
                <a:gd name="connsiteX39" fmla="*/ 5801678 w 7118318"/>
                <a:gd name="connsiteY39" fmla="*/ 860679 h 983075"/>
                <a:gd name="connsiteX40" fmla="*/ 5768245 w 7118318"/>
                <a:gd name="connsiteY40" fmla="*/ 865918 h 983075"/>
                <a:gd name="connsiteX41" fmla="*/ 5734812 w 7118318"/>
                <a:gd name="connsiteY41" fmla="*/ 870871 h 983075"/>
                <a:gd name="connsiteX42" fmla="*/ 5701475 w 7118318"/>
                <a:gd name="connsiteY42" fmla="*/ 875729 h 983075"/>
                <a:gd name="connsiteX43" fmla="*/ 5668232 w 7118318"/>
                <a:gd name="connsiteY43" fmla="*/ 880205 h 983075"/>
                <a:gd name="connsiteX44" fmla="*/ 5634990 w 7118318"/>
                <a:gd name="connsiteY44" fmla="*/ 884587 h 983075"/>
                <a:gd name="connsiteX45" fmla="*/ 5601653 w 7118318"/>
                <a:gd name="connsiteY45" fmla="*/ 888683 h 983075"/>
                <a:gd name="connsiteX46" fmla="*/ 5568506 w 7118318"/>
                <a:gd name="connsiteY46" fmla="*/ 892683 h 983075"/>
                <a:gd name="connsiteX47" fmla="*/ 5535359 w 7118318"/>
                <a:gd name="connsiteY47" fmla="*/ 896398 h 983075"/>
                <a:gd name="connsiteX48" fmla="*/ 5502212 w 7118318"/>
                <a:gd name="connsiteY48" fmla="*/ 899922 h 983075"/>
                <a:gd name="connsiteX49" fmla="*/ 5469160 w 7118318"/>
                <a:gd name="connsiteY49" fmla="*/ 903256 h 983075"/>
                <a:gd name="connsiteX50" fmla="*/ 5436108 w 7118318"/>
                <a:gd name="connsiteY50" fmla="*/ 906399 h 983075"/>
                <a:gd name="connsiteX51" fmla="*/ 5403057 w 7118318"/>
                <a:gd name="connsiteY51" fmla="*/ 909447 h 983075"/>
                <a:gd name="connsiteX52" fmla="*/ 5370100 w 7118318"/>
                <a:gd name="connsiteY52" fmla="*/ 912305 h 983075"/>
                <a:gd name="connsiteX53" fmla="*/ 5337144 w 7118318"/>
                <a:gd name="connsiteY53" fmla="*/ 914972 h 983075"/>
                <a:gd name="connsiteX54" fmla="*/ 5304282 w 7118318"/>
                <a:gd name="connsiteY54" fmla="*/ 917448 h 983075"/>
                <a:gd name="connsiteX55" fmla="*/ 5271421 w 7118318"/>
                <a:gd name="connsiteY55" fmla="*/ 919829 h 983075"/>
                <a:gd name="connsiteX56" fmla="*/ 5238560 w 7118318"/>
                <a:gd name="connsiteY56" fmla="*/ 922020 h 983075"/>
                <a:gd name="connsiteX57" fmla="*/ 5205794 w 7118318"/>
                <a:gd name="connsiteY57" fmla="*/ 924116 h 983075"/>
                <a:gd name="connsiteX58" fmla="*/ 5173028 w 7118318"/>
                <a:gd name="connsiteY58" fmla="*/ 926116 h 983075"/>
                <a:gd name="connsiteX59" fmla="*/ 5140262 w 7118318"/>
                <a:gd name="connsiteY59" fmla="*/ 927926 h 983075"/>
                <a:gd name="connsiteX60" fmla="*/ 5107591 w 7118318"/>
                <a:gd name="connsiteY60" fmla="*/ 929735 h 983075"/>
                <a:gd name="connsiteX61" fmla="*/ 5075016 w 7118318"/>
                <a:gd name="connsiteY61" fmla="*/ 931355 h 983075"/>
                <a:gd name="connsiteX62" fmla="*/ 5042440 w 7118318"/>
                <a:gd name="connsiteY62" fmla="*/ 932974 h 983075"/>
                <a:gd name="connsiteX63" fmla="*/ 5009864 w 7118318"/>
                <a:gd name="connsiteY63" fmla="*/ 934403 h 983075"/>
                <a:gd name="connsiteX64" fmla="*/ 4977289 w 7118318"/>
                <a:gd name="connsiteY64" fmla="*/ 935926 h 983075"/>
                <a:gd name="connsiteX65" fmla="*/ 4944809 w 7118318"/>
                <a:gd name="connsiteY65" fmla="*/ 937260 h 983075"/>
                <a:gd name="connsiteX66" fmla="*/ 4912328 w 7118318"/>
                <a:gd name="connsiteY66" fmla="*/ 938593 h 983075"/>
                <a:gd name="connsiteX67" fmla="*/ 4879944 w 7118318"/>
                <a:gd name="connsiteY67" fmla="*/ 939927 h 983075"/>
                <a:gd name="connsiteX68" fmla="*/ 4847558 w 7118318"/>
                <a:gd name="connsiteY68" fmla="*/ 941260 h 983075"/>
                <a:gd name="connsiteX69" fmla="*/ 4815269 w 7118318"/>
                <a:gd name="connsiteY69" fmla="*/ 942499 h 983075"/>
                <a:gd name="connsiteX70" fmla="*/ 4782884 w 7118318"/>
                <a:gd name="connsiteY70" fmla="*/ 943832 h 983075"/>
                <a:gd name="connsiteX71" fmla="*/ 4750689 w 7118318"/>
                <a:gd name="connsiteY71" fmla="*/ 945166 h 983075"/>
                <a:gd name="connsiteX72" fmla="*/ 4718400 w 7118318"/>
                <a:gd name="connsiteY72" fmla="*/ 946499 h 983075"/>
                <a:gd name="connsiteX73" fmla="*/ 4686205 w 7118318"/>
                <a:gd name="connsiteY73" fmla="*/ 947833 h 983075"/>
                <a:gd name="connsiteX74" fmla="*/ 4654010 w 7118318"/>
                <a:gd name="connsiteY74" fmla="*/ 949357 h 983075"/>
                <a:gd name="connsiteX75" fmla="*/ 4621911 w 7118318"/>
                <a:gd name="connsiteY75" fmla="*/ 950881 h 983075"/>
                <a:gd name="connsiteX76" fmla="*/ 4589812 w 7118318"/>
                <a:gd name="connsiteY76" fmla="*/ 952500 h 983075"/>
                <a:gd name="connsiteX77" fmla="*/ 4557808 w 7118318"/>
                <a:gd name="connsiteY77" fmla="*/ 954214 h 983075"/>
                <a:gd name="connsiteX78" fmla="*/ 4525804 w 7118318"/>
                <a:gd name="connsiteY78" fmla="*/ 956024 h 983075"/>
                <a:gd name="connsiteX79" fmla="*/ 4493800 w 7118318"/>
                <a:gd name="connsiteY79" fmla="*/ 958025 h 983075"/>
                <a:gd name="connsiteX80" fmla="*/ 4461891 w 7118318"/>
                <a:gd name="connsiteY80" fmla="*/ 960120 h 983075"/>
                <a:gd name="connsiteX81" fmla="*/ 4429983 w 7118318"/>
                <a:gd name="connsiteY81" fmla="*/ 962406 h 983075"/>
                <a:gd name="connsiteX82" fmla="*/ 4398074 w 7118318"/>
                <a:gd name="connsiteY82" fmla="*/ 964787 h 983075"/>
                <a:gd name="connsiteX83" fmla="*/ 4366260 w 7118318"/>
                <a:gd name="connsiteY83" fmla="*/ 965645 h 983075"/>
                <a:gd name="connsiteX84" fmla="*/ 4334447 w 7118318"/>
                <a:gd name="connsiteY84" fmla="*/ 964787 h 983075"/>
                <a:gd name="connsiteX85" fmla="*/ 4302728 w 7118318"/>
                <a:gd name="connsiteY85" fmla="*/ 962216 h 983075"/>
                <a:gd name="connsiteX86" fmla="*/ 4270915 w 7118318"/>
                <a:gd name="connsiteY86" fmla="*/ 958025 h 983075"/>
                <a:gd name="connsiteX87" fmla="*/ 4239292 w 7118318"/>
                <a:gd name="connsiteY87" fmla="*/ 952309 h 983075"/>
                <a:gd name="connsiteX88" fmla="*/ 4207574 w 7118318"/>
                <a:gd name="connsiteY88" fmla="*/ 945071 h 983075"/>
                <a:gd name="connsiteX89" fmla="*/ 4175951 w 7118318"/>
                <a:gd name="connsiteY89" fmla="*/ 936498 h 983075"/>
                <a:gd name="connsiteX90" fmla="*/ 4144423 w 7118318"/>
                <a:gd name="connsiteY90" fmla="*/ 926592 h 983075"/>
                <a:gd name="connsiteX91" fmla="*/ 4112800 w 7118318"/>
                <a:gd name="connsiteY91" fmla="*/ 915543 h 983075"/>
                <a:gd name="connsiteX92" fmla="*/ 4081272 w 7118318"/>
                <a:gd name="connsiteY92" fmla="*/ 903160 h 983075"/>
                <a:gd name="connsiteX93" fmla="*/ 4049840 w 7118318"/>
                <a:gd name="connsiteY93" fmla="*/ 889826 h 983075"/>
                <a:gd name="connsiteX94" fmla="*/ 4018407 w 7118318"/>
                <a:gd name="connsiteY94" fmla="*/ 875347 h 983075"/>
                <a:gd name="connsiteX95" fmla="*/ 3986975 w 7118318"/>
                <a:gd name="connsiteY95" fmla="*/ 860012 h 983075"/>
                <a:gd name="connsiteX96" fmla="*/ 3955542 w 7118318"/>
                <a:gd name="connsiteY96" fmla="*/ 843725 h 983075"/>
                <a:gd name="connsiteX97" fmla="*/ 3924205 w 7118318"/>
                <a:gd name="connsiteY97" fmla="*/ 826580 h 983075"/>
                <a:gd name="connsiteX98" fmla="*/ 3892963 w 7118318"/>
                <a:gd name="connsiteY98" fmla="*/ 808768 h 983075"/>
                <a:gd name="connsiteX99" fmla="*/ 3861721 w 7118318"/>
                <a:gd name="connsiteY99" fmla="*/ 790194 h 983075"/>
                <a:gd name="connsiteX100" fmla="*/ 3830479 w 7118318"/>
                <a:gd name="connsiteY100" fmla="*/ 770954 h 983075"/>
                <a:gd name="connsiteX101" fmla="*/ 3799237 w 7118318"/>
                <a:gd name="connsiteY101" fmla="*/ 751237 h 983075"/>
                <a:gd name="connsiteX102" fmla="*/ 3768090 w 7118318"/>
                <a:gd name="connsiteY102" fmla="*/ 730949 h 983075"/>
                <a:gd name="connsiteX103" fmla="*/ 3736943 w 7118318"/>
                <a:gd name="connsiteY103" fmla="*/ 710184 h 983075"/>
                <a:gd name="connsiteX104" fmla="*/ 3705892 w 7118318"/>
                <a:gd name="connsiteY104" fmla="*/ 689038 h 983075"/>
                <a:gd name="connsiteX105" fmla="*/ 3674840 w 7118318"/>
                <a:gd name="connsiteY105" fmla="*/ 667512 h 983075"/>
                <a:gd name="connsiteX106" fmla="*/ 3643789 w 7118318"/>
                <a:gd name="connsiteY106" fmla="*/ 645700 h 983075"/>
                <a:gd name="connsiteX107" fmla="*/ 3612833 w 7118318"/>
                <a:gd name="connsiteY107" fmla="*/ 623602 h 983075"/>
                <a:gd name="connsiteX108" fmla="*/ 3581876 w 7118318"/>
                <a:gd name="connsiteY108" fmla="*/ 601409 h 983075"/>
                <a:gd name="connsiteX109" fmla="*/ 3550920 w 7118318"/>
                <a:gd name="connsiteY109" fmla="*/ 579025 h 983075"/>
                <a:gd name="connsiteX110" fmla="*/ 3520059 w 7118318"/>
                <a:gd name="connsiteY110" fmla="*/ 556546 h 983075"/>
                <a:gd name="connsiteX111" fmla="*/ 3489198 w 7118318"/>
                <a:gd name="connsiteY111" fmla="*/ 534067 h 983075"/>
                <a:gd name="connsiteX112" fmla="*/ 3458432 w 7118318"/>
                <a:gd name="connsiteY112" fmla="*/ 511492 h 983075"/>
                <a:gd name="connsiteX113" fmla="*/ 3427667 w 7118318"/>
                <a:gd name="connsiteY113" fmla="*/ 489109 h 983075"/>
                <a:gd name="connsiteX114" fmla="*/ 3396901 w 7118318"/>
                <a:gd name="connsiteY114" fmla="*/ 466725 h 983075"/>
                <a:gd name="connsiteX115" fmla="*/ 3366230 w 7118318"/>
                <a:gd name="connsiteY115" fmla="*/ 444437 h 983075"/>
                <a:gd name="connsiteX116" fmla="*/ 3335560 w 7118318"/>
                <a:gd name="connsiteY116" fmla="*/ 422434 h 983075"/>
                <a:gd name="connsiteX117" fmla="*/ 3304889 w 7118318"/>
                <a:gd name="connsiteY117" fmla="*/ 400621 h 983075"/>
                <a:gd name="connsiteX118" fmla="*/ 3274314 w 7118318"/>
                <a:gd name="connsiteY118" fmla="*/ 379000 h 983075"/>
                <a:gd name="connsiteX119" fmla="*/ 3243739 w 7118318"/>
                <a:gd name="connsiteY119" fmla="*/ 357759 h 983075"/>
                <a:gd name="connsiteX120" fmla="*/ 3213259 w 7118318"/>
                <a:gd name="connsiteY120" fmla="*/ 336804 h 983075"/>
                <a:gd name="connsiteX121" fmla="*/ 3182684 w 7118318"/>
                <a:gd name="connsiteY121" fmla="*/ 316230 h 983075"/>
                <a:gd name="connsiteX122" fmla="*/ 3152299 w 7118318"/>
                <a:gd name="connsiteY122" fmla="*/ 296132 h 983075"/>
                <a:gd name="connsiteX123" fmla="*/ 3121819 w 7118318"/>
                <a:gd name="connsiteY123" fmla="*/ 276416 h 983075"/>
                <a:gd name="connsiteX124" fmla="*/ 3091434 w 7118318"/>
                <a:gd name="connsiteY124" fmla="*/ 257175 h 983075"/>
                <a:gd name="connsiteX125" fmla="*/ 3061145 w 7118318"/>
                <a:gd name="connsiteY125" fmla="*/ 238411 h 983075"/>
                <a:gd name="connsiteX126" fmla="*/ 3030760 w 7118318"/>
                <a:gd name="connsiteY126" fmla="*/ 220218 h 983075"/>
                <a:gd name="connsiteX127" fmla="*/ 3000471 w 7118318"/>
                <a:gd name="connsiteY127" fmla="*/ 202501 h 983075"/>
                <a:gd name="connsiteX128" fmla="*/ 2970276 w 7118318"/>
                <a:gd name="connsiteY128" fmla="*/ 185452 h 983075"/>
                <a:gd name="connsiteX129" fmla="*/ 2939987 w 7118318"/>
                <a:gd name="connsiteY129" fmla="*/ 169069 h 983075"/>
                <a:gd name="connsiteX130" fmla="*/ 2909792 w 7118318"/>
                <a:gd name="connsiteY130" fmla="*/ 153257 h 983075"/>
                <a:gd name="connsiteX131" fmla="*/ 2879693 w 7118318"/>
                <a:gd name="connsiteY131" fmla="*/ 138113 h 983075"/>
                <a:gd name="connsiteX132" fmla="*/ 2849594 w 7118318"/>
                <a:gd name="connsiteY132" fmla="*/ 123634 h 983075"/>
                <a:gd name="connsiteX133" fmla="*/ 2819496 w 7118318"/>
                <a:gd name="connsiteY133" fmla="*/ 109918 h 983075"/>
                <a:gd name="connsiteX134" fmla="*/ 2789396 w 7118318"/>
                <a:gd name="connsiteY134" fmla="*/ 96869 h 983075"/>
                <a:gd name="connsiteX135" fmla="*/ 2759392 w 7118318"/>
                <a:gd name="connsiteY135" fmla="*/ 84582 h 983075"/>
                <a:gd name="connsiteX136" fmla="*/ 2729389 w 7118318"/>
                <a:gd name="connsiteY136" fmla="*/ 73057 h 983075"/>
                <a:gd name="connsiteX137" fmla="*/ 2699480 w 7118318"/>
                <a:gd name="connsiteY137" fmla="*/ 62389 h 983075"/>
                <a:gd name="connsiteX138" fmla="*/ 2669572 w 7118318"/>
                <a:gd name="connsiteY138" fmla="*/ 52483 h 983075"/>
                <a:gd name="connsiteX139" fmla="*/ 2639663 w 7118318"/>
                <a:gd name="connsiteY139" fmla="*/ 43434 h 983075"/>
                <a:gd name="connsiteX140" fmla="*/ 2609755 w 7118318"/>
                <a:gd name="connsiteY140" fmla="*/ 35147 h 983075"/>
                <a:gd name="connsiteX141" fmla="*/ 2579942 w 7118318"/>
                <a:gd name="connsiteY141" fmla="*/ 27718 h 983075"/>
                <a:gd name="connsiteX142" fmla="*/ 2550128 w 7118318"/>
                <a:gd name="connsiteY142" fmla="*/ 21146 h 983075"/>
                <a:gd name="connsiteX143" fmla="*/ 2520410 w 7118318"/>
                <a:gd name="connsiteY143" fmla="*/ 15430 h 983075"/>
                <a:gd name="connsiteX144" fmla="*/ 2490692 w 7118318"/>
                <a:gd name="connsiteY144" fmla="*/ 10668 h 983075"/>
                <a:gd name="connsiteX145" fmla="*/ 2460974 w 7118318"/>
                <a:gd name="connsiteY145" fmla="*/ 6763 h 983075"/>
                <a:gd name="connsiteX146" fmla="*/ 2431352 w 7118318"/>
                <a:gd name="connsiteY146" fmla="*/ 3715 h 983075"/>
                <a:gd name="connsiteX147" fmla="*/ 2401729 w 7118318"/>
                <a:gd name="connsiteY147" fmla="*/ 1524 h 983075"/>
                <a:gd name="connsiteX148" fmla="*/ 2372106 w 7118318"/>
                <a:gd name="connsiteY148" fmla="*/ 286 h 983075"/>
                <a:gd name="connsiteX149" fmla="*/ 2342483 w 7118318"/>
                <a:gd name="connsiteY149" fmla="*/ 0 h 983075"/>
                <a:gd name="connsiteX150" fmla="*/ 2312956 w 7118318"/>
                <a:gd name="connsiteY150" fmla="*/ 571 h 983075"/>
                <a:gd name="connsiteX151" fmla="*/ 2283524 w 7118318"/>
                <a:gd name="connsiteY151" fmla="*/ 2000 h 983075"/>
                <a:gd name="connsiteX152" fmla="*/ 2253996 w 7118318"/>
                <a:gd name="connsiteY152" fmla="*/ 4477 h 983075"/>
                <a:gd name="connsiteX153" fmla="*/ 2224564 w 7118318"/>
                <a:gd name="connsiteY153" fmla="*/ 7810 h 983075"/>
                <a:gd name="connsiteX154" fmla="*/ 2195132 w 7118318"/>
                <a:gd name="connsiteY154" fmla="*/ 12001 h 983075"/>
                <a:gd name="connsiteX155" fmla="*/ 2165795 w 7118318"/>
                <a:gd name="connsiteY155" fmla="*/ 17145 h 983075"/>
                <a:gd name="connsiteX156" fmla="*/ 2136458 w 7118318"/>
                <a:gd name="connsiteY156" fmla="*/ 23146 h 983075"/>
                <a:gd name="connsiteX157" fmla="*/ 2107121 w 7118318"/>
                <a:gd name="connsiteY157" fmla="*/ 30099 h 983075"/>
                <a:gd name="connsiteX158" fmla="*/ 2077784 w 7118318"/>
                <a:gd name="connsiteY158" fmla="*/ 37909 h 983075"/>
                <a:gd name="connsiteX159" fmla="*/ 2048542 w 7118318"/>
                <a:gd name="connsiteY159" fmla="*/ 46672 h 983075"/>
                <a:gd name="connsiteX160" fmla="*/ 2019300 w 7118318"/>
                <a:gd name="connsiteY160" fmla="*/ 56293 h 983075"/>
                <a:gd name="connsiteX161" fmla="*/ 1990154 w 7118318"/>
                <a:gd name="connsiteY161" fmla="*/ 66675 h 983075"/>
                <a:gd name="connsiteX162" fmla="*/ 1960912 w 7118318"/>
                <a:gd name="connsiteY162" fmla="*/ 78010 h 983075"/>
                <a:gd name="connsiteX163" fmla="*/ 1931765 w 7118318"/>
                <a:gd name="connsiteY163" fmla="*/ 90202 h 983075"/>
                <a:gd name="connsiteX164" fmla="*/ 1902714 w 7118318"/>
                <a:gd name="connsiteY164" fmla="*/ 103251 h 983075"/>
                <a:gd name="connsiteX165" fmla="*/ 1873568 w 7118318"/>
                <a:gd name="connsiteY165" fmla="*/ 117062 h 983075"/>
                <a:gd name="connsiteX166" fmla="*/ 1844516 w 7118318"/>
                <a:gd name="connsiteY166" fmla="*/ 131731 h 983075"/>
                <a:gd name="connsiteX167" fmla="*/ 1815560 w 7118318"/>
                <a:gd name="connsiteY167" fmla="*/ 147161 h 983075"/>
                <a:gd name="connsiteX168" fmla="*/ 1786509 w 7118318"/>
                <a:gd name="connsiteY168" fmla="*/ 163449 h 983075"/>
                <a:gd name="connsiteX169" fmla="*/ 1757553 w 7118318"/>
                <a:gd name="connsiteY169" fmla="*/ 180404 h 983075"/>
                <a:gd name="connsiteX170" fmla="*/ 1728597 w 7118318"/>
                <a:gd name="connsiteY170" fmla="*/ 198120 h 983075"/>
                <a:gd name="connsiteX171" fmla="*/ 1699736 w 7118318"/>
                <a:gd name="connsiteY171" fmla="*/ 216599 h 983075"/>
                <a:gd name="connsiteX172" fmla="*/ 1670876 w 7118318"/>
                <a:gd name="connsiteY172" fmla="*/ 235744 h 983075"/>
                <a:gd name="connsiteX173" fmla="*/ 1642015 w 7118318"/>
                <a:gd name="connsiteY173" fmla="*/ 255651 h 983075"/>
                <a:gd name="connsiteX174" fmla="*/ 1613154 w 7118318"/>
                <a:gd name="connsiteY174" fmla="*/ 276130 h 983075"/>
                <a:gd name="connsiteX175" fmla="*/ 1584389 w 7118318"/>
                <a:gd name="connsiteY175" fmla="*/ 297275 h 983075"/>
                <a:gd name="connsiteX176" fmla="*/ 1555623 w 7118318"/>
                <a:gd name="connsiteY176" fmla="*/ 318992 h 983075"/>
                <a:gd name="connsiteX177" fmla="*/ 1526953 w 7118318"/>
                <a:gd name="connsiteY177" fmla="*/ 341281 h 983075"/>
                <a:gd name="connsiteX178" fmla="*/ 1498187 w 7118318"/>
                <a:gd name="connsiteY178" fmla="*/ 364236 h 983075"/>
                <a:gd name="connsiteX179" fmla="*/ 1469517 w 7118318"/>
                <a:gd name="connsiteY179" fmla="*/ 387667 h 983075"/>
                <a:gd name="connsiteX180" fmla="*/ 1440942 w 7118318"/>
                <a:gd name="connsiteY180" fmla="*/ 411575 h 983075"/>
                <a:gd name="connsiteX181" fmla="*/ 1412272 w 7118318"/>
                <a:gd name="connsiteY181" fmla="*/ 435959 h 983075"/>
                <a:gd name="connsiteX182" fmla="*/ 1383697 w 7118318"/>
                <a:gd name="connsiteY182" fmla="*/ 460820 h 983075"/>
                <a:gd name="connsiteX183" fmla="*/ 1355122 w 7118318"/>
                <a:gd name="connsiteY183" fmla="*/ 485584 h 983075"/>
                <a:gd name="connsiteX184" fmla="*/ 1326642 w 7118318"/>
                <a:gd name="connsiteY184" fmla="*/ 510159 h 983075"/>
                <a:gd name="connsiteX185" fmla="*/ 1298162 w 7118318"/>
                <a:gd name="connsiteY185" fmla="*/ 534448 h 983075"/>
                <a:gd name="connsiteX186" fmla="*/ 1269682 w 7118318"/>
                <a:gd name="connsiteY186" fmla="*/ 558546 h 983075"/>
                <a:gd name="connsiteX187" fmla="*/ 1241203 w 7118318"/>
                <a:gd name="connsiteY187" fmla="*/ 582263 h 983075"/>
                <a:gd name="connsiteX188" fmla="*/ 1212818 w 7118318"/>
                <a:gd name="connsiteY188" fmla="*/ 605600 h 983075"/>
                <a:gd name="connsiteX189" fmla="*/ 1184434 w 7118318"/>
                <a:gd name="connsiteY189" fmla="*/ 628459 h 983075"/>
                <a:gd name="connsiteX190" fmla="*/ 1156049 w 7118318"/>
                <a:gd name="connsiteY190" fmla="*/ 650938 h 983075"/>
                <a:gd name="connsiteX191" fmla="*/ 1127760 w 7118318"/>
                <a:gd name="connsiteY191" fmla="*/ 672941 h 983075"/>
                <a:gd name="connsiteX192" fmla="*/ 1099471 w 7118318"/>
                <a:gd name="connsiteY192" fmla="*/ 694372 h 983075"/>
                <a:gd name="connsiteX193" fmla="*/ 1071182 w 7118318"/>
                <a:gd name="connsiteY193" fmla="*/ 715328 h 983075"/>
                <a:gd name="connsiteX194" fmla="*/ 1042988 w 7118318"/>
                <a:gd name="connsiteY194" fmla="*/ 735616 h 983075"/>
                <a:gd name="connsiteX195" fmla="*/ 1014794 w 7118318"/>
                <a:gd name="connsiteY195" fmla="*/ 755237 h 983075"/>
                <a:gd name="connsiteX196" fmla="*/ 986600 w 7118318"/>
                <a:gd name="connsiteY196" fmla="*/ 774287 h 983075"/>
                <a:gd name="connsiteX197" fmla="*/ 958501 w 7118318"/>
                <a:gd name="connsiteY197" fmla="*/ 792575 h 983075"/>
                <a:gd name="connsiteX198" fmla="*/ 930402 w 7118318"/>
                <a:gd name="connsiteY198" fmla="*/ 810197 h 983075"/>
                <a:gd name="connsiteX199" fmla="*/ 902303 w 7118318"/>
                <a:gd name="connsiteY199" fmla="*/ 827056 h 983075"/>
                <a:gd name="connsiteX200" fmla="*/ 874300 w 7118318"/>
                <a:gd name="connsiteY200" fmla="*/ 843248 h 983075"/>
                <a:gd name="connsiteX201" fmla="*/ 846296 w 7118318"/>
                <a:gd name="connsiteY201" fmla="*/ 858488 h 983075"/>
                <a:gd name="connsiteX202" fmla="*/ 818293 w 7118318"/>
                <a:gd name="connsiteY202" fmla="*/ 873062 h 983075"/>
                <a:gd name="connsiteX203" fmla="*/ 790289 w 7118318"/>
                <a:gd name="connsiteY203" fmla="*/ 886778 h 983075"/>
                <a:gd name="connsiteX204" fmla="*/ 762381 w 7118318"/>
                <a:gd name="connsiteY204" fmla="*/ 899541 h 983075"/>
                <a:gd name="connsiteX205" fmla="*/ 734473 w 7118318"/>
                <a:gd name="connsiteY205" fmla="*/ 911543 h 983075"/>
                <a:gd name="connsiteX206" fmla="*/ 706660 w 7118318"/>
                <a:gd name="connsiteY206" fmla="*/ 922687 h 983075"/>
                <a:gd name="connsiteX207" fmla="*/ 678847 w 7118318"/>
                <a:gd name="connsiteY207" fmla="*/ 932879 h 983075"/>
                <a:gd name="connsiteX208" fmla="*/ 651034 w 7118318"/>
                <a:gd name="connsiteY208" fmla="*/ 942118 h 983075"/>
                <a:gd name="connsiteX209" fmla="*/ 623221 w 7118318"/>
                <a:gd name="connsiteY209" fmla="*/ 950500 h 983075"/>
                <a:gd name="connsiteX210" fmla="*/ 595503 w 7118318"/>
                <a:gd name="connsiteY210" fmla="*/ 957929 h 983075"/>
                <a:gd name="connsiteX211" fmla="*/ 567785 w 7118318"/>
                <a:gd name="connsiteY211" fmla="*/ 964406 h 983075"/>
                <a:gd name="connsiteX212" fmla="*/ 540163 w 7118318"/>
                <a:gd name="connsiteY212" fmla="*/ 969931 h 983075"/>
                <a:gd name="connsiteX213" fmla="*/ 512445 w 7118318"/>
                <a:gd name="connsiteY213" fmla="*/ 974503 h 983075"/>
                <a:gd name="connsiteX214" fmla="*/ 484918 w 7118318"/>
                <a:gd name="connsiteY214" fmla="*/ 978122 h 983075"/>
                <a:gd name="connsiteX215" fmla="*/ 457295 w 7118318"/>
                <a:gd name="connsiteY215" fmla="*/ 980694 h 983075"/>
                <a:gd name="connsiteX216" fmla="*/ 429768 w 7118318"/>
                <a:gd name="connsiteY216" fmla="*/ 982409 h 983075"/>
                <a:gd name="connsiteX217" fmla="*/ 402241 w 7118318"/>
                <a:gd name="connsiteY217" fmla="*/ 983075 h 983075"/>
                <a:gd name="connsiteX218" fmla="*/ 374714 w 7118318"/>
                <a:gd name="connsiteY218" fmla="*/ 982789 h 983075"/>
                <a:gd name="connsiteX219" fmla="*/ 347282 w 7118318"/>
                <a:gd name="connsiteY219" fmla="*/ 981551 h 983075"/>
                <a:gd name="connsiteX220" fmla="*/ 319850 w 7118318"/>
                <a:gd name="connsiteY220" fmla="*/ 979360 h 983075"/>
                <a:gd name="connsiteX221" fmla="*/ 292418 w 7118318"/>
                <a:gd name="connsiteY221" fmla="*/ 976217 h 983075"/>
                <a:gd name="connsiteX222" fmla="*/ 265081 w 7118318"/>
                <a:gd name="connsiteY222" fmla="*/ 972026 h 983075"/>
                <a:gd name="connsiteX223" fmla="*/ 237744 w 7118318"/>
                <a:gd name="connsiteY223" fmla="*/ 966978 h 983075"/>
                <a:gd name="connsiteX224" fmla="*/ 210407 w 7118318"/>
                <a:gd name="connsiteY224" fmla="*/ 960882 h 983075"/>
                <a:gd name="connsiteX225" fmla="*/ 183166 w 7118318"/>
                <a:gd name="connsiteY225" fmla="*/ 953929 h 983075"/>
                <a:gd name="connsiteX226" fmla="*/ 155924 w 7118318"/>
                <a:gd name="connsiteY226" fmla="*/ 946118 h 983075"/>
                <a:gd name="connsiteX227" fmla="*/ 128778 w 7118318"/>
                <a:gd name="connsiteY227" fmla="*/ 937260 h 983075"/>
                <a:gd name="connsiteX228" fmla="*/ 101537 w 7118318"/>
                <a:gd name="connsiteY228" fmla="*/ 927640 h 983075"/>
                <a:gd name="connsiteX229" fmla="*/ 74390 w 7118318"/>
                <a:gd name="connsiteY229" fmla="*/ 917067 h 983075"/>
                <a:gd name="connsiteX230" fmla="*/ 47339 w 7118318"/>
                <a:gd name="connsiteY230" fmla="*/ 905542 h 983075"/>
                <a:gd name="connsiteX231" fmla="*/ 20193 w 7118318"/>
                <a:gd name="connsiteY231" fmla="*/ 893255 h 983075"/>
                <a:gd name="connsiteX232" fmla="*/ 0 w 7118318"/>
                <a:gd name="connsiteY232" fmla="*/ 883444 h 9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7118318" h="983075">
                  <a:moveTo>
                    <a:pt x="7118319" y="498348"/>
                  </a:moveTo>
                  <a:lnTo>
                    <a:pt x="7100602" y="504634"/>
                  </a:lnTo>
                  <a:lnTo>
                    <a:pt x="7065741" y="516922"/>
                  </a:lnTo>
                  <a:lnTo>
                    <a:pt x="7030784" y="529209"/>
                  </a:lnTo>
                  <a:lnTo>
                    <a:pt x="6996017" y="541401"/>
                  </a:lnTo>
                  <a:lnTo>
                    <a:pt x="6961156" y="553498"/>
                  </a:lnTo>
                  <a:lnTo>
                    <a:pt x="6926485" y="565499"/>
                  </a:lnTo>
                  <a:lnTo>
                    <a:pt x="6891719" y="577405"/>
                  </a:lnTo>
                  <a:lnTo>
                    <a:pt x="6857048" y="589121"/>
                  </a:lnTo>
                  <a:lnTo>
                    <a:pt x="6822472" y="600837"/>
                  </a:lnTo>
                  <a:lnTo>
                    <a:pt x="6787896" y="612267"/>
                  </a:lnTo>
                  <a:lnTo>
                    <a:pt x="6753321" y="623697"/>
                  </a:lnTo>
                  <a:lnTo>
                    <a:pt x="6718840" y="634841"/>
                  </a:lnTo>
                  <a:lnTo>
                    <a:pt x="6684264" y="645890"/>
                  </a:lnTo>
                  <a:lnTo>
                    <a:pt x="6649879" y="656749"/>
                  </a:lnTo>
                  <a:lnTo>
                    <a:pt x="6615494" y="667512"/>
                  </a:lnTo>
                  <a:lnTo>
                    <a:pt x="6581108" y="677989"/>
                  </a:lnTo>
                  <a:lnTo>
                    <a:pt x="6546819" y="688372"/>
                  </a:lnTo>
                  <a:lnTo>
                    <a:pt x="6512528" y="698468"/>
                  </a:lnTo>
                  <a:lnTo>
                    <a:pt x="6478334" y="708470"/>
                  </a:lnTo>
                  <a:lnTo>
                    <a:pt x="6444044" y="718185"/>
                  </a:lnTo>
                  <a:lnTo>
                    <a:pt x="6409945" y="727710"/>
                  </a:lnTo>
                  <a:lnTo>
                    <a:pt x="6375845" y="737045"/>
                  </a:lnTo>
                  <a:lnTo>
                    <a:pt x="6341745" y="746093"/>
                  </a:lnTo>
                  <a:lnTo>
                    <a:pt x="6307741" y="754951"/>
                  </a:lnTo>
                  <a:lnTo>
                    <a:pt x="6273737" y="763619"/>
                  </a:lnTo>
                  <a:lnTo>
                    <a:pt x="6239732" y="772097"/>
                  </a:lnTo>
                  <a:lnTo>
                    <a:pt x="6205823" y="780288"/>
                  </a:lnTo>
                  <a:lnTo>
                    <a:pt x="6171914" y="788289"/>
                  </a:lnTo>
                  <a:lnTo>
                    <a:pt x="6138101" y="796004"/>
                  </a:lnTo>
                  <a:lnTo>
                    <a:pt x="6104287" y="803529"/>
                  </a:lnTo>
                  <a:lnTo>
                    <a:pt x="6070473" y="810863"/>
                  </a:lnTo>
                  <a:lnTo>
                    <a:pt x="6036754" y="817912"/>
                  </a:lnTo>
                  <a:lnTo>
                    <a:pt x="6003036" y="824675"/>
                  </a:lnTo>
                  <a:lnTo>
                    <a:pt x="5969413" y="831247"/>
                  </a:lnTo>
                  <a:lnTo>
                    <a:pt x="5935790" y="837629"/>
                  </a:lnTo>
                  <a:lnTo>
                    <a:pt x="5902167" y="843725"/>
                  </a:lnTo>
                  <a:lnTo>
                    <a:pt x="5868639" y="849630"/>
                  </a:lnTo>
                  <a:lnTo>
                    <a:pt x="5835110" y="855250"/>
                  </a:lnTo>
                  <a:lnTo>
                    <a:pt x="5801678" y="860679"/>
                  </a:lnTo>
                  <a:lnTo>
                    <a:pt x="5768245" y="865918"/>
                  </a:lnTo>
                  <a:lnTo>
                    <a:pt x="5734812" y="870871"/>
                  </a:lnTo>
                  <a:lnTo>
                    <a:pt x="5701475" y="875729"/>
                  </a:lnTo>
                  <a:lnTo>
                    <a:pt x="5668232" y="880205"/>
                  </a:lnTo>
                  <a:lnTo>
                    <a:pt x="5634990" y="884587"/>
                  </a:lnTo>
                  <a:lnTo>
                    <a:pt x="5601653" y="888683"/>
                  </a:lnTo>
                  <a:lnTo>
                    <a:pt x="5568506" y="892683"/>
                  </a:lnTo>
                  <a:lnTo>
                    <a:pt x="5535359" y="896398"/>
                  </a:lnTo>
                  <a:lnTo>
                    <a:pt x="5502212" y="899922"/>
                  </a:lnTo>
                  <a:lnTo>
                    <a:pt x="5469160" y="903256"/>
                  </a:lnTo>
                  <a:lnTo>
                    <a:pt x="5436108" y="906399"/>
                  </a:lnTo>
                  <a:lnTo>
                    <a:pt x="5403057" y="909447"/>
                  </a:lnTo>
                  <a:lnTo>
                    <a:pt x="5370100" y="912305"/>
                  </a:lnTo>
                  <a:lnTo>
                    <a:pt x="5337144" y="914972"/>
                  </a:lnTo>
                  <a:lnTo>
                    <a:pt x="5304282" y="917448"/>
                  </a:lnTo>
                  <a:lnTo>
                    <a:pt x="5271421" y="919829"/>
                  </a:lnTo>
                  <a:lnTo>
                    <a:pt x="5238560" y="922020"/>
                  </a:lnTo>
                  <a:lnTo>
                    <a:pt x="5205794" y="924116"/>
                  </a:lnTo>
                  <a:lnTo>
                    <a:pt x="5173028" y="926116"/>
                  </a:lnTo>
                  <a:lnTo>
                    <a:pt x="5140262" y="927926"/>
                  </a:lnTo>
                  <a:lnTo>
                    <a:pt x="5107591" y="929735"/>
                  </a:lnTo>
                  <a:lnTo>
                    <a:pt x="5075016" y="931355"/>
                  </a:lnTo>
                  <a:lnTo>
                    <a:pt x="5042440" y="932974"/>
                  </a:lnTo>
                  <a:lnTo>
                    <a:pt x="5009864" y="934403"/>
                  </a:lnTo>
                  <a:lnTo>
                    <a:pt x="4977289" y="935926"/>
                  </a:lnTo>
                  <a:lnTo>
                    <a:pt x="4944809" y="937260"/>
                  </a:lnTo>
                  <a:lnTo>
                    <a:pt x="4912328" y="938593"/>
                  </a:lnTo>
                  <a:lnTo>
                    <a:pt x="4879944" y="939927"/>
                  </a:lnTo>
                  <a:lnTo>
                    <a:pt x="4847558" y="941260"/>
                  </a:lnTo>
                  <a:lnTo>
                    <a:pt x="4815269" y="942499"/>
                  </a:lnTo>
                  <a:lnTo>
                    <a:pt x="4782884" y="943832"/>
                  </a:lnTo>
                  <a:lnTo>
                    <a:pt x="4750689" y="945166"/>
                  </a:lnTo>
                  <a:lnTo>
                    <a:pt x="4718400" y="946499"/>
                  </a:lnTo>
                  <a:lnTo>
                    <a:pt x="4686205" y="947833"/>
                  </a:lnTo>
                  <a:lnTo>
                    <a:pt x="4654010" y="949357"/>
                  </a:lnTo>
                  <a:lnTo>
                    <a:pt x="4621911" y="950881"/>
                  </a:lnTo>
                  <a:lnTo>
                    <a:pt x="4589812" y="952500"/>
                  </a:lnTo>
                  <a:lnTo>
                    <a:pt x="4557808" y="954214"/>
                  </a:lnTo>
                  <a:lnTo>
                    <a:pt x="4525804" y="956024"/>
                  </a:lnTo>
                  <a:lnTo>
                    <a:pt x="4493800" y="958025"/>
                  </a:lnTo>
                  <a:lnTo>
                    <a:pt x="4461891" y="960120"/>
                  </a:lnTo>
                  <a:lnTo>
                    <a:pt x="4429983" y="962406"/>
                  </a:lnTo>
                  <a:lnTo>
                    <a:pt x="4398074" y="964787"/>
                  </a:lnTo>
                  <a:lnTo>
                    <a:pt x="4366260" y="965645"/>
                  </a:lnTo>
                  <a:lnTo>
                    <a:pt x="4334447" y="964787"/>
                  </a:lnTo>
                  <a:lnTo>
                    <a:pt x="4302728" y="962216"/>
                  </a:lnTo>
                  <a:lnTo>
                    <a:pt x="4270915" y="958025"/>
                  </a:lnTo>
                  <a:lnTo>
                    <a:pt x="4239292" y="952309"/>
                  </a:lnTo>
                  <a:lnTo>
                    <a:pt x="4207574" y="945071"/>
                  </a:lnTo>
                  <a:lnTo>
                    <a:pt x="4175951" y="936498"/>
                  </a:lnTo>
                  <a:lnTo>
                    <a:pt x="4144423" y="926592"/>
                  </a:lnTo>
                  <a:lnTo>
                    <a:pt x="4112800" y="915543"/>
                  </a:lnTo>
                  <a:lnTo>
                    <a:pt x="4081272" y="903160"/>
                  </a:lnTo>
                  <a:lnTo>
                    <a:pt x="4049840" y="889826"/>
                  </a:lnTo>
                  <a:lnTo>
                    <a:pt x="4018407" y="875347"/>
                  </a:lnTo>
                  <a:lnTo>
                    <a:pt x="3986975" y="860012"/>
                  </a:lnTo>
                  <a:lnTo>
                    <a:pt x="3955542" y="843725"/>
                  </a:lnTo>
                  <a:lnTo>
                    <a:pt x="3924205" y="826580"/>
                  </a:lnTo>
                  <a:lnTo>
                    <a:pt x="3892963" y="808768"/>
                  </a:lnTo>
                  <a:lnTo>
                    <a:pt x="3861721" y="790194"/>
                  </a:lnTo>
                  <a:lnTo>
                    <a:pt x="3830479" y="770954"/>
                  </a:lnTo>
                  <a:lnTo>
                    <a:pt x="3799237" y="751237"/>
                  </a:lnTo>
                  <a:lnTo>
                    <a:pt x="3768090" y="730949"/>
                  </a:lnTo>
                  <a:lnTo>
                    <a:pt x="3736943" y="710184"/>
                  </a:lnTo>
                  <a:lnTo>
                    <a:pt x="3705892" y="689038"/>
                  </a:lnTo>
                  <a:lnTo>
                    <a:pt x="3674840" y="667512"/>
                  </a:lnTo>
                  <a:lnTo>
                    <a:pt x="3643789" y="645700"/>
                  </a:lnTo>
                  <a:lnTo>
                    <a:pt x="3612833" y="623602"/>
                  </a:lnTo>
                  <a:lnTo>
                    <a:pt x="3581876" y="601409"/>
                  </a:lnTo>
                  <a:lnTo>
                    <a:pt x="3550920" y="579025"/>
                  </a:lnTo>
                  <a:lnTo>
                    <a:pt x="3520059" y="556546"/>
                  </a:lnTo>
                  <a:lnTo>
                    <a:pt x="3489198" y="534067"/>
                  </a:lnTo>
                  <a:lnTo>
                    <a:pt x="3458432" y="511492"/>
                  </a:lnTo>
                  <a:lnTo>
                    <a:pt x="3427667" y="489109"/>
                  </a:lnTo>
                  <a:lnTo>
                    <a:pt x="3396901" y="466725"/>
                  </a:lnTo>
                  <a:lnTo>
                    <a:pt x="3366230" y="444437"/>
                  </a:lnTo>
                  <a:lnTo>
                    <a:pt x="3335560" y="422434"/>
                  </a:lnTo>
                  <a:lnTo>
                    <a:pt x="3304889" y="400621"/>
                  </a:lnTo>
                  <a:lnTo>
                    <a:pt x="3274314" y="379000"/>
                  </a:lnTo>
                  <a:lnTo>
                    <a:pt x="3243739" y="357759"/>
                  </a:lnTo>
                  <a:lnTo>
                    <a:pt x="3213259" y="336804"/>
                  </a:lnTo>
                  <a:lnTo>
                    <a:pt x="3182684" y="316230"/>
                  </a:lnTo>
                  <a:lnTo>
                    <a:pt x="3152299" y="296132"/>
                  </a:lnTo>
                  <a:lnTo>
                    <a:pt x="3121819" y="276416"/>
                  </a:lnTo>
                  <a:lnTo>
                    <a:pt x="3091434" y="257175"/>
                  </a:lnTo>
                  <a:lnTo>
                    <a:pt x="3061145" y="238411"/>
                  </a:lnTo>
                  <a:lnTo>
                    <a:pt x="3030760" y="220218"/>
                  </a:lnTo>
                  <a:lnTo>
                    <a:pt x="3000471" y="202501"/>
                  </a:lnTo>
                  <a:lnTo>
                    <a:pt x="2970276" y="185452"/>
                  </a:lnTo>
                  <a:lnTo>
                    <a:pt x="2939987" y="169069"/>
                  </a:lnTo>
                  <a:lnTo>
                    <a:pt x="2909792" y="153257"/>
                  </a:lnTo>
                  <a:lnTo>
                    <a:pt x="2879693" y="138113"/>
                  </a:lnTo>
                  <a:lnTo>
                    <a:pt x="2849594" y="123634"/>
                  </a:lnTo>
                  <a:lnTo>
                    <a:pt x="2819496" y="109918"/>
                  </a:lnTo>
                  <a:lnTo>
                    <a:pt x="2789396" y="96869"/>
                  </a:lnTo>
                  <a:lnTo>
                    <a:pt x="2759392" y="84582"/>
                  </a:lnTo>
                  <a:lnTo>
                    <a:pt x="2729389" y="73057"/>
                  </a:lnTo>
                  <a:lnTo>
                    <a:pt x="2699480" y="62389"/>
                  </a:lnTo>
                  <a:lnTo>
                    <a:pt x="2669572" y="52483"/>
                  </a:lnTo>
                  <a:lnTo>
                    <a:pt x="2639663" y="43434"/>
                  </a:lnTo>
                  <a:lnTo>
                    <a:pt x="2609755" y="35147"/>
                  </a:lnTo>
                  <a:lnTo>
                    <a:pt x="2579942" y="27718"/>
                  </a:lnTo>
                  <a:lnTo>
                    <a:pt x="2550128" y="21146"/>
                  </a:lnTo>
                  <a:lnTo>
                    <a:pt x="2520410" y="15430"/>
                  </a:lnTo>
                  <a:lnTo>
                    <a:pt x="2490692" y="10668"/>
                  </a:lnTo>
                  <a:lnTo>
                    <a:pt x="2460974" y="6763"/>
                  </a:lnTo>
                  <a:lnTo>
                    <a:pt x="2431352" y="3715"/>
                  </a:lnTo>
                  <a:lnTo>
                    <a:pt x="2401729" y="1524"/>
                  </a:lnTo>
                  <a:lnTo>
                    <a:pt x="2372106" y="286"/>
                  </a:lnTo>
                  <a:lnTo>
                    <a:pt x="2342483" y="0"/>
                  </a:lnTo>
                  <a:lnTo>
                    <a:pt x="2312956" y="571"/>
                  </a:lnTo>
                  <a:lnTo>
                    <a:pt x="2283524" y="2000"/>
                  </a:lnTo>
                  <a:lnTo>
                    <a:pt x="2253996" y="4477"/>
                  </a:lnTo>
                  <a:lnTo>
                    <a:pt x="2224564" y="7810"/>
                  </a:lnTo>
                  <a:lnTo>
                    <a:pt x="2195132" y="12001"/>
                  </a:lnTo>
                  <a:lnTo>
                    <a:pt x="2165795" y="17145"/>
                  </a:lnTo>
                  <a:lnTo>
                    <a:pt x="2136458" y="23146"/>
                  </a:lnTo>
                  <a:lnTo>
                    <a:pt x="2107121" y="30099"/>
                  </a:lnTo>
                  <a:lnTo>
                    <a:pt x="2077784" y="37909"/>
                  </a:lnTo>
                  <a:lnTo>
                    <a:pt x="2048542" y="46672"/>
                  </a:lnTo>
                  <a:lnTo>
                    <a:pt x="2019300" y="56293"/>
                  </a:lnTo>
                  <a:lnTo>
                    <a:pt x="1990154" y="66675"/>
                  </a:lnTo>
                  <a:lnTo>
                    <a:pt x="1960912" y="78010"/>
                  </a:lnTo>
                  <a:lnTo>
                    <a:pt x="1931765" y="90202"/>
                  </a:lnTo>
                  <a:lnTo>
                    <a:pt x="1902714" y="103251"/>
                  </a:lnTo>
                  <a:lnTo>
                    <a:pt x="1873568" y="117062"/>
                  </a:lnTo>
                  <a:lnTo>
                    <a:pt x="1844516" y="131731"/>
                  </a:lnTo>
                  <a:lnTo>
                    <a:pt x="1815560" y="147161"/>
                  </a:lnTo>
                  <a:lnTo>
                    <a:pt x="1786509" y="163449"/>
                  </a:lnTo>
                  <a:lnTo>
                    <a:pt x="1757553" y="180404"/>
                  </a:lnTo>
                  <a:lnTo>
                    <a:pt x="1728597" y="198120"/>
                  </a:lnTo>
                  <a:lnTo>
                    <a:pt x="1699736" y="216599"/>
                  </a:lnTo>
                  <a:lnTo>
                    <a:pt x="1670876" y="235744"/>
                  </a:lnTo>
                  <a:lnTo>
                    <a:pt x="1642015" y="255651"/>
                  </a:lnTo>
                  <a:lnTo>
                    <a:pt x="1613154" y="276130"/>
                  </a:lnTo>
                  <a:lnTo>
                    <a:pt x="1584389" y="297275"/>
                  </a:lnTo>
                  <a:lnTo>
                    <a:pt x="1555623" y="318992"/>
                  </a:lnTo>
                  <a:lnTo>
                    <a:pt x="1526953" y="341281"/>
                  </a:lnTo>
                  <a:lnTo>
                    <a:pt x="1498187" y="364236"/>
                  </a:lnTo>
                  <a:lnTo>
                    <a:pt x="1469517" y="387667"/>
                  </a:lnTo>
                  <a:lnTo>
                    <a:pt x="1440942" y="411575"/>
                  </a:lnTo>
                  <a:lnTo>
                    <a:pt x="1412272" y="435959"/>
                  </a:lnTo>
                  <a:lnTo>
                    <a:pt x="1383697" y="460820"/>
                  </a:lnTo>
                  <a:lnTo>
                    <a:pt x="1355122" y="485584"/>
                  </a:lnTo>
                  <a:lnTo>
                    <a:pt x="1326642" y="510159"/>
                  </a:lnTo>
                  <a:lnTo>
                    <a:pt x="1298162" y="534448"/>
                  </a:lnTo>
                  <a:lnTo>
                    <a:pt x="1269682" y="558546"/>
                  </a:lnTo>
                  <a:lnTo>
                    <a:pt x="1241203" y="582263"/>
                  </a:lnTo>
                  <a:lnTo>
                    <a:pt x="1212818" y="605600"/>
                  </a:lnTo>
                  <a:lnTo>
                    <a:pt x="1184434" y="628459"/>
                  </a:lnTo>
                  <a:lnTo>
                    <a:pt x="1156049" y="650938"/>
                  </a:lnTo>
                  <a:lnTo>
                    <a:pt x="1127760" y="672941"/>
                  </a:lnTo>
                  <a:lnTo>
                    <a:pt x="1099471" y="694372"/>
                  </a:lnTo>
                  <a:lnTo>
                    <a:pt x="1071182" y="715328"/>
                  </a:lnTo>
                  <a:lnTo>
                    <a:pt x="1042988" y="735616"/>
                  </a:lnTo>
                  <a:lnTo>
                    <a:pt x="1014794" y="755237"/>
                  </a:lnTo>
                  <a:lnTo>
                    <a:pt x="986600" y="774287"/>
                  </a:lnTo>
                  <a:lnTo>
                    <a:pt x="958501" y="792575"/>
                  </a:lnTo>
                  <a:lnTo>
                    <a:pt x="930402" y="810197"/>
                  </a:lnTo>
                  <a:lnTo>
                    <a:pt x="902303" y="827056"/>
                  </a:lnTo>
                  <a:lnTo>
                    <a:pt x="874300" y="843248"/>
                  </a:lnTo>
                  <a:lnTo>
                    <a:pt x="846296" y="858488"/>
                  </a:lnTo>
                  <a:lnTo>
                    <a:pt x="818293" y="873062"/>
                  </a:lnTo>
                  <a:lnTo>
                    <a:pt x="790289" y="886778"/>
                  </a:lnTo>
                  <a:lnTo>
                    <a:pt x="762381" y="899541"/>
                  </a:lnTo>
                  <a:lnTo>
                    <a:pt x="734473" y="911543"/>
                  </a:lnTo>
                  <a:lnTo>
                    <a:pt x="706660" y="922687"/>
                  </a:lnTo>
                  <a:lnTo>
                    <a:pt x="678847" y="932879"/>
                  </a:lnTo>
                  <a:lnTo>
                    <a:pt x="651034" y="942118"/>
                  </a:lnTo>
                  <a:lnTo>
                    <a:pt x="623221" y="950500"/>
                  </a:lnTo>
                  <a:lnTo>
                    <a:pt x="595503" y="957929"/>
                  </a:lnTo>
                  <a:lnTo>
                    <a:pt x="567785" y="964406"/>
                  </a:lnTo>
                  <a:lnTo>
                    <a:pt x="540163" y="969931"/>
                  </a:lnTo>
                  <a:lnTo>
                    <a:pt x="512445" y="974503"/>
                  </a:lnTo>
                  <a:lnTo>
                    <a:pt x="484918" y="978122"/>
                  </a:lnTo>
                  <a:lnTo>
                    <a:pt x="457295" y="980694"/>
                  </a:lnTo>
                  <a:lnTo>
                    <a:pt x="429768" y="982409"/>
                  </a:lnTo>
                  <a:lnTo>
                    <a:pt x="402241" y="983075"/>
                  </a:lnTo>
                  <a:lnTo>
                    <a:pt x="374714" y="982789"/>
                  </a:lnTo>
                  <a:lnTo>
                    <a:pt x="347282" y="981551"/>
                  </a:lnTo>
                  <a:lnTo>
                    <a:pt x="319850" y="979360"/>
                  </a:lnTo>
                  <a:lnTo>
                    <a:pt x="292418" y="976217"/>
                  </a:lnTo>
                  <a:lnTo>
                    <a:pt x="265081" y="972026"/>
                  </a:lnTo>
                  <a:lnTo>
                    <a:pt x="237744" y="966978"/>
                  </a:lnTo>
                  <a:lnTo>
                    <a:pt x="210407" y="960882"/>
                  </a:lnTo>
                  <a:lnTo>
                    <a:pt x="183166" y="953929"/>
                  </a:lnTo>
                  <a:lnTo>
                    <a:pt x="155924" y="946118"/>
                  </a:lnTo>
                  <a:lnTo>
                    <a:pt x="128778" y="937260"/>
                  </a:lnTo>
                  <a:lnTo>
                    <a:pt x="101537" y="927640"/>
                  </a:lnTo>
                  <a:lnTo>
                    <a:pt x="74390" y="917067"/>
                  </a:lnTo>
                  <a:lnTo>
                    <a:pt x="47339" y="905542"/>
                  </a:lnTo>
                  <a:lnTo>
                    <a:pt x="20193" y="893255"/>
                  </a:lnTo>
                  <a:lnTo>
                    <a:pt x="0" y="88344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任意多边形: 形状 79"/>
            <p:cNvSpPr/>
            <p:nvPr/>
          </p:nvSpPr>
          <p:spPr>
            <a:xfrm>
              <a:off x="664019" y="1217412"/>
              <a:ext cx="7118318" cy="983456"/>
            </a:xfrm>
            <a:custGeom>
              <a:avLst/>
              <a:gdLst>
                <a:gd name="connsiteX0" fmla="*/ 7118319 w 7118318"/>
                <a:gd name="connsiteY0" fmla="*/ 437102 h 983456"/>
                <a:gd name="connsiteX1" fmla="*/ 7089648 w 7118318"/>
                <a:gd name="connsiteY1" fmla="*/ 447485 h 983456"/>
                <a:gd name="connsiteX2" fmla="*/ 7054501 w 7118318"/>
                <a:gd name="connsiteY2" fmla="*/ 460248 h 983456"/>
                <a:gd name="connsiteX3" fmla="*/ 7019258 w 7118318"/>
                <a:gd name="connsiteY3" fmla="*/ 472916 h 983456"/>
                <a:gd name="connsiteX4" fmla="*/ 6984207 w 7118318"/>
                <a:gd name="connsiteY4" fmla="*/ 485489 h 983456"/>
                <a:gd name="connsiteX5" fmla="*/ 6949059 w 7118318"/>
                <a:gd name="connsiteY5" fmla="*/ 497967 h 983456"/>
                <a:gd name="connsiteX6" fmla="*/ 6914007 w 7118318"/>
                <a:gd name="connsiteY6" fmla="*/ 510350 h 983456"/>
                <a:gd name="connsiteX7" fmla="*/ 6879051 w 7118318"/>
                <a:gd name="connsiteY7" fmla="*/ 522637 h 983456"/>
                <a:gd name="connsiteX8" fmla="*/ 6844094 w 7118318"/>
                <a:gd name="connsiteY8" fmla="*/ 534734 h 983456"/>
                <a:gd name="connsiteX9" fmla="*/ 6809137 w 7118318"/>
                <a:gd name="connsiteY9" fmla="*/ 546830 h 983456"/>
                <a:gd name="connsiteX10" fmla="*/ 6774276 w 7118318"/>
                <a:gd name="connsiteY10" fmla="*/ 558641 h 983456"/>
                <a:gd name="connsiteX11" fmla="*/ 6739414 w 7118318"/>
                <a:gd name="connsiteY11" fmla="*/ 570357 h 983456"/>
                <a:gd name="connsiteX12" fmla="*/ 6704648 w 7118318"/>
                <a:gd name="connsiteY12" fmla="*/ 581978 h 983456"/>
                <a:gd name="connsiteX13" fmla="*/ 6669882 w 7118318"/>
                <a:gd name="connsiteY13" fmla="*/ 593408 h 983456"/>
                <a:gd name="connsiteX14" fmla="*/ 6635115 w 7118318"/>
                <a:gd name="connsiteY14" fmla="*/ 604647 h 983456"/>
                <a:gd name="connsiteX15" fmla="*/ 6600445 w 7118318"/>
                <a:gd name="connsiteY15" fmla="*/ 615696 h 983456"/>
                <a:gd name="connsiteX16" fmla="*/ 6565773 w 7118318"/>
                <a:gd name="connsiteY16" fmla="*/ 626650 h 983456"/>
                <a:gd name="connsiteX17" fmla="*/ 6531198 w 7118318"/>
                <a:gd name="connsiteY17" fmla="*/ 637318 h 983456"/>
                <a:gd name="connsiteX18" fmla="*/ 6496717 w 7118318"/>
                <a:gd name="connsiteY18" fmla="*/ 647891 h 983456"/>
                <a:gd name="connsiteX19" fmla="*/ 6462141 w 7118318"/>
                <a:gd name="connsiteY19" fmla="*/ 658178 h 983456"/>
                <a:gd name="connsiteX20" fmla="*/ 6427661 w 7118318"/>
                <a:gd name="connsiteY20" fmla="*/ 668369 h 983456"/>
                <a:gd name="connsiteX21" fmla="*/ 6393180 w 7118318"/>
                <a:gd name="connsiteY21" fmla="*/ 678275 h 983456"/>
                <a:gd name="connsiteX22" fmla="*/ 6358795 w 7118318"/>
                <a:gd name="connsiteY22" fmla="*/ 687991 h 983456"/>
                <a:gd name="connsiteX23" fmla="*/ 6324410 w 7118318"/>
                <a:gd name="connsiteY23" fmla="*/ 697516 h 983456"/>
                <a:gd name="connsiteX24" fmla="*/ 6290120 w 7118318"/>
                <a:gd name="connsiteY24" fmla="*/ 706850 h 983456"/>
                <a:gd name="connsiteX25" fmla="*/ 6255829 w 7118318"/>
                <a:gd name="connsiteY25" fmla="*/ 715994 h 983456"/>
                <a:gd name="connsiteX26" fmla="*/ 6221540 w 7118318"/>
                <a:gd name="connsiteY26" fmla="*/ 724853 h 983456"/>
                <a:gd name="connsiteX27" fmla="*/ 6187345 w 7118318"/>
                <a:gd name="connsiteY27" fmla="*/ 733520 h 983456"/>
                <a:gd name="connsiteX28" fmla="*/ 6153246 w 7118318"/>
                <a:gd name="connsiteY28" fmla="*/ 741998 h 983456"/>
                <a:gd name="connsiteX29" fmla="*/ 6119146 w 7118318"/>
                <a:gd name="connsiteY29" fmla="*/ 750189 h 983456"/>
                <a:gd name="connsiteX30" fmla="*/ 6084951 w 7118318"/>
                <a:gd name="connsiteY30" fmla="*/ 758190 h 983456"/>
                <a:gd name="connsiteX31" fmla="*/ 6050947 w 7118318"/>
                <a:gd name="connsiteY31" fmla="*/ 766001 h 983456"/>
                <a:gd name="connsiteX32" fmla="*/ 6016943 w 7118318"/>
                <a:gd name="connsiteY32" fmla="*/ 773525 h 983456"/>
                <a:gd name="connsiteX33" fmla="*/ 5982939 w 7118318"/>
                <a:gd name="connsiteY33" fmla="*/ 780860 h 983456"/>
                <a:gd name="connsiteX34" fmla="*/ 5949030 w 7118318"/>
                <a:gd name="connsiteY34" fmla="*/ 788003 h 983456"/>
                <a:gd name="connsiteX35" fmla="*/ 5915216 w 7118318"/>
                <a:gd name="connsiteY35" fmla="*/ 794957 h 983456"/>
                <a:gd name="connsiteX36" fmla="*/ 5881307 w 7118318"/>
                <a:gd name="connsiteY36" fmla="*/ 801624 h 983456"/>
                <a:gd name="connsiteX37" fmla="*/ 5847493 w 7118318"/>
                <a:gd name="connsiteY37" fmla="*/ 808101 h 983456"/>
                <a:gd name="connsiteX38" fmla="*/ 5813679 w 7118318"/>
                <a:gd name="connsiteY38" fmla="*/ 814292 h 983456"/>
                <a:gd name="connsiteX39" fmla="*/ 5779961 w 7118318"/>
                <a:gd name="connsiteY39" fmla="*/ 820388 h 983456"/>
                <a:gd name="connsiteX40" fmla="*/ 5746242 w 7118318"/>
                <a:gd name="connsiteY40" fmla="*/ 826199 h 983456"/>
                <a:gd name="connsiteX41" fmla="*/ 5712619 w 7118318"/>
                <a:gd name="connsiteY41" fmla="*/ 831818 h 983456"/>
                <a:gd name="connsiteX42" fmla="*/ 5678996 w 7118318"/>
                <a:gd name="connsiteY42" fmla="*/ 837248 h 983456"/>
                <a:gd name="connsiteX43" fmla="*/ 5645373 w 7118318"/>
                <a:gd name="connsiteY43" fmla="*/ 842486 h 983456"/>
                <a:gd name="connsiteX44" fmla="*/ 5611844 w 7118318"/>
                <a:gd name="connsiteY44" fmla="*/ 847439 h 983456"/>
                <a:gd name="connsiteX45" fmla="*/ 5578317 w 7118318"/>
                <a:gd name="connsiteY45" fmla="*/ 852297 h 983456"/>
                <a:gd name="connsiteX46" fmla="*/ 5544884 w 7118318"/>
                <a:gd name="connsiteY46" fmla="*/ 856964 h 983456"/>
                <a:gd name="connsiteX47" fmla="*/ 5511451 w 7118318"/>
                <a:gd name="connsiteY47" fmla="*/ 861346 h 983456"/>
                <a:gd name="connsiteX48" fmla="*/ 5478114 w 7118318"/>
                <a:gd name="connsiteY48" fmla="*/ 865632 h 983456"/>
                <a:gd name="connsiteX49" fmla="*/ 5444776 w 7118318"/>
                <a:gd name="connsiteY49" fmla="*/ 869728 h 983456"/>
                <a:gd name="connsiteX50" fmla="*/ 5411439 w 7118318"/>
                <a:gd name="connsiteY50" fmla="*/ 873728 h 983456"/>
                <a:gd name="connsiteX51" fmla="*/ 5378101 w 7118318"/>
                <a:gd name="connsiteY51" fmla="*/ 877443 h 983456"/>
                <a:gd name="connsiteX52" fmla="*/ 5344859 w 7118318"/>
                <a:gd name="connsiteY52" fmla="*/ 881158 h 983456"/>
                <a:gd name="connsiteX53" fmla="*/ 5311712 w 7118318"/>
                <a:gd name="connsiteY53" fmla="*/ 884587 h 983456"/>
                <a:gd name="connsiteX54" fmla="*/ 5278565 w 7118318"/>
                <a:gd name="connsiteY54" fmla="*/ 887921 h 983456"/>
                <a:gd name="connsiteX55" fmla="*/ 5245418 w 7118318"/>
                <a:gd name="connsiteY55" fmla="*/ 891159 h 983456"/>
                <a:gd name="connsiteX56" fmla="*/ 5212366 w 7118318"/>
                <a:gd name="connsiteY56" fmla="*/ 894207 h 983456"/>
                <a:gd name="connsiteX57" fmla="*/ 5179314 w 7118318"/>
                <a:gd name="connsiteY57" fmla="*/ 897160 h 983456"/>
                <a:gd name="connsiteX58" fmla="*/ 5146262 w 7118318"/>
                <a:gd name="connsiteY58" fmla="*/ 900017 h 983456"/>
                <a:gd name="connsiteX59" fmla="*/ 5113306 w 7118318"/>
                <a:gd name="connsiteY59" fmla="*/ 902780 h 983456"/>
                <a:gd name="connsiteX60" fmla="*/ 5080350 w 7118318"/>
                <a:gd name="connsiteY60" fmla="*/ 905447 h 983456"/>
                <a:gd name="connsiteX61" fmla="*/ 5047488 w 7118318"/>
                <a:gd name="connsiteY61" fmla="*/ 908018 h 983456"/>
                <a:gd name="connsiteX62" fmla="*/ 5014627 w 7118318"/>
                <a:gd name="connsiteY62" fmla="*/ 910590 h 983456"/>
                <a:gd name="connsiteX63" fmla="*/ 4981766 w 7118318"/>
                <a:gd name="connsiteY63" fmla="*/ 912971 h 983456"/>
                <a:gd name="connsiteX64" fmla="*/ 4949000 w 7118318"/>
                <a:gd name="connsiteY64" fmla="*/ 915448 h 983456"/>
                <a:gd name="connsiteX65" fmla="*/ 4916234 w 7118318"/>
                <a:gd name="connsiteY65" fmla="*/ 917734 h 983456"/>
                <a:gd name="connsiteX66" fmla="*/ 4883563 w 7118318"/>
                <a:gd name="connsiteY66" fmla="*/ 920115 h 983456"/>
                <a:gd name="connsiteX67" fmla="*/ 4850892 w 7118318"/>
                <a:gd name="connsiteY67" fmla="*/ 922401 h 983456"/>
                <a:gd name="connsiteX68" fmla="*/ 4818222 w 7118318"/>
                <a:gd name="connsiteY68" fmla="*/ 924687 h 983456"/>
                <a:gd name="connsiteX69" fmla="*/ 4785646 w 7118318"/>
                <a:gd name="connsiteY69" fmla="*/ 927068 h 983456"/>
                <a:gd name="connsiteX70" fmla="*/ 4753071 w 7118318"/>
                <a:gd name="connsiteY70" fmla="*/ 929354 h 983456"/>
                <a:gd name="connsiteX71" fmla="*/ 4720590 w 7118318"/>
                <a:gd name="connsiteY71" fmla="*/ 931736 h 983456"/>
                <a:gd name="connsiteX72" fmla="*/ 4688110 w 7118318"/>
                <a:gd name="connsiteY72" fmla="*/ 934117 h 983456"/>
                <a:gd name="connsiteX73" fmla="*/ 4655630 w 7118318"/>
                <a:gd name="connsiteY73" fmla="*/ 936593 h 983456"/>
                <a:gd name="connsiteX74" fmla="*/ 4623245 w 7118318"/>
                <a:gd name="connsiteY74" fmla="*/ 939070 h 983456"/>
                <a:gd name="connsiteX75" fmla="*/ 4590860 w 7118318"/>
                <a:gd name="connsiteY75" fmla="*/ 941737 h 983456"/>
                <a:gd name="connsiteX76" fmla="*/ 4558570 w 7118318"/>
                <a:gd name="connsiteY76" fmla="*/ 944404 h 983456"/>
                <a:gd name="connsiteX77" fmla="*/ 4526185 w 7118318"/>
                <a:gd name="connsiteY77" fmla="*/ 947261 h 983456"/>
                <a:gd name="connsiteX78" fmla="*/ 4493991 w 7118318"/>
                <a:gd name="connsiteY78" fmla="*/ 950214 h 983456"/>
                <a:gd name="connsiteX79" fmla="*/ 4461701 w 7118318"/>
                <a:gd name="connsiteY79" fmla="*/ 953262 h 983456"/>
                <a:gd name="connsiteX80" fmla="*/ 4429601 w 7118318"/>
                <a:gd name="connsiteY80" fmla="*/ 956501 h 983456"/>
                <a:gd name="connsiteX81" fmla="*/ 4397407 w 7118318"/>
                <a:gd name="connsiteY81" fmla="*/ 959739 h 983456"/>
                <a:gd name="connsiteX82" fmla="*/ 4365308 w 7118318"/>
                <a:gd name="connsiteY82" fmla="*/ 961549 h 983456"/>
                <a:gd name="connsiteX83" fmla="*/ 4333208 w 7118318"/>
                <a:gd name="connsiteY83" fmla="*/ 961549 h 983456"/>
                <a:gd name="connsiteX84" fmla="*/ 4301109 w 7118318"/>
                <a:gd name="connsiteY84" fmla="*/ 959834 h 983456"/>
                <a:gd name="connsiteX85" fmla="*/ 4269105 w 7118318"/>
                <a:gd name="connsiteY85" fmla="*/ 956405 h 983456"/>
                <a:gd name="connsiteX86" fmla="*/ 4237197 w 7118318"/>
                <a:gd name="connsiteY86" fmla="*/ 951452 h 983456"/>
                <a:gd name="connsiteX87" fmla="*/ 4205192 w 7118318"/>
                <a:gd name="connsiteY87" fmla="*/ 945071 h 983456"/>
                <a:gd name="connsiteX88" fmla="*/ 4173284 w 7118318"/>
                <a:gd name="connsiteY88" fmla="*/ 937165 h 983456"/>
                <a:gd name="connsiteX89" fmla="*/ 4141470 w 7118318"/>
                <a:gd name="connsiteY89" fmla="*/ 928021 h 983456"/>
                <a:gd name="connsiteX90" fmla="*/ 4109657 w 7118318"/>
                <a:gd name="connsiteY90" fmla="*/ 917543 h 983456"/>
                <a:gd name="connsiteX91" fmla="*/ 4077843 w 7118318"/>
                <a:gd name="connsiteY91" fmla="*/ 905828 h 983456"/>
                <a:gd name="connsiteX92" fmla="*/ 4046030 w 7118318"/>
                <a:gd name="connsiteY92" fmla="*/ 893064 h 983456"/>
                <a:gd name="connsiteX93" fmla="*/ 4014311 w 7118318"/>
                <a:gd name="connsiteY93" fmla="*/ 879253 h 983456"/>
                <a:gd name="connsiteX94" fmla="*/ 3982688 w 7118318"/>
                <a:gd name="connsiteY94" fmla="*/ 864394 h 983456"/>
                <a:gd name="connsiteX95" fmla="*/ 3950970 w 7118318"/>
                <a:gd name="connsiteY95" fmla="*/ 848582 h 983456"/>
                <a:gd name="connsiteX96" fmla="*/ 3919442 w 7118318"/>
                <a:gd name="connsiteY96" fmla="*/ 832009 h 983456"/>
                <a:gd name="connsiteX97" fmla="*/ 3887819 w 7118318"/>
                <a:gd name="connsiteY97" fmla="*/ 814578 h 983456"/>
                <a:gd name="connsiteX98" fmla="*/ 3856292 w 7118318"/>
                <a:gd name="connsiteY98" fmla="*/ 796481 h 983456"/>
                <a:gd name="connsiteX99" fmla="*/ 3824764 w 7118318"/>
                <a:gd name="connsiteY99" fmla="*/ 777621 h 983456"/>
                <a:gd name="connsiteX100" fmla="*/ 3793331 w 7118318"/>
                <a:gd name="connsiteY100" fmla="*/ 758190 h 983456"/>
                <a:gd name="connsiteX101" fmla="*/ 3761899 w 7118318"/>
                <a:gd name="connsiteY101" fmla="*/ 738283 h 983456"/>
                <a:gd name="connsiteX102" fmla="*/ 3730466 w 7118318"/>
                <a:gd name="connsiteY102" fmla="*/ 717804 h 983456"/>
                <a:gd name="connsiteX103" fmla="*/ 3699129 w 7118318"/>
                <a:gd name="connsiteY103" fmla="*/ 696944 h 983456"/>
                <a:gd name="connsiteX104" fmla="*/ 3667792 w 7118318"/>
                <a:gd name="connsiteY104" fmla="*/ 675704 h 983456"/>
                <a:gd name="connsiteX105" fmla="*/ 3636455 w 7118318"/>
                <a:gd name="connsiteY105" fmla="*/ 654082 h 983456"/>
                <a:gd name="connsiteX106" fmla="*/ 3605213 w 7118318"/>
                <a:gd name="connsiteY106" fmla="*/ 632270 h 983456"/>
                <a:gd name="connsiteX107" fmla="*/ 3574066 w 7118318"/>
                <a:gd name="connsiteY107" fmla="*/ 610172 h 983456"/>
                <a:gd name="connsiteX108" fmla="*/ 3542824 w 7118318"/>
                <a:gd name="connsiteY108" fmla="*/ 587978 h 983456"/>
                <a:gd name="connsiteX109" fmla="*/ 3511677 w 7118318"/>
                <a:gd name="connsiteY109" fmla="*/ 565595 h 983456"/>
                <a:gd name="connsiteX110" fmla="*/ 3480626 w 7118318"/>
                <a:gd name="connsiteY110" fmla="*/ 543211 h 983456"/>
                <a:gd name="connsiteX111" fmla="*/ 3449574 w 7118318"/>
                <a:gd name="connsiteY111" fmla="*/ 520827 h 983456"/>
                <a:gd name="connsiteX112" fmla="*/ 3418523 w 7118318"/>
                <a:gd name="connsiteY112" fmla="*/ 498348 h 983456"/>
                <a:gd name="connsiteX113" fmla="*/ 3387471 w 7118318"/>
                <a:gd name="connsiteY113" fmla="*/ 476060 h 983456"/>
                <a:gd name="connsiteX114" fmla="*/ 3356515 w 7118318"/>
                <a:gd name="connsiteY114" fmla="*/ 453771 h 983456"/>
                <a:gd name="connsiteX115" fmla="*/ 3325559 w 7118318"/>
                <a:gd name="connsiteY115" fmla="*/ 431768 h 983456"/>
                <a:gd name="connsiteX116" fmla="*/ 3294698 w 7118318"/>
                <a:gd name="connsiteY116" fmla="*/ 409861 h 983456"/>
                <a:gd name="connsiteX117" fmla="*/ 3263837 w 7118318"/>
                <a:gd name="connsiteY117" fmla="*/ 388239 h 983456"/>
                <a:gd name="connsiteX118" fmla="*/ 3233071 w 7118318"/>
                <a:gd name="connsiteY118" fmla="*/ 366903 h 983456"/>
                <a:gd name="connsiteX119" fmla="*/ 3202210 w 7118318"/>
                <a:gd name="connsiteY119" fmla="*/ 345853 h 983456"/>
                <a:gd name="connsiteX120" fmla="*/ 3171444 w 7118318"/>
                <a:gd name="connsiteY120" fmla="*/ 325184 h 983456"/>
                <a:gd name="connsiteX121" fmla="*/ 3140774 w 7118318"/>
                <a:gd name="connsiteY121" fmla="*/ 304895 h 983456"/>
                <a:gd name="connsiteX122" fmla="*/ 3110103 w 7118318"/>
                <a:gd name="connsiteY122" fmla="*/ 284988 h 983456"/>
                <a:gd name="connsiteX123" fmla="*/ 3079433 w 7118318"/>
                <a:gd name="connsiteY123" fmla="*/ 265557 h 983456"/>
                <a:gd name="connsiteX124" fmla="*/ 3048857 w 7118318"/>
                <a:gd name="connsiteY124" fmla="*/ 246602 h 983456"/>
                <a:gd name="connsiteX125" fmla="*/ 3018282 w 7118318"/>
                <a:gd name="connsiteY125" fmla="*/ 228124 h 983456"/>
                <a:gd name="connsiteX126" fmla="*/ 2987707 w 7118318"/>
                <a:gd name="connsiteY126" fmla="*/ 210217 h 983456"/>
                <a:gd name="connsiteX127" fmla="*/ 2957227 w 7118318"/>
                <a:gd name="connsiteY127" fmla="*/ 192977 h 983456"/>
                <a:gd name="connsiteX128" fmla="*/ 2926747 w 7118318"/>
                <a:gd name="connsiteY128" fmla="*/ 176213 h 983456"/>
                <a:gd name="connsiteX129" fmla="*/ 2896267 w 7118318"/>
                <a:gd name="connsiteY129" fmla="*/ 160115 h 983456"/>
                <a:gd name="connsiteX130" fmla="*/ 2865882 w 7118318"/>
                <a:gd name="connsiteY130" fmla="*/ 144685 h 983456"/>
                <a:gd name="connsiteX131" fmla="*/ 2835497 w 7118318"/>
                <a:gd name="connsiteY131" fmla="*/ 129921 h 983456"/>
                <a:gd name="connsiteX132" fmla="*/ 2805208 w 7118318"/>
                <a:gd name="connsiteY132" fmla="*/ 115919 h 983456"/>
                <a:gd name="connsiteX133" fmla="*/ 2774823 w 7118318"/>
                <a:gd name="connsiteY133" fmla="*/ 102584 h 983456"/>
                <a:gd name="connsiteX134" fmla="*/ 2744629 w 7118318"/>
                <a:gd name="connsiteY134" fmla="*/ 89916 h 983456"/>
                <a:gd name="connsiteX135" fmla="*/ 2714339 w 7118318"/>
                <a:gd name="connsiteY135" fmla="*/ 78105 h 983456"/>
                <a:gd name="connsiteX136" fmla="*/ 2684145 w 7118318"/>
                <a:gd name="connsiteY136" fmla="*/ 67056 h 983456"/>
                <a:gd name="connsiteX137" fmla="*/ 2653951 w 7118318"/>
                <a:gd name="connsiteY137" fmla="*/ 56769 h 983456"/>
                <a:gd name="connsiteX138" fmla="*/ 2623852 w 7118318"/>
                <a:gd name="connsiteY138" fmla="*/ 47339 h 983456"/>
                <a:gd name="connsiteX139" fmla="*/ 2593753 w 7118318"/>
                <a:gd name="connsiteY139" fmla="*/ 38672 h 983456"/>
                <a:gd name="connsiteX140" fmla="*/ 2563654 w 7118318"/>
                <a:gd name="connsiteY140" fmla="*/ 30861 h 983456"/>
                <a:gd name="connsiteX141" fmla="*/ 2533650 w 7118318"/>
                <a:gd name="connsiteY141" fmla="*/ 23908 h 983456"/>
                <a:gd name="connsiteX142" fmla="*/ 2503646 w 7118318"/>
                <a:gd name="connsiteY142" fmla="*/ 17812 h 983456"/>
                <a:gd name="connsiteX143" fmla="*/ 2473642 w 7118318"/>
                <a:gd name="connsiteY143" fmla="*/ 12668 h 983456"/>
                <a:gd name="connsiteX144" fmla="*/ 2443734 w 7118318"/>
                <a:gd name="connsiteY144" fmla="*/ 8287 h 983456"/>
                <a:gd name="connsiteX145" fmla="*/ 2413826 w 7118318"/>
                <a:gd name="connsiteY145" fmla="*/ 4858 h 983456"/>
                <a:gd name="connsiteX146" fmla="*/ 2383917 w 7118318"/>
                <a:gd name="connsiteY146" fmla="*/ 2381 h 983456"/>
                <a:gd name="connsiteX147" fmla="*/ 2354104 w 7118318"/>
                <a:gd name="connsiteY147" fmla="*/ 762 h 983456"/>
                <a:gd name="connsiteX148" fmla="*/ 2324291 w 7118318"/>
                <a:gd name="connsiteY148" fmla="*/ 0 h 983456"/>
                <a:gd name="connsiteX149" fmla="*/ 2294477 w 7118318"/>
                <a:gd name="connsiteY149" fmla="*/ 286 h 983456"/>
                <a:gd name="connsiteX150" fmla="*/ 2264759 w 7118318"/>
                <a:gd name="connsiteY150" fmla="*/ 1333 h 983456"/>
                <a:gd name="connsiteX151" fmla="*/ 2235041 w 7118318"/>
                <a:gd name="connsiteY151" fmla="*/ 3429 h 983456"/>
                <a:gd name="connsiteX152" fmla="*/ 2205323 w 7118318"/>
                <a:gd name="connsiteY152" fmla="*/ 6382 h 983456"/>
                <a:gd name="connsiteX153" fmla="*/ 2175701 w 7118318"/>
                <a:gd name="connsiteY153" fmla="*/ 10192 h 983456"/>
                <a:gd name="connsiteX154" fmla="*/ 2146078 w 7118318"/>
                <a:gd name="connsiteY154" fmla="*/ 15050 h 983456"/>
                <a:gd name="connsiteX155" fmla="*/ 2116455 w 7118318"/>
                <a:gd name="connsiteY155" fmla="*/ 20765 h 983456"/>
                <a:gd name="connsiteX156" fmla="*/ 2086928 w 7118318"/>
                <a:gd name="connsiteY156" fmla="*/ 27337 h 983456"/>
                <a:gd name="connsiteX157" fmla="*/ 2057400 w 7118318"/>
                <a:gd name="connsiteY157" fmla="*/ 34957 h 983456"/>
                <a:gd name="connsiteX158" fmla="*/ 2027873 w 7118318"/>
                <a:gd name="connsiteY158" fmla="*/ 43339 h 983456"/>
                <a:gd name="connsiteX159" fmla="*/ 1998440 w 7118318"/>
                <a:gd name="connsiteY159" fmla="*/ 52673 h 983456"/>
                <a:gd name="connsiteX160" fmla="*/ 1969008 w 7118318"/>
                <a:gd name="connsiteY160" fmla="*/ 62865 h 983456"/>
                <a:gd name="connsiteX161" fmla="*/ 1939576 w 7118318"/>
                <a:gd name="connsiteY161" fmla="*/ 74009 h 983456"/>
                <a:gd name="connsiteX162" fmla="*/ 1910144 w 7118318"/>
                <a:gd name="connsiteY162" fmla="*/ 86011 h 983456"/>
                <a:gd name="connsiteX163" fmla="*/ 1880807 w 7118318"/>
                <a:gd name="connsiteY163" fmla="*/ 98774 h 983456"/>
                <a:gd name="connsiteX164" fmla="*/ 1851565 w 7118318"/>
                <a:gd name="connsiteY164" fmla="*/ 112490 h 983456"/>
                <a:gd name="connsiteX165" fmla="*/ 1822228 w 7118318"/>
                <a:gd name="connsiteY165" fmla="*/ 126968 h 983456"/>
                <a:gd name="connsiteX166" fmla="*/ 1792986 w 7118318"/>
                <a:gd name="connsiteY166" fmla="*/ 142304 h 983456"/>
                <a:gd name="connsiteX167" fmla="*/ 1763744 w 7118318"/>
                <a:gd name="connsiteY167" fmla="*/ 158496 h 983456"/>
                <a:gd name="connsiteX168" fmla="*/ 1734598 w 7118318"/>
                <a:gd name="connsiteY168" fmla="*/ 175451 h 983456"/>
                <a:gd name="connsiteX169" fmla="*/ 1705356 w 7118318"/>
                <a:gd name="connsiteY169" fmla="*/ 193167 h 983456"/>
                <a:gd name="connsiteX170" fmla="*/ 1676210 w 7118318"/>
                <a:gd name="connsiteY170" fmla="*/ 211550 h 983456"/>
                <a:gd name="connsiteX171" fmla="*/ 1647158 w 7118318"/>
                <a:gd name="connsiteY171" fmla="*/ 230791 h 983456"/>
                <a:gd name="connsiteX172" fmla="*/ 1618107 w 7118318"/>
                <a:gd name="connsiteY172" fmla="*/ 250698 h 983456"/>
                <a:gd name="connsiteX173" fmla="*/ 1589056 w 7118318"/>
                <a:gd name="connsiteY173" fmla="*/ 271367 h 983456"/>
                <a:gd name="connsiteX174" fmla="*/ 1560005 w 7118318"/>
                <a:gd name="connsiteY174" fmla="*/ 292608 h 983456"/>
                <a:gd name="connsiteX175" fmla="*/ 1531049 w 7118318"/>
                <a:gd name="connsiteY175" fmla="*/ 314516 h 983456"/>
                <a:gd name="connsiteX176" fmla="*/ 1502093 w 7118318"/>
                <a:gd name="connsiteY176" fmla="*/ 337090 h 983456"/>
                <a:gd name="connsiteX177" fmla="*/ 1473136 w 7118318"/>
                <a:gd name="connsiteY177" fmla="*/ 360331 h 983456"/>
                <a:gd name="connsiteX178" fmla="*/ 1444181 w 7118318"/>
                <a:gd name="connsiteY178" fmla="*/ 384048 h 983456"/>
                <a:gd name="connsiteX179" fmla="*/ 1415320 w 7118318"/>
                <a:gd name="connsiteY179" fmla="*/ 408337 h 983456"/>
                <a:gd name="connsiteX180" fmla="*/ 1386554 w 7118318"/>
                <a:gd name="connsiteY180" fmla="*/ 433102 h 983456"/>
                <a:gd name="connsiteX181" fmla="*/ 1357694 w 7118318"/>
                <a:gd name="connsiteY181" fmla="*/ 458438 h 983456"/>
                <a:gd name="connsiteX182" fmla="*/ 1328928 w 7118318"/>
                <a:gd name="connsiteY182" fmla="*/ 483584 h 983456"/>
                <a:gd name="connsiteX183" fmla="*/ 1300163 w 7118318"/>
                <a:gd name="connsiteY183" fmla="*/ 508635 h 983456"/>
                <a:gd name="connsiteX184" fmla="*/ 1271397 w 7118318"/>
                <a:gd name="connsiteY184" fmla="*/ 533400 h 983456"/>
                <a:gd name="connsiteX185" fmla="*/ 1242727 w 7118318"/>
                <a:gd name="connsiteY185" fmla="*/ 557784 h 983456"/>
                <a:gd name="connsiteX186" fmla="*/ 1214057 w 7118318"/>
                <a:gd name="connsiteY186" fmla="*/ 581882 h 983456"/>
                <a:gd name="connsiteX187" fmla="*/ 1185482 w 7118318"/>
                <a:gd name="connsiteY187" fmla="*/ 605600 h 983456"/>
                <a:gd name="connsiteX188" fmla="*/ 1156811 w 7118318"/>
                <a:gd name="connsiteY188" fmla="*/ 628841 h 983456"/>
                <a:gd name="connsiteX189" fmla="*/ 1128236 w 7118318"/>
                <a:gd name="connsiteY189" fmla="*/ 651605 h 983456"/>
                <a:gd name="connsiteX190" fmla="*/ 1099757 w 7118318"/>
                <a:gd name="connsiteY190" fmla="*/ 673894 h 983456"/>
                <a:gd name="connsiteX191" fmla="*/ 1071182 w 7118318"/>
                <a:gd name="connsiteY191" fmla="*/ 695611 h 983456"/>
                <a:gd name="connsiteX192" fmla="*/ 1042702 w 7118318"/>
                <a:gd name="connsiteY192" fmla="*/ 716756 h 983456"/>
                <a:gd name="connsiteX193" fmla="*/ 1014317 w 7118318"/>
                <a:gd name="connsiteY193" fmla="*/ 737235 h 983456"/>
                <a:gd name="connsiteX194" fmla="*/ 985838 w 7118318"/>
                <a:gd name="connsiteY194" fmla="*/ 757142 h 983456"/>
                <a:gd name="connsiteX195" fmla="*/ 957453 w 7118318"/>
                <a:gd name="connsiteY195" fmla="*/ 776288 h 983456"/>
                <a:gd name="connsiteX196" fmla="*/ 929164 w 7118318"/>
                <a:gd name="connsiteY196" fmla="*/ 794861 h 983456"/>
                <a:gd name="connsiteX197" fmla="*/ 900779 w 7118318"/>
                <a:gd name="connsiteY197" fmla="*/ 812578 h 983456"/>
                <a:gd name="connsiteX198" fmla="*/ 872490 w 7118318"/>
                <a:gd name="connsiteY198" fmla="*/ 829532 h 983456"/>
                <a:gd name="connsiteX199" fmla="*/ 844296 w 7118318"/>
                <a:gd name="connsiteY199" fmla="*/ 845725 h 983456"/>
                <a:gd name="connsiteX200" fmla="*/ 816007 w 7118318"/>
                <a:gd name="connsiteY200" fmla="*/ 861155 h 983456"/>
                <a:gd name="connsiteX201" fmla="*/ 787813 w 7118318"/>
                <a:gd name="connsiteY201" fmla="*/ 875729 h 983456"/>
                <a:gd name="connsiteX202" fmla="*/ 759619 w 7118318"/>
                <a:gd name="connsiteY202" fmla="*/ 889349 h 983456"/>
                <a:gd name="connsiteX203" fmla="*/ 731520 w 7118318"/>
                <a:gd name="connsiteY203" fmla="*/ 902208 h 983456"/>
                <a:gd name="connsiteX204" fmla="*/ 703421 w 7118318"/>
                <a:gd name="connsiteY204" fmla="*/ 914114 h 983456"/>
                <a:gd name="connsiteX205" fmla="*/ 675323 w 7118318"/>
                <a:gd name="connsiteY205" fmla="*/ 925163 h 983456"/>
                <a:gd name="connsiteX206" fmla="*/ 647319 w 7118318"/>
                <a:gd name="connsiteY206" fmla="*/ 935260 h 983456"/>
                <a:gd name="connsiteX207" fmla="*/ 619316 w 7118318"/>
                <a:gd name="connsiteY207" fmla="*/ 944499 h 983456"/>
                <a:gd name="connsiteX208" fmla="*/ 591312 w 7118318"/>
                <a:gd name="connsiteY208" fmla="*/ 952691 h 983456"/>
                <a:gd name="connsiteX209" fmla="*/ 563309 w 7118318"/>
                <a:gd name="connsiteY209" fmla="*/ 959930 h 983456"/>
                <a:gd name="connsiteX210" fmla="*/ 535400 w 7118318"/>
                <a:gd name="connsiteY210" fmla="*/ 966311 h 983456"/>
                <a:gd name="connsiteX211" fmla="*/ 507492 w 7118318"/>
                <a:gd name="connsiteY211" fmla="*/ 971550 h 983456"/>
                <a:gd name="connsiteX212" fmla="*/ 479679 w 7118318"/>
                <a:gd name="connsiteY212" fmla="*/ 975932 h 983456"/>
                <a:gd name="connsiteX213" fmla="*/ 451866 w 7118318"/>
                <a:gd name="connsiteY213" fmla="*/ 979265 h 983456"/>
                <a:gd name="connsiteX214" fmla="*/ 424053 w 7118318"/>
                <a:gd name="connsiteY214" fmla="*/ 981647 h 983456"/>
                <a:gd name="connsiteX215" fmla="*/ 396335 w 7118318"/>
                <a:gd name="connsiteY215" fmla="*/ 983075 h 983456"/>
                <a:gd name="connsiteX216" fmla="*/ 368618 w 7118318"/>
                <a:gd name="connsiteY216" fmla="*/ 983456 h 983456"/>
                <a:gd name="connsiteX217" fmla="*/ 340900 w 7118318"/>
                <a:gd name="connsiteY217" fmla="*/ 982885 h 983456"/>
                <a:gd name="connsiteX218" fmla="*/ 313182 w 7118318"/>
                <a:gd name="connsiteY218" fmla="*/ 981266 h 983456"/>
                <a:gd name="connsiteX219" fmla="*/ 285560 w 7118318"/>
                <a:gd name="connsiteY219" fmla="*/ 978694 h 983456"/>
                <a:gd name="connsiteX220" fmla="*/ 257937 w 7118318"/>
                <a:gd name="connsiteY220" fmla="*/ 975074 h 983456"/>
                <a:gd name="connsiteX221" fmla="*/ 230410 w 7118318"/>
                <a:gd name="connsiteY221" fmla="*/ 970598 h 983456"/>
                <a:gd name="connsiteX222" fmla="*/ 202883 w 7118318"/>
                <a:gd name="connsiteY222" fmla="*/ 965073 h 983456"/>
                <a:gd name="connsiteX223" fmla="*/ 175355 w 7118318"/>
                <a:gd name="connsiteY223" fmla="*/ 958596 h 983456"/>
                <a:gd name="connsiteX224" fmla="*/ 147923 w 7118318"/>
                <a:gd name="connsiteY224" fmla="*/ 951167 h 983456"/>
                <a:gd name="connsiteX225" fmla="*/ 120491 w 7118318"/>
                <a:gd name="connsiteY225" fmla="*/ 942785 h 983456"/>
                <a:gd name="connsiteX226" fmla="*/ 93059 w 7118318"/>
                <a:gd name="connsiteY226" fmla="*/ 933450 h 983456"/>
                <a:gd name="connsiteX227" fmla="*/ 65627 w 7118318"/>
                <a:gd name="connsiteY227" fmla="*/ 923258 h 983456"/>
                <a:gd name="connsiteX228" fmla="*/ 38291 w 7118318"/>
                <a:gd name="connsiteY228" fmla="*/ 912114 h 983456"/>
                <a:gd name="connsiteX229" fmla="*/ 10954 w 7118318"/>
                <a:gd name="connsiteY229" fmla="*/ 900113 h 983456"/>
                <a:gd name="connsiteX230" fmla="*/ 0 w 7118318"/>
                <a:gd name="connsiteY230" fmla="*/ 894969 h 98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7118318" h="983456">
                  <a:moveTo>
                    <a:pt x="7118319" y="437102"/>
                  </a:moveTo>
                  <a:lnTo>
                    <a:pt x="7089648" y="447485"/>
                  </a:lnTo>
                  <a:lnTo>
                    <a:pt x="7054501" y="460248"/>
                  </a:lnTo>
                  <a:lnTo>
                    <a:pt x="7019258" y="472916"/>
                  </a:lnTo>
                  <a:lnTo>
                    <a:pt x="6984207" y="485489"/>
                  </a:lnTo>
                  <a:lnTo>
                    <a:pt x="6949059" y="497967"/>
                  </a:lnTo>
                  <a:lnTo>
                    <a:pt x="6914007" y="510350"/>
                  </a:lnTo>
                  <a:lnTo>
                    <a:pt x="6879051" y="522637"/>
                  </a:lnTo>
                  <a:lnTo>
                    <a:pt x="6844094" y="534734"/>
                  </a:lnTo>
                  <a:lnTo>
                    <a:pt x="6809137" y="546830"/>
                  </a:lnTo>
                  <a:lnTo>
                    <a:pt x="6774276" y="558641"/>
                  </a:lnTo>
                  <a:lnTo>
                    <a:pt x="6739414" y="570357"/>
                  </a:lnTo>
                  <a:lnTo>
                    <a:pt x="6704648" y="581978"/>
                  </a:lnTo>
                  <a:lnTo>
                    <a:pt x="6669882" y="593408"/>
                  </a:lnTo>
                  <a:lnTo>
                    <a:pt x="6635115" y="604647"/>
                  </a:lnTo>
                  <a:lnTo>
                    <a:pt x="6600445" y="615696"/>
                  </a:lnTo>
                  <a:lnTo>
                    <a:pt x="6565773" y="626650"/>
                  </a:lnTo>
                  <a:lnTo>
                    <a:pt x="6531198" y="637318"/>
                  </a:lnTo>
                  <a:lnTo>
                    <a:pt x="6496717" y="647891"/>
                  </a:lnTo>
                  <a:lnTo>
                    <a:pt x="6462141" y="658178"/>
                  </a:lnTo>
                  <a:lnTo>
                    <a:pt x="6427661" y="668369"/>
                  </a:lnTo>
                  <a:lnTo>
                    <a:pt x="6393180" y="678275"/>
                  </a:lnTo>
                  <a:lnTo>
                    <a:pt x="6358795" y="687991"/>
                  </a:lnTo>
                  <a:lnTo>
                    <a:pt x="6324410" y="697516"/>
                  </a:lnTo>
                  <a:lnTo>
                    <a:pt x="6290120" y="706850"/>
                  </a:lnTo>
                  <a:lnTo>
                    <a:pt x="6255829" y="715994"/>
                  </a:lnTo>
                  <a:lnTo>
                    <a:pt x="6221540" y="724853"/>
                  </a:lnTo>
                  <a:lnTo>
                    <a:pt x="6187345" y="733520"/>
                  </a:lnTo>
                  <a:lnTo>
                    <a:pt x="6153246" y="741998"/>
                  </a:lnTo>
                  <a:lnTo>
                    <a:pt x="6119146" y="750189"/>
                  </a:lnTo>
                  <a:lnTo>
                    <a:pt x="6084951" y="758190"/>
                  </a:lnTo>
                  <a:lnTo>
                    <a:pt x="6050947" y="766001"/>
                  </a:lnTo>
                  <a:lnTo>
                    <a:pt x="6016943" y="773525"/>
                  </a:lnTo>
                  <a:lnTo>
                    <a:pt x="5982939" y="780860"/>
                  </a:lnTo>
                  <a:lnTo>
                    <a:pt x="5949030" y="788003"/>
                  </a:lnTo>
                  <a:lnTo>
                    <a:pt x="5915216" y="794957"/>
                  </a:lnTo>
                  <a:lnTo>
                    <a:pt x="5881307" y="801624"/>
                  </a:lnTo>
                  <a:lnTo>
                    <a:pt x="5847493" y="808101"/>
                  </a:lnTo>
                  <a:lnTo>
                    <a:pt x="5813679" y="814292"/>
                  </a:lnTo>
                  <a:lnTo>
                    <a:pt x="5779961" y="820388"/>
                  </a:lnTo>
                  <a:lnTo>
                    <a:pt x="5746242" y="826199"/>
                  </a:lnTo>
                  <a:lnTo>
                    <a:pt x="5712619" y="831818"/>
                  </a:lnTo>
                  <a:lnTo>
                    <a:pt x="5678996" y="837248"/>
                  </a:lnTo>
                  <a:lnTo>
                    <a:pt x="5645373" y="842486"/>
                  </a:lnTo>
                  <a:lnTo>
                    <a:pt x="5611844" y="847439"/>
                  </a:lnTo>
                  <a:lnTo>
                    <a:pt x="5578317" y="852297"/>
                  </a:lnTo>
                  <a:lnTo>
                    <a:pt x="5544884" y="856964"/>
                  </a:lnTo>
                  <a:lnTo>
                    <a:pt x="5511451" y="861346"/>
                  </a:lnTo>
                  <a:lnTo>
                    <a:pt x="5478114" y="865632"/>
                  </a:lnTo>
                  <a:lnTo>
                    <a:pt x="5444776" y="869728"/>
                  </a:lnTo>
                  <a:lnTo>
                    <a:pt x="5411439" y="873728"/>
                  </a:lnTo>
                  <a:lnTo>
                    <a:pt x="5378101" y="877443"/>
                  </a:lnTo>
                  <a:lnTo>
                    <a:pt x="5344859" y="881158"/>
                  </a:lnTo>
                  <a:lnTo>
                    <a:pt x="5311712" y="884587"/>
                  </a:lnTo>
                  <a:lnTo>
                    <a:pt x="5278565" y="887921"/>
                  </a:lnTo>
                  <a:lnTo>
                    <a:pt x="5245418" y="891159"/>
                  </a:lnTo>
                  <a:lnTo>
                    <a:pt x="5212366" y="894207"/>
                  </a:lnTo>
                  <a:lnTo>
                    <a:pt x="5179314" y="897160"/>
                  </a:lnTo>
                  <a:lnTo>
                    <a:pt x="5146262" y="900017"/>
                  </a:lnTo>
                  <a:lnTo>
                    <a:pt x="5113306" y="902780"/>
                  </a:lnTo>
                  <a:lnTo>
                    <a:pt x="5080350" y="905447"/>
                  </a:lnTo>
                  <a:lnTo>
                    <a:pt x="5047488" y="908018"/>
                  </a:lnTo>
                  <a:lnTo>
                    <a:pt x="5014627" y="910590"/>
                  </a:lnTo>
                  <a:lnTo>
                    <a:pt x="4981766" y="912971"/>
                  </a:lnTo>
                  <a:lnTo>
                    <a:pt x="4949000" y="915448"/>
                  </a:lnTo>
                  <a:lnTo>
                    <a:pt x="4916234" y="917734"/>
                  </a:lnTo>
                  <a:lnTo>
                    <a:pt x="4883563" y="920115"/>
                  </a:lnTo>
                  <a:lnTo>
                    <a:pt x="4850892" y="922401"/>
                  </a:lnTo>
                  <a:lnTo>
                    <a:pt x="4818222" y="924687"/>
                  </a:lnTo>
                  <a:lnTo>
                    <a:pt x="4785646" y="927068"/>
                  </a:lnTo>
                  <a:lnTo>
                    <a:pt x="4753071" y="929354"/>
                  </a:lnTo>
                  <a:lnTo>
                    <a:pt x="4720590" y="931736"/>
                  </a:lnTo>
                  <a:lnTo>
                    <a:pt x="4688110" y="934117"/>
                  </a:lnTo>
                  <a:lnTo>
                    <a:pt x="4655630" y="936593"/>
                  </a:lnTo>
                  <a:lnTo>
                    <a:pt x="4623245" y="939070"/>
                  </a:lnTo>
                  <a:lnTo>
                    <a:pt x="4590860" y="941737"/>
                  </a:lnTo>
                  <a:lnTo>
                    <a:pt x="4558570" y="944404"/>
                  </a:lnTo>
                  <a:lnTo>
                    <a:pt x="4526185" y="947261"/>
                  </a:lnTo>
                  <a:lnTo>
                    <a:pt x="4493991" y="950214"/>
                  </a:lnTo>
                  <a:lnTo>
                    <a:pt x="4461701" y="953262"/>
                  </a:lnTo>
                  <a:lnTo>
                    <a:pt x="4429601" y="956501"/>
                  </a:lnTo>
                  <a:lnTo>
                    <a:pt x="4397407" y="959739"/>
                  </a:lnTo>
                  <a:lnTo>
                    <a:pt x="4365308" y="961549"/>
                  </a:lnTo>
                  <a:lnTo>
                    <a:pt x="4333208" y="961549"/>
                  </a:lnTo>
                  <a:lnTo>
                    <a:pt x="4301109" y="959834"/>
                  </a:lnTo>
                  <a:lnTo>
                    <a:pt x="4269105" y="956405"/>
                  </a:lnTo>
                  <a:lnTo>
                    <a:pt x="4237197" y="951452"/>
                  </a:lnTo>
                  <a:lnTo>
                    <a:pt x="4205192" y="945071"/>
                  </a:lnTo>
                  <a:lnTo>
                    <a:pt x="4173284" y="937165"/>
                  </a:lnTo>
                  <a:lnTo>
                    <a:pt x="4141470" y="928021"/>
                  </a:lnTo>
                  <a:lnTo>
                    <a:pt x="4109657" y="917543"/>
                  </a:lnTo>
                  <a:lnTo>
                    <a:pt x="4077843" y="905828"/>
                  </a:lnTo>
                  <a:lnTo>
                    <a:pt x="4046030" y="893064"/>
                  </a:lnTo>
                  <a:lnTo>
                    <a:pt x="4014311" y="879253"/>
                  </a:lnTo>
                  <a:lnTo>
                    <a:pt x="3982688" y="864394"/>
                  </a:lnTo>
                  <a:lnTo>
                    <a:pt x="3950970" y="848582"/>
                  </a:lnTo>
                  <a:lnTo>
                    <a:pt x="3919442" y="832009"/>
                  </a:lnTo>
                  <a:lnTo>
                    <a:pt x="3887819" y="814578"/>
                  </a:lnTo>
                  <a:lnTo>
                    <a:pt x="3856292" y="796481"/>
                  </a:lnTo>
                  <a:lnTo>
                    <a:pt x="3824764" y="777621"/>
                  </a:lnTo>
                  <a:lnTo>
                    <a:pt x="3793331" y="758190"/>
                  </a:lnTo>
                  <a:lnTo>
                    <a:pt x="3761899" y="738283"/>
                  </a:lnTo>
                  <a:lnTo>
                    <a:pt x="3730466" y="717804"/>
                  </a:lnTo>
                  <a:lnTo>
                    <a:pt x="3699129" y="696944"/>
                  </a:lnTo>
                  <a:lnTo>
                    <a:pt x="3667792" y="675704"/>
                  </a:lnTo>
                  <a:lnTo>
                    <a:pt x="3636455" y="654082"/>
                  </a:lnTo>
                  <a:lnTo>
                    <a:pt x="3605213" y="632270"/>
                  </a:lnTo>
                  <a:lnTo>
                    <a:pt x="3574066" y="610172"/>
                  </a:lnTo>
                  <a:lnTo>
                    <a:pt x="3542824" y="587978"/>
                  </a:lnTo>
                  <a:lnTo>
                    <a:pt x="3511677" y="565595"/>
                  </a:lnTo>
                  <a:lnTo>
                    <a:pt x="3480626" y="543211"/>
                  </a:lnTo>
                  <a:lnTo>
                    <a:pt x="3449574" y="520827"/>
                  </a:lnTo>
                  <a:lnTo>
                    <a:pt x="3418523" y="498348"/>
                  </a:lnTo>
                  <a:lnTo>
                    <a:pt x="3387471" y="476060"/>
                  </a:lnTo>
                  <a:lnTo>
                    <a:pt x="3356515" y="453771"/>
                  </a:lnTo>
                  <a:lnTo>
                    <a:pt x="3325559" y="431768"/>
                  </a:lnTo>
                  <a:lnTo>
                    <a:pt x="3294698" y="409861"/>
                  </a:lnTo>
                  <a:lnTo>
                    <a:pt x="3263837" y="388239"/>
                  </a:lnTo>
                  <a:lnTo>
                    <a:pt x="3233071" y="366903"/>
                  </a:lnTo>
                  <a:lnTo>
                    <a:pt x="3202210" y="345853"/>
                  </a:lnTo>
                  <a:lnTo>
                    <a:pt x="3171444" y="325184"/>
                  </a:lnTo>
                  <a:lnTo>
                    <a:pt x="3140774" y="304895"/>
                  </a:lnTo>
                  <a:lnTo>
                    <a:pt x="3110103" y="284988"/>
                  </a:lnTo>
                  <a:lnTo>
                    <a:pt x="3079433" y="265557"/>
                  </a:lnTo>
                  <a:lnTo>
                    <a:pt x="3048857" y="246602"/>
                  </a:lnTo>
                  <a:lnTo>
                    <a:pt x="3018282" y="228124"/>
                  </a:lnTo>
                  <a:lnTo>
                    <a:pt x="2987707" y="210217"/>
                  </a:lnTo>
                  <a:lnTo>
                    <a:pt x="2957227" y="192977"/>
                  </a:lnTo>
                  <a:lnTo>
                    <a:pt x="2926747" y="176213"/>
                  </a:lnTo>
                  <a:lnTo>
                    <a:pt x="2896267" y="160115"/>
                  </a:lnTo>
                  <a:lnTo>
                    <a:pt x="2865882" y="144685"/>
                  </a:lnTo>
                  <a:lnTo>
                    <a:pt x="2835497" y="129921"/>
                  </a:lnTo>
                  <a:lnTo>
                    <a:pt x="2805208" y="115919"/>
                  </a:lnTo>
                  <a:lnTo>
                    <a:pt x="2774823" y="102584"/>
                  </a:lnTo>
                  <a:lnTo>
                    <a:pt x="2744629" y="89916"/>
                  </a:lnTo>
                  <a:lnTo>
                    <a:pt x="2714339" y="78105"/>
                  </a:lnTo>
                  <a:lnTo>
                    <a:pt x="2684145" y="67056"/>
                  </a:lnTo>
                  <a:lnTo>
                    <a:pt x="2653951" y="56769"/>
                  </a:lnTo>
                  <a:lnTo>
                    <a:pt x="2623852" y="47339"/>
                  </a:lnTo>
                  <a:lnTo>
                    <a:pt x="2593753" y="38672"/>
                  </a:lnTo>
                  <a:lnTo>
                    <a:pt x="2563654" y="30861"/>
                  </a:lnTo>
                  <a:lnTo>
                    <a:pt x="2533650" y="23908"/>
                  </a:lnTo>
                  <a:lnTo>
                    <a:pt x="2503646" y="17812"/>
                  </a:lnTo>
                  <a:lnTo>
                    <a:pt x="2473642" y="12668"/>
                  </a:lnTo>
                  <a:lnTo>
                    <a:pt x="2443734" y="8287"/>
                  </a:lnTo>
                  <a:lnTo>
                    <a:pt x="2413826" y="4858"/>
                  </a:lnTo>
                  <a:lnTo>
                    <a:pt x="2383917" y="2381"/>
                  </a:lnTo>
                  <a:lnTo>
                    <a:pt x="2354104" y="762"/>
                  </a:lnTo>
                  <a:lnTo>
                    <a:pt x="2324291" y="0"/>
                  </a:lnTo>
                  <a:lnTo>
                    <a:pt x="2294477" y="286"/>
                  </a:lnTo>
                  <a:lnTo>
                    <a:pt x="2264759" y="1333"/>
                  </a:lnTo>
                  <a:lnTo>
                    <a:pt x="2235041" y="3429"/>
                  </a:lnTo>
                  <a:lnTo>
                    <a:pt x="2205323" y="6382"/>
                  </a:lnTo>
                  <a:lnTo>
                    <a:pt x="2175701" y="10192"/>
                  </a:lnTo>
                  <a:lnTo>
                    <a:pt x="2146078" y="15050"/>
                  </a:lnTo>
                  <a:lnTo>
                    <a:pt x="2116455" y="20765"/>
                  </a:lnTo>
                  <a:lnTo>
                    <a:pt x="2086928" y="27337"/>
                  </a:lnTo>
                  <a:lnTo>
                    <a:pt x="2057400" y="34957"/>
                  </a:lnTo>
                  <a:lnTo>
                    <a:pt x="2027873" y="43339"/>
                  </a:lnTo>
                  <a:lnTo>
                    <a:pt x="1998440" y="52673"/>
                  </a:lnTo>
                  <a:lnTo>
                    <a:pt x="1969008" y="62865"/>
                  </a:lnTo>
                  <a:lnTo>
                    <a:pt x="1939576" y="74009"/>
                  </a:lnTo>
                  <a:lnTo>
                    <a:pt x="1910144" y="86011"/>
                  </a:lnTo>
                  <a:lnTo>
                    <a:pt x="1880807" y="98774"/>
                  </a:lnTo>
                  <a:lnTo>
                    <a:pt x="1851565" y="112490"/>
                  </a:lnTo>
                  <a:lnTo>
                    <a:pt x="1822228" y="126968"/>
                  </a:lnTo>
                  <a:lnTo>
                    <a:pt x="1792986" y="142304"/>
                  </a:lnTo>
                  <a:lnTo>
                    <a:pt x="1763744" y="158496"/>
                  </a:lnTo>
                  <a:lnTo>
                    <a:pt x="1734598" y="175451"/>
                  </a:lnTo>
                  <a:lnTo>
                    <a:pt x="1705356" y="193167"/>
                  </a:lnTo>
                  <a:lnTo>
                    <a:pt x="1676210" y="211550"/>
                  </a:lnTo>
                  <a:lnTo>
                    <a:pt x="1647158" y="230791"/>
                  </a:lnTo>
                  <a:lnTo>
                    <a:pt x="1618107" y="250698"/>
                  </a:lnTo>
                  <a:lnTo>
                    <a:pt x="1589056" y="271367"/>
                  </a:lnTo>
                  <a:lnTo>
                    <a:pt x="1560005" y="292608"/>
                  </a:lnTo>
                  <a:lnTo>
                    <a:pt x="1531049" y="314516"/>
                  </a:lnTo>
                  <a:lnTo>
                    <a:pt x="1502093" y="337090"/>
                  </a:lnTo>
                  <a:lnTo>
                    <a:pt x="1473136" y="360331"/>
                  </a:lnTo>
                  <a:lnTo>
                    <a:pt x="1444181" y="384048"/>
                  </a:lnTo>
                  <a:lnTo>
                    <a:pt x="1415320" y="408337"/>
                  </a:lnTo>
                  <a:lnTo>
                    <a:pt x="1386554" y="433102"/>
                  </a:lnTo>
                  <a:lnTo>
                    <a:pt x="1357694" y="458438"/>
                  </a:lnTo>
                  <a:lnTo>
                    <a:pt x="1328928" y="483584"/>
                  </a:lnTo>
                  <a:lnTo>
                    <a:pt x="1300163" y="508635"/>
                  </a:lnTo>
                  <a:lnTo>
                    <a:pt x="1271397" y="533400"/>
                  </a:lnTo>
                  <a:lnTo>
                    <a:pt x="1242727" y="557784"/>
                  </a:lnTo>
                  <a:lnTo>
                    <a:pt x="1214057" y="581882"/>
                  </a:lnTo>
                  <a:lnTo>
                    <a:pt x="1185482" y="605600"/>
                  </a:lnTo>
                  <a:lnTo>
                    <a:pt x="1156811" y="628841"/>
                  </a:lnTo>
                  <a:lnTo>
                    <a:pt x="1128236" y="651605"/>
                  </a:lnTo>
                  <a:lnTo>
                    <a:pt x="1099757" y="673894"/>
                  </a:lnTo>
                  <a:lnTo>
                    <a:pt x="1071182" y="695611"/>
                  </a:lnTo>
                  <a:lnTo>
                    <a:pt x="1042702" y="716756"/>
                  </a:lnTo>
                  <a:lnTo>
                    <a:pt x="1014317" y="737235"/>
                  </a:lnTo>
                  <a:lnTo>
                    <a:pt x="985838" y="757142"/>
                  </a:lnTo>
                  <a:lnTo>
                    <a:pt x="957453" y="776288"/>
                  </a:lnTo>
                  <a:lnTo>
                    <a:pt x="929164" y="794861"/>
                  </a:lnTo>
                  <a:lnTo>
                    <a:pt x="900779" y="812578"/>
                  </a:lnTo>
                  <a:lnTo>
                    <a:pt x="872490" y="829532"/>
                  </a:lnTo>
                  <a:lnTo>
                    <a:pt x="844296" y="845725"/>
                  </a:lnTo>
                  <a:lnTo>
                    <a:pt x="816007" y="861155"/>
                  </a:lnTo>
                  <a:lnTo>
                    <a:pt x="787813" y="875729"/>
                  </a:lnTo>
                  <a:lnTo>
                    <a:pt x="759619" y="889349"/>
                  </a:lnTo>
                  <a:lnTo>
                    <a:pt x="731520" y="902208"/>
                  </a:lnTo>
                  <a:lnTo>
                    <a:pt x="703421" y="914114"/>
                  </a:lnTo>
                  <a:lnTo>
                    <a:pt x="675323" y="925163"/>
                  </a:lnTo>
                  <a:lnTo>
                    <a:pt x="647319" y="935260"/>
                  </a:lnTo>
                  <a:lnTo>
                    <a:pt x="619316" y="944499"/>
                  </a:lnTo>
                  <a:lnTo>
                    <a:pt x="591312" y="952691"/>
                  </a:lnTo>
                  <a:lnTo>
                    <a:pt x="563309" y="959930"/>
                  </a:lnTo>
                  <a:lnTo>
                    <a:pt x="535400" y="966311"/>
                  </a:lnTo>
                  <a:lnTo>
                    <a:pt x="507492" y="971550"/>
                  </a:lnTo>
                  <a:lnTo>
                    <a:pt x="479679" y="975932"/>
                  </a:lnTo>
                  <a:lnTo>
                    <a:pt x="451866" y="979265"/>
                  </a:lnTo>
                  <a:lnTo>
                    <a:pt x="424053" y="981647"/>
                  </a:lnTo>
                  <a:lnTo>
                    <a:pt x="396335" y="983075"/>
                  </a:lnTo>
                  <a:lnTo>
                    <a:pt x="368618" y="983456"/>
                  </a:lnTo>
                  <a:lnTo>
                    <a:pt x="340900" y="982885"/>
                  </a:lnTo>
                  <a:lnTo>
                    <a:pt x="313182" y="981266"/>
                  </a:lnTo>
                  <a:lnTo>
                    <a:pt x="285560" y="978694"/>
                  </a:lnTo>
                  <a:lnTo>
                    <a:pt x="257937" y="975074"/>
                  </a:lnTo>
                  <a:lnTo>
                    <a:pt x="230410" y="970598"/>
                  </a:lnTo>
                  <a:lnTo>
                    <a:pt x="202883" y="965073"/>
                  </a:lnTo>
                  <a:lnTo>
                    <a:pt x="175355" y="958596"/>
                  </a:lnTo>
                  <a:lnTo>
                    <a:pt x="147923" y="951167"/>
                  </a:lnTo>
                  <a:lnTo>
                    <a:pt x="120491" y="942785"/>
                  </a:lnTo>
                  <a:lnTo>
                    <a:pt x="93059" y="933450"/>
                  </a:lnTo>
                  <a:lnTo>
                    <a:pt x="65627" y="923258"/>
                  </a:lnTo>
                  <a:lnTo>
                    <a:pt x="38291" y="912114"/>
                  </a:lnTo>
                  <a:lnTo>
                    <a:pt x="10954" y="900113"/>
                  </a:lnTo>
                  <a:lnTo>
                    <a:pt x="0" y="894969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664019" y="1234366"/>
              <a:ext cx="7118318" cy="983551"/>
            </a:xfrm>
            <a:custGeom>
              <a:avLst/>
              <a:gdLst>
                <a:gd name="connsiteX0" fmla="*/ 7118319 w 7118318"/>
                <a:gd name="connsiteY0" fmla="*/ 372047 h 983551"/>
                <a:gd name="connsiteX1" fmla="*/ 7114032 w 7118318"/>
                <a:gd name="connsiteY1" fmla="*/ 373571 h 983551"/>
                <a:gd name="connsiteX2" fmla="*/ 7078599 w 7118318"/>
                <a:gd name="connsiteY2" fmla="*/ 386810 h 983551"/>
                <a:gd name="connsiteX3" fmla="*/ 7042976 w 7118318"/>
                <a:gd name="connsiteY3" fmla="*/ 399955 h 983551"/>
                <a:gd name="connsiteX4" fmla="*/ 7007543 w 7118318"/>
                <a:gd name="connsiteY4" fmla="*/ 413099 h 983551"/>
                <a:gd name="connsiteX5" fmla="*/ 6972110 w 7118318"/>
                <a:gd name="connsiteY5" fmla="*/ 426053 h 983551"/>
                <a:gd name="connsiteX6" fmla="*/ 6936772 w 7118318"/>
                <a:gd name="connsiteY6" fmla="*/ 438912 h 983551"/>
                <a:gd name="connsiteX7" fmla="*/ 6901434 w 7118318"/>
                <a:gd name="connsiteY7" fmla="*/ 451676 h 983551"/>
                <a:gd name="connsiteX8" fmla="*/ 6866096 w 7118318"/>
                <a:gd name="connsiteY8" fmla="*/ 464344 h 983551"/>
                <a:gd name="connsiteX9" fmla="*/ 6830854 w 7118318"/>
                <a:gd name="connsiteY9" fmla="*/ 476917 h 983551"/>
                <a:gd name="connsiteX10" fmla="*/ 6795612 w 7118318"/>
                <a:gd name="connsiteY10" fmla="*/ 489299 h 983551"/>
                <a:gd name="connsiteX11" fmla="*/ 6760464 w 7118318"/>
                <a:gd name="connsiteY11" fmla="*/ 501587 h 983551"/>
                <a:gd name="connsiteX12" fmla="*/ 6725317 w 7118318"/>
                <a:gd name="connsiteY12" fmla="*/ 513683 h 983551"/>
                <a:gd name="connsiteX13" fmla="*/ 6690170 w 7118318"/>
                <a:gd name="connsiteY13" fmla="*/ 525685 h 983551"/>
                <a:gd name="connsiteX14" fmla="*/ 6655118 w 7118318"/>
                <a:gd name="connsiteY14" fmla="*/ 537496 h 983551"/>
                <a:gd name="connsiteX15" fmla="*/ 6620161 w 7118318"/>
                <a:gd name="connsiteY15" fmla="*/ 549116 h 983551"/>
                <a:gd name="connsiteX16" fmla="*/ 6585204 w 7118318"/>
                <a:gd name="connsiteY16" fmla="*/ 560642 h 983551"/>
                <a:gd name="connsiteX17" fmla="*/ 6550248 w 7118318"/>
                <a:gd name="connsiteY17" fmla="*/ 571881 h 983551"/>
                <a:gd name="connsiteX18" fmla="*/ 6515291 w 7118318"/>
                <a:gd name="connsiteY18" fmla="*/ 583025 h 983551"/>
                <a:gd name="connsiteX19" fmla="*/ 6480429 w 7118318"/>
                <a:gd name="connsiteY19" fmla="*/ 593979 h 983551"/>
                <a:gd name="connsiteX20" fmla="*/ 6445663 w 7118318"/>
                <a:gd name="connsiteY20" fmla="*/ 604742 h 983551"/>
                <a:gd name="connsiteX21" fmla="*/ 6410897 w 7118318"/>
                <a:gd name="connsiteY21" fmla="*/ 615315 h 983551"/>
                <a:gd name="connsiteX22" fmla="*/ 6376130 w 7118318"/>
                <a:gd name="connsiteY22" fmla="*/ 625697 h 983551"/>
                <a:gd name="connsiteX23" fmla="*/ 6341460 w 7118318"/>
                <a:gd name="connsiteY23" fmla="*/ 635889 h 983551"/>
                <a:gd name="connsiteX24" fmla="*/ 6306789 w 7118318"/>
                <a:gd name="connsiteY24" fmla="*/ 645890 h 983551"/>
                <a:gd name="connsiteX25" fmla="*/ 6272213 w 7118318"/>
                <a:gd name="connsiteY25" fmla="*/ 655606 h 983551"/>
                <a:gd name="connsiteX26" fmla="*/ 6237637 w 7118318"/>
                <a:gd name="connsiteY26" fmla="*/ 665226 h 983551"/>
                <a:gd name="connsiteX27" fmla="*/ 6203157 w 7118318"/>
                <a:gd name="connsiteY27" fmla="*/ 674561 h 983551"/>
                <a:gd name="connsiteX28" fmla="*/ 6168676 w 7118318"/>
                <a:gd name="connsiteY28" fmla="*/ 683705 h 983551"/>
                <a:gd name="connsiteX29" fmla="*/ 6134196 w 7118318"/>
                <a:gd name="connsiteY29" fmla="*/ 692658 h 983551"/>
                <a:gd name="connsiteX30" fmla="*/ 6099811 w 7118318"/>
                <a:gd name="connsiteY30" fmla="*/ 701421 h 983551"/>
                <a:gd name="connsiteX31" fmla="*/ 6065425 w 7118318"/>
                <a:gd name="connsiteY31" fmla="*/ 709994 h 983551"/>
                <a:gd name="connsiteX32" fmla="*/ 6031135 w 7118318"/>
                <a:gd name="connsiteY32" fmla="*/ 718280 h 983551"/>
                <a:gd name="connsiteX33" fmla="*/ 5996845 w 7118318"/>
                <a:gd name="connsiteY33" fmla="*/ 726377 h 983551"/>
                <a:gd name="connsiteX34" fmla="*/ 5962555 w 7118318"/>
                <a:gd name="connsiteY34" fmla="*/ 734282 h 983551"/>
                <a:gd name="connsiteX35" fmla="*/ 5928361 w 7118318"/>
                <a:gd name="connsiteY35" fmla="*/ 741998 h 983551"/>
                <a:gd name="connsiteX36" fmla="*/ 5894166 w 7118318"/>
                <a:gd name="connsiteY36" fmla="*/ 749522 h 983551"/>
                <a:gd name="connsiteX37" fmla="*/ 5860066 w 7118318"/>
                <a:gd name="connsiteY37" fmla="*/ 756761 h 983551"/>
                <a:gd name="connsiteX38" fmla="*/ 5825967 w 7118318"/>
                <a:gd name="connsiteY38" fmla="*/ 763810 h 983551"/>
                <a:gd name="connsiteX39" fmla="*/ 5791867 w 7118318"/>
                <a:gd name="connsiteY39" fmla="*/ 770763 h 983551"/>
                <a:gd name="connsiteX40" fmla="*/ 5757863 w 7118318"/>
                <a:gd name="connsiteY40" fmla="*/ 777431 h 983551"/>
                <a:gd name="connsiteX41" fmla="*/ 5723954 w 7118318"/>
                <a:gd name="connsiteY41" fmla="*/ 783908 h 983551"/>
                <a:gd name="connsiteX42" fmla="*/ 5689950 w 7118318"/>
                <a:gd name="connsiteY42" fmla="*/ 790194 h 983551"/>
                <a:gd name="connsiteX43" fmla="*/ 5656136 w 7118318"/>
                <a:gd name="connsiteY43" fmla="*/ 796290 h 983551"/>
                <a:gd name="connsiteX44" fmla="*/ 5622227 w 7118318"/>
                <a:gd name="connsiteY44" fmla="*/ 802196 h 983551"/>
                <a:gd name="connsiteX45" fmla="*/ 5588413 w 7118318"/>
                <a:gd name="connsiteY45" fmla="*/ 807911 h 983551"/>
                <a:gd name="connsiteX46" fmla="*/ 5554599 w 7118318"/>
                <a:gd name="connsiteY46" fmla="*/ 813530 h 983551"/>
                <a:gd name="connsiteX47" fmla="*/ 5520881 w 7118318"/>
                <a:gd name="connsiteY47" fmla="*/ 818864 h 983551"/>
                <a:gd name="connsiteX48" fmla="*/ 5487162 w 7118318"/>
                <a:gd name="connsiteY48" fmla="*/ 824103 h 983551"/>
                <a:gd name="connsiteX49" fmla="*/ 5453539 w 7118318"/>
                <a:gd name="connsiteY49" fmla="*/ 829151 h 983551"/>
                <a:gd name="connsiteX50" fmla="*/ 5419916 w 7118318"/>
                <a:gd name="connsiteY50" fmla="*/ 834009 h 983551"/>
                <a:gd name="connsiteX51" fmla="*/ 5386388 w 7118318"/>
                <a:gd name="connsiteY51" fmla="*/ 838772 h 983551"/>
                <a:gd name="connsiteX52" fmla="*/ 5352764 w 7118318"/>
                <a:gd name="connsiteY52" fmla="*/ 843344 h 983551"/>
                <a:gd name="connsiteX53" fmla="*/ 5319332 w 7118318"/>
                <a:gd name="connsiteY53" fmla="*/ 847820 h 983551"/>
                <a:gd name="connsiteX54" fmla="*/ 5285804 w 7118318"/>
                <a:gd name="connsiteY54" fmla="*/ 852107 h 983551"/>
                <a:gd name="connsiteX55" fmla="*/ 5252371 w 7118318"/>
                <a:gd name="connsiteY55" fmla="*/ 856393 h 983551"/>
                <a:gd name="connsiteX56" fmla="*/ 5219033 w 7118318"/>
                <a:gd name="connsiteY56" fmla="*/ 860393 h 983551"/>
                <a:gd name="connsiteX57" fmla="*/ 5185696 w 7118318"/>
                <a:gd name="connsiteY57" fmla="*/ 864394 h 983551"/>
                <a:gd name="connsiteX58" fmla="*/ 5152358 w 7118318"/>
                <a:gd name="connsiteY58" fmla="*/ 868299 h 983551"/>
                <a:gd name="connsiteX59" fmla="*/ 5119116 w 7118318"/>
                <a:gd name="connsiteY59" fmla="*/ 872014 h 983551"/>
                <a:gd name="connsiteX60" fmla="*/ 5085874 w 7118318"/>
                <a:gd name="connsiteY60" fmla="*/ 875729 h 983551"/>
                <a:gd name="connsiteX61" fmla="*/ 5052632 w 7118318"/>
                <a:gd name="connsiteY61" fmla="*/ 879348 h 983551"/>
                <a:gd name="connsiteX62" fmla="*/ 5019485 w 7118318"/>
                <a:gd name="connsiteY62" fmla="*/ 882872 h 983551"/>
                <a:gd name="connsiteX63" fmla="*/ 4986338 w 7118318"/>
                <a:gd name="connsiteY63" fmla="*/ 886301 h 983551"/>
                <a:gd name="connsiteX64" fmla="*/ 4953286 w 7118318"/>
                <a:gd name="connsiteY64" fmla="*/ 889730 h 983551"/>
                <a:gd name="connsiteX65" fmla="*/ 4920234 w 7118318"/>
                <a:gd name="connsiteY65" fmla="*/ 893159 h 983551"/>
                <a:gd name="connsiteX66" fmla="*/ 4887278 w 7118318"/>
                <a:gd name="connsiteY66" fmla="*/ 896493 h 983551"/>
                <a:gd name="connsiteX67" fmla="*/ 4854321 w 7118318"/>
                <a:gd name="connsiteY67" fmla="*/ 899827 h 983551"/>
                <a:gd name="connsiteX68" fmla="*/ 4821365 w 7118318"/>
                <a:gd name="connsiteY68" fmla="*/ 903161 h 983551"/>
                <a:gd name="connsiteX69" fmla="*/ 4788503 w 7118318"/>
                <a:gd name="connsiteY69" fmla="*/ 906494 h 983551"/>
                <a:gd name="connsiteX70" fmla="*/ 4755642 w 7118318"/>
                <a:gd name="connsiteY70" fmla="*/ 909828 h 983551"/>
                <a:gd name="connsiteX71" fmla="*/ 4722781 w 7118318"/>
                <a:gd name="connsiteY71" fmla="*/ 913257 h 983551"/>
                <a:gd name="connsiteX72" fmla="*/ 4690015 w 7118318"/>
                <a:gd name="connsiteY72" fmla="*/ 916686 h 983551"/>
                <a:gd name="connsiteX73" fmla="*/ 4657249 w 7118318"/>
                <a:gd name="connsiteY73" fmla="*/ 920115 h 983551"/>
                <a:gd name="connsiteX74" fmla="*/ 4624578 w 7118318"/>
                <a:gd name="connsiteY74" fmla="*/ 923639 h 983551"/>
                <a:gd name="connsiteX75" fmla="*/ 4591908 w 7118318"/>
                <a:gd name="connsiteY75" fmla="*/ 927259 h 983551"/>
                <a:gd name="connsiteX76" fmla="*/ 4559237 w 7118318"/>
                <a:gd name="connsiteY76" fmla="*/ 930974 h 983551"/>
                <a:gd name="connsiteX77" fmla="*/ 4526661 w 7118318"/>
                <a:gd name="connsiteY77" fmla="*/ 934688 h 983551"/>
                <a:gd name="connsiteX78" fmla="*/ 4494181 w 7118318"/>
                <a:gd name="connsiteY78" fmla="*/ 938594 h 983551"/>
                <a:gd name="connsiteX79" fmla="*/ 4461606 w 7118318"/>
                <a:gd name="connsiteY79" fmla="*/ 942689 h 983551"/>
                <a:gd name="connsiteX80" fmla="*/ 4429125 w 7118318"/>
                <a:gd name="connsiteY80" fmla="*/ 946880 h 983551"/>
                <a:gd name="connsiteX81" fmla="*/ 4396740 w 7118318"/>
                <a:gd name="connsiteY81" fmla="*/ 951071 h 983551"/>
                <a:gd name="connsiteX82" fmla="*/ 4364260 w 7118318"/>
                <a:gd name="connsiteY82" fmla="*/ 953738 h 983551"/>
                <a:gd name="connsiteX83" fmla="*/ 4331970 w 7118318"/>
                <a:gd name="connsiteY83" fmla="*/ 954691 h 983551"/>
                <a:gd name="connsiteX84" fmla="*/ 4299585 w 7118318"/>
                <a:gd name="connsiteY84" fmla="*/ 953738 h 983551"/>
                <a:gd name="connsiteX85" fmla="*/ 4267296 w 7118318"/>
                <a:gd name="connsiteY85" fmla="*/ 951262 h 983551"/>
                <a:gd name="connsiteX86" fmla="*/ 4235006 w 7118318"/>
                <a:gd name="connsiteY86" fmla="*/ 947071 h 983551"/>
                <a:gd name="connsiteX87" fmla="*/ 4202811 w 7118318"/>
                <a:gd name="connsiteY87" fmla="*/ 941451 h 983551"/>
                <a:gd name="connsiteX88" fmla="*/ 4170617 w 7118318"/>
                <a:gd name="connsiteY88" fmla="*/ 934307 h 983551"/>
                <a:gd name="connsiteX89" fmla="*/ 4138517 w 7118318"/>
                <a:gd name="connsiteY89" fmla="*/ 925830 h 983551"/>
                <a:gd name="connsiteX90" fmla="*/ 4106418 w 7118318"/>
                <a:gd name="connsiteY90" fmla="*/ 916019 h 983551"/>
                <a:gd name="connsiteX91" fmla="*/ 4074319 w 7118318"/>
                <a:gd name="connsiteY91" fmla="*/ 905066 h 983551"/>
                <a:gd name="connsiteX92" fmla="*/ 4042220 w 7118318"/>
                <a:gd name="connsiteY92" fmla="*/ 892874 h 983551"/>
                <a:gd name="connsiteX93" fmla="*/ 4010216 w 7118318"/>
                <a:gd name="connsiteY93" fmla="*/ 879634 h 983551"/>
                <a:gd name="connsiteX94" fmla="*/ 3978307 w 7118318"/>
                <a:gd name="connsiteY94" fmla="*/ 865346 h 983551"/>
                <a:gd name="connsiteX95" fmla="*/ 3946398 w 7118318"/>
                <a:gd name="connsiteY95" fmla="*/ 850202 h 983551"/>
                <a:gd name="connsiteX96" fmla="*/ 3914489 w 7118318"/>
                <a:gd name="connsiteY96" fmla="*/ 834104 h 983551"/>
                <a:gd name="connsiteX97" fmla="*/ 3882581 w 7118318"/>
                <a:gd name="connsiteY97" fmla="*/ 817150 h 983551"/>
                <a:gd name="connsiteX98" fmla="*/ 3850767 w 7118318"/>
                <a:gd name="connsiteY98" fmla="*/ 799529 h 983551"/>
                <a:gd name="connsiteX99" fmla="*/ 3819049 w 7118318"/>
                <a:gd name="connsiteY99" fmla="*/ 781145 h 983551"/>
                <a:gd name="connsiteX100" fmla="*/ 3787235 w 7118318"/>
                <a:gd name="connsiteY100" fmla="*/ 762191 h 983551"/>
                <a:gd name="connsiteX101" fmla="*/ 3755517 w 7118318"/>
                <a:gd name="connsiteY101" fmla="*/ 742569 h 983551"/>
                <a:gd name="connsiteX102" fmla="*/ 3723894 w 7118318"/>
                <a:gd name="connsiteY102" fmla="*/ 722471 h 983551"/>
                <a:gd name="connsiteX103" fmla="*/ 3692271 w 7118318"/>
                <a:gd name="connsiteY103" fmla="*/ 701993 h 983551"/>
                <a:gd name="connsiteX104" fmla="*/ 3660648 w 7118318"/>
                <a:gd name="connsiteY104" fmla="*/ 681038 h 983551"/>
                <a:gd name="connsiteX105" fmla="*/ 3629121 w 7118318"/>
                <a:gd name="connsiteY105" fmla="*/ 659702 h 983551"/>
                <a:gd name="connsiteX106" fmla="*/ 3597592 w 7118318"/>
                <a:gd name="connsiteY106" fmla="*/ 638175 h 983551"/>
                <a:gd name="connsiteX107" fmla="*/ 3566065 w 7118318"/>
                <a:gd name="connsiteY107" fmla="*/ 616268 h 983551"/>
                <a:gd name="connsiteX108" fmla="*/ 3534632 w 7118318"/>
                <a:gd name="connsiteY108" fmla="*/ 594265 h 983551"/>
                <a:gd name="connsiteX109" fmla="*/ 3503200 w 7118318"/>
                <a:gd name="connsiteY109" fmla="*/ 572167 h 983551"/>
                <a:gd name="connsiteX110" fmla="*/ 3471863 w 7118318"/>
                <a:gd name="connsiteY110" fmla="*/ 549878 h 983551"/>
                <a:gd name="connsiteX111" fmla="*/ 3440525 w 7118318"/>
                <a:gd name="connsiteY111" fmla="*/ 527590 h 983551"/>
                <a:gd name="connsiteX112" fmla="*/ 3409188 w 7118318"/>
                <a:gd name="connsiteY112" fmla="*/ 505301 h 983551"/>
                <a:gd name="connsiteX113" fmla="*/ 3377946 w 7118318"/>
                <a:gd name="connsiteY113" fmla="*/ 483013 h 983551"/>
                <a:gd name="connsiteX114" fmla="*/ 3346704 w 7118318"/>
                <a:gd name="connsiteY114" fmla="*/ 460915 h 983551"/>
                <a:gd name="connsiteX115" fmla="*/ 3315462 w 7118318"/>
                <a:gd name="connsiteY115" fmla="*/ 438817 h 983551"/>
                <a:gd name="connsiteX116" fmla="*/ 3284315 w 7118318"/>
                <a:gd name="connsiteY116" fmla="*/ 417005 h 983551"/>
                <a:gd name="connsiteX117" fmla="*/ 3253169 w 7118318"/>
                <a:gd name="connsiteY117" fmla="*/ 395383 h 983551"/>
                <a:gd name="connsiteX118" fmla="*/ 3222117 w 7118318"/>
                <a:gd name="connsiteY118" fmla="*/ 374047 h 983551"/>
                <a:gd name="connsiteX119" fmla="*/ 3191066 w 7118318"/>
                <a:gd name="connsiteY119" fmla="*/ 352901 h 983551"/>
                <a:gd name="connsiteX120" fmla="*/ 3160014 w 7118318"/>
                <a:gd name="connsiteY120" fmla="*/ 332137 h 983551"/>
                <a:gd name="connsiteX121" fmla="*/ 3129058 w 7118318"/>
                <a:gd name="connsiteY121" fmla="*/ 311753 h 983551"/>
                <a:gd name="connsiteX122" fmla="*/ 3098102 w 7118318"/>
                <a:gd name="connsiteY122" fmla="*/ 291751 h 983551"/>
                <a:gd name="connsiteX123" fmla="*/ 3067241 w 7118318"/>
                <a:gd name="connsiteY123" fmla="*/ 272225 h 983551"/>
                <a:gd name="connsiteX124" fmla="*/ 3036380 w 7118318"/>
                <a:gd name="connsiteY124" fmla="*/ 253175 h 983551"/>
                <a:gd name="connsiteX125" fmla="*/ 3005519 w 7118318"/>
                <a:gd name="connsiteY125" fmla="*/ 234601 h 983551"/>
                <a:gd name="connsiteX126" fmla="*/ 2974658 w 7118318"/>
                <a:gd name="connsiteY126" fmla="*/ 216503 h 983551"/>
                <a:gd name="connsiteX127" fmla="*/ 2943892 w 7118318"/>
                <a:gd name="connsiteY127" fmla="*/ 199073 h 983551"/>
                <a:gd name="connsiteX128" fmla="*/ 2913221 w 7118318"/>
                <a:gd name="connsiteY128" fmla="*/ 182118 h 983551"/>
                <a:gd name="connsiteX129" fmla="*/ 2882456 w 7118318"/>
                <a:gd name="connsiteY129" fmla="*/ 165830 h 983551"/>
                <a:gd name="connsiteX130" fmla="*/ 2851880 w 7118318"/>
                <a:gd name="connsiteY130" fmla="*/ 150209 h 983551"/>
                <a:gd name="connsiteX131" fmla="*/ 2821210 w 7118318"/>
                <a:gd name="connsiteY131" fmla="*/ 135160 h 983551"/>
                <a:gd name="connsiteX132" fmla="*/ 2790634 w 7118318"/>
                <a:gd name="connsiteY132" fmla="*/ 120872 h 983551"/>
                <a:gd name="connsiteX133" fmla="*/ 2760059 w 7118318"/>
                <a:gd name="connsiteY133" fmla="*/ 107252 h 983551"/>
                <a:gd name="connsiteX134" fmla="*/ 2729484 w 7118318"/>
                <a:gd name="connsiteY134" fmla="*/ 94393 h 983551"/>
                <a:gd name="connsiteX135" fmla="*/ 2699004 w 7118318"/>
                <a:gd name="connsiteY135" fmla="*/ 82296 h 983551"/>
                <a:gd name="connsiteX136" fmla="*/ 2668619 w 7118318"/>
                <a:gd name="connsiteY136" fmla="*/ 70961 h 983551"/>
                <a:gd name="connsiteX137" fmla="*/ 2638139 w 7118318"/>
                <a:gd name="connsiteY137" fmla="*/ 60389 h 983551"/>
                <a:gd name="connsiteX138" fmla="*/ 2607755 w 7118318"/>
                <a:gd name="connsiteY138" fmla="*/ 50578 h 983551"/>
                <a:gd name="connsiteX139" fmla="*/ 2577370 w 7118318"/>
                <a:gd name="connsiteY139" fmla="*/ 41624 h 983551"/>
                <a:gd name="connsiteX140" fmla="*/ 2547080 w 7118318"/>
                <a:gd name="connsiteY140" fmla="*/ 33528 h 983551"/>
                <a:gd name="connsiteX141" fmla="*/ 2516791 w 7118318"/>
                <a:gd name="connsiteY141" fmla="*/ 26289 h 983551"/>
                <a:gd name="connsiteX142" fmla="*/ 2486501 w 7118318"/>
                <a:gd name="connsiteY142" fmla="*/ 19907 h 983551"/>
                <a:gd name="connsiteX143" fmla="*/ 2456307 w 7118318"/>
                <a:gd name="connsiteY143" fmla="*/ 14383 h 983551"/>
                <a:gd name="connsiteX144" fmla="*/ 2426113 w 7118318"/>
                <a:gd name="connsiteY144" fmla="*/ 9716 h 983551"/>
                <a:gd name="connsiteX145" fmla="*/ 2395919 w 7118318"/>
                <a:gd name="connsiteY145" fmla="*/ 6001 h 983551"/>
                <a:gd name="connsiteX146" fmla="*/ 2365820 w 7118318"/>
                <a:gd name="connsiteY146" fmla="*/ 3143 h 983551"/>
                <a:gd name="connsiteX147" fmla="*/ 2335721 w 7118318"/>
                <a:gd name="connsiteY147" fmla="*/ 1143 h 983551"/>
                <a:gd name="connsiteX148" fmla="*/ 2305717 w 7118318"/>
                <a:gd name="connsiteY148" fmla="*/ 191 h 983551"/>
                <a:gd name="connsiteX149" fmla="*/ 2275618 w 7118318"/>
                <a:gd name="connsiteY149" fmla="*/ 0 h 983551"/>
                <a:gd name="connsiteX150" fmla="*/ 2245709 w 7118318"/>
                <a:gd name="connsiteY150" fmla="*/ 857 h 983551"/>
                <a:gd name="connsiteX151" fmla="*/ 2215706 w 7118318"/>
                <a:gd name="connsiteY151" fmla="*/ 2572 h 983551"/>
                <a:gd name="connsiteX152" fmla="*/ 2185797 w 7118318"/>
                <a:gd name="connsiteY152" fmla="*/ 5239 h 983551"/>
                <a:gd name="connsiteX153" fmla="*/ 2155889 w 7118318"/>
                <a:gd name="connsiteY153" fmla="*/ 8858 h 983551"/>
                <a:gd name="connsiteX154" fmla="*/ 2125980 w 7118318"/>
                <a:gd name="connsiteY154" fmla="*/ 13335 h 983551"/>
                <a:gd name="connsiteX155" fmla="*/ 2096167 w 7118318"/>
                <a:gd name="connsiteY155" fmla="*/ 18764 h 983551"/>
                <a:gd name="connsiteX156" fmla="*/ 2066354 w 7118318"/>
                <a:gd name="connsiteY156" fmla="*/ 25146 h 983551"/>
                <a:gd name="connsiteX157" fmla="*/ 2036636 w 7118318"/>
                <a:gd name="connsiteY157" fmla="*/ 32480 h 983551"/>
                <a:gd name="connsiteX158" fmla="*/ 2006822 w 7118318"/>
                <a:gd name="connsiteY158" fmla="*/ 40672 h 983551"/>
                <a:gd name="connsiteX159" fmla="*/ 1977104 w 7118318"/>
                <a:gd name="connsiteY159" fmla="*/ 49816 h 983551"/>
                <a:gd name="connsiteX160" fmla="*/ 1947482 w 7118318"/>
                <a:gd name="connsiteY160" fmla="*/ 59817 h 983551"/>
                <a:gd name="connsiteX161" fmla="*/ 1917859 w 7118318"/>
                <a:gd name="connsiteY161" fmla="*/ 70676 h 983551"/>
                <a:gd name="connsiteX162" fmla="*/ 1888236 w 7118318"/>
                <a:gd name="connsiteY162" fmla="*/ 82487 h 983551"/>
                <a:gd name="connsiteX163" fmla="*/ 1858613 w 7118318"/>
                <a:gd name="connsiteY163" fmla="*/ 95250 h 983551"/>
                <a:gd name="connsiteX164" fmla="*/ 1829086 w 7118318"/>
                <a:gd name="connsiteY164" fmla="*/ 108776 h 983551"/>
                <a:gd name="connsiteX165" fmla="*/ 1799558 w 7118318"/>
                <a:gd name="connsiteY165" fmla="*/ 123158 h 983551"/>
                <a:gd name="connsiteX166" fmla="*/ 1770031 w 7118318"/>
                <a:gd name="connsiteY166" fmla="*/ 138494 h 983551"/>
                <a:gd name="connsiteX167" fmla="*/ 1740599 w 7118318"/>
                <a:gd name="connsiteY167" fmla="*/ 154591 h 983551"/>
                <a:gd name="connsiteX168" fmla="*/ 1711166 w 7118318"/>
                <a:gd name="connsiteY168" fmla="*/ 171450 h 983551"/>
                <a:gd name="connsiteX169" fmla="*/ 1681734 w 7118318"/>
                <a:gd name="connsiteY169" fmla="*/ 189167 h 983551"/>
                <a:gd name="connsiteX170" fmla="*/ 1652397 w 7118318"/>
                <a:gd name="connsiteY170" fmla="*/ 207645 h 983551"/>
                <a:gd name="connsiteX171" fmla="*/ 1623060 w 7118318"/>
                <a:gd name="connsiteY171" fmla="*/ 226981 h 983551"/>
                <a:gd name="connsiteX172" fmla="*/ 1593723 w 7118318"/>
                <a:gd name="connsiteY172" fmla="*/ 246983 h 983551"/>
                <a:gd name="connsiteX173" fmla="*/ 1564386 w 7118318"/>
                <a:gd name="connsiteY173" fmla="*/ 267748 h 983551"/>
                <a:gd name="connsiteX174" fmla="*/ 1535144 w 7118318"/>
                <a:gd name="connsiteY174" fmla="*/ 289179 h 983551"/>
                <a:gd name="connsiteX175" fmla="*/ 1505998 w 7118318"/>
                <a:gd name="connsiteY175" fmla="*/ 311277 h 983551"/>
                <a:gd name="connsiteX176" fmla="*/ 1476756 w 7118318"/>
                <a:gd name="connsiteY176" fmla="*/ 334137 h 983551"/>
                <a:gd name="connsiteX177" fmla="*/ 1447610 w 7118318"/>
                <a:gd name="connsiteY177" fmla="*/ 357569 h 983551"/>
                <a:gd name="connsiteX178" fmla="*/ 1418463 w 7118318"/>
                <a:gd name="connsiteY178" fmla="*/ 381667 h 983551"/>
                <a:gd name="connsiteX179" fmla="*/ 1389412 w 7118318"/>
                <a:gd name="connsiteY179" fmla="*/ 406337 h 983551"/>
                <a:gd name="connsiteX180" fmla="*/ 1360265 w 7118318"/>
                <a:gd name="connsiteY180" fmla="*/ 431578 h 983551"/>
                <a:gd name="connsiteX181" fmla="*/ 1331214 w 7118318"/>
                <a:gd name="connsiteY181" fmla="*/ 457295 h 983551"/>
                <a:gd name="connsiteX182" fmla="*/ 1302258 w 7118318"/>
                <a:gd name="connsiteY182" fmla="*/ 482918 h 983551"/>
                <a:gd name="connsiteX183" fmla="*/ 1273207 w 7118318"/>
                <a:gd name="connsiteY183" fmla="*/ 508349 h 983551"/>
                <a:gd name="connsiteX184" fmla="*/ 1244251 w 7118318"/>
                <a:gd name="connsiteY184" fmla="*/ 533495 h 983551"/>
                <a:gd name="connsiteX185" fmla="*/ 1215390 w 7118318"/>
                <a:gd name="connsiteY185" fmla="*/ 558356 h 983551"/>
                <a:gd name="connsiteX186" fmla="*/ 1186434 w 7118318"/>
                <a:gd name="connsiteY186" fmla="*/ 582835 h 983551"/>
                <a:gd name="connsiteX187" fmla="*/ 1157573 w 7118318"/>
                <a:gd name="connsiteY187" fmla="*/ 606838 h 983551"/>
                <a:gd name="connsiteX188" fmla="*/ 1128808 w 7118318"/>
                <a:gd name="connsiteY188" fmla="*/ 630365 h 983551"/>
                <a:gd name="connsiteX189" fmla="*/ 1099947 w 7118318"/>
                <a:gd name="connsiteY189" fmla="*/ 653415 h 983551"/>
                <a:gd name="connsiteX190" fmla="*/ 1071182 w 7118318"/>
                <a:gd name="connsiteY190" fmla="*/ 675989 h 983551"/>
                <a:gd name="connsiteX191" fmla="*/ 1042511 w 7118318"/>
                <a:gd name="connsiteY191" fmla="*/ 697992 h 983551"/>
                <a:gd name="connsiteX192" fmla="*/ 1013746 w 7118318"/>
                <a:gd name="connsiteY192" fmla="*/ 719328 h 983551"/>
                <a:gd name="connsiteX193" fmla="*/ 985076 w 7118318"/>
                <a:gd name="connsiteY193" fmla="*/ 739997 h 983551"/>
                <a:gd name="connsiteX194" fmla="*/ 956501 w 7118318"/>
                <a:gd name="connsiteY194" fmla="*/ 760095 h 983551"/>
                <a:gd name="connsiteX195" fmla="*/ 927830 w 7118318"/>
                <a:gd name="connsiteY195" fmla="*/ 779336 h 983551"/>
                <a:gd name="connsiteX196" fmla="*/ 899255 w 7118318"/>
                <a:gd name="connsiteY196" fmla="*/ 798005 h 983551"/>
                <a:gd name="connsiteX197" fmla="*/ 870776 w 7118318"/>
                <a:gd name="connsiteY197" fmla="*/ 815816 h 983551"/>
                <a:gd name="connsiteX198" fmla="*/ 842201 w 7118318"/>
                <a:gd name="connsiteY198" fmla="*/ 832866 h 983551"/>
                <a:gd name="connsiteX199" fmla="*/ 813721 w 7118318"/>
                <a:gd name="connsiteY199" fmla="*/ 849059 h 983551"/>
                <a:gd name="connsiteX200" fmla="*/ 785241 w 7118318"/>
                <a:gd name="connsiteY200" fmla="*/ 864489 h 983551"/>
                <a:gd name="connsiteX201" fmla="*/ 756856 w 7118318"/>
                <a:gd name="connsiteY201" fmla="*/ 879062 h 983551"/>
                <a:gd name="connsiteX202" fmla="*/ 728472 w 7118318"/>
                <a:gd name="connsiteY202" fmla="*/ 892683 h 983551"/>
                <a:gd name="connsiteX203" fmla="*/ 700088 w 7118318"/>
                <a:gd name="connsiteY203" fmla="*/ 905447 h 983551"/>
                <a:gd name="connsiteX204" fmla="*/ 671798 w 7118318"/>
                <a:gd name="connsiteY204" fmla="*/ 917353 h 983551"/>
                <a:gd name="connsiteX205" fmla="*/ 643509 w 7118318"/>
                <a:gd name="connsiteY205" fmla="*/ 928211 h 983551"/>
                <a:gd name="connsiteX206" fmla="*/ 615220 w 7118318"/>
                <a:gd name="connsiteY206" fmla="*/ 938213 h 983551"/>
                <a:gd name="connsiteX207" fmla="*/ 587026 w 7118318"/>
                <a:gd name="connsiteY207" fmla="*/ 947166 h 983551"/>
                <a:gd name="connsiteX208" fmla="*/ 558832 w 7118318"/>
                <a:gd name="connsiteY208" fmla="*/ 955262 h 983551"/>
                <a:gd name="connsiteX209" fmla="*/ 530638 w 7118318"/>
                <a:gd name="connsiteY209" fmla="*/ 962311 h 983551"/>
                <a:gd name="connsiteX210" fmla="*/ 502539 w 7118318"/>
                <a:gd name="connsiteY210" fmla="*/ 968312 h 983551"/>
                <a:gd name="connsiteX211" fmla="*/ 474440 w 7118318"/>
                <a:gd name="connsiteY211" fmla="*/ 973455 h 983551"/>
                <a:gd name="connsiteX212" fmla="*/ 446342 w 7118318"/>
                <a:gd name="connsiteY212" fmla="*/ 977456 h 983551"/>
                <a:gd name="connsiteX213" fmla="*/ 418243 w 7118318"/>
                <a:gd name="connsiteY213" fmla="*/ 980504 h 983551"/>
                <a:gd name="connsiteX214" fmla="*/ 390239 w 7118318"/>
                <a:gd name="connsiteY214" fmla="*/ 982599 h 983551"/>
                <a:gd name="connsiteX215" fmla="*/ 362331 w 7118318"/>
                <a:gd name="connsiteY215" fmla="*/ 983552 h 983551"/>
                <a:gd name="connsiteX216" fmla="*/ 334328 w 7118318"/>
                <a:gd name="connsiteY216" fmla="*/ 983552 h 983551"/>
                <a:gd name="connsiteX217" fmla="*/ 306419 w 7118318"/>
                <a:gd name="connsiteY217" fmla="*/ 982599 h 983551"/>
                <a:gd name="connsiteX218" fmla="*/ 278606 w 7118318"/>
                <a:gd name="connsiteY218" fmla="*/ 980599 h 983551"/>
                <a:gd name="connsiteX219" fmla="*/ 250698 w 7118318"/>
                <a:gd name="connsiteY219" fmla="*/ 977551 h 983551"/>
                <a:gd name="connsiteX220" fmla="*/ 222885 w 7118318"/>
                <a:gd name="connsiteY220" fmla="*/ 973455 h 983551"/>
                <a:gd name="connsiteX221" fmla="*/ 195167 w 7118318"/>
                <a:gd name="connsiteY221" fmla="*/ 968502 h 983551"/>
                <a:gd name="connsiteX222" fmla="*/ 167449 w 7118318"/>
                <a:gd name="connsiteY222" fmla="*/ 962406 h 983551"/>
                <a:gd name="connsiteX223" fmla="*/ 139732 w 7118318"/>
                <a:gd name="connsiteY223" fmla="*/ 955453 h 983551"/>
                <a:gd name="connsiteX224" fmla="*/ 112014 w 7118318"/>
                <a:gd name="connsiteY224" fmla="*/ 947452 h 983551"/>
                <a:gd name="connsiteX225" fmla="*/ 84392 w 7118318"/>
                <a:gd name="connsiteY225" fmla="*/ 938498 h 983551"/>
                <a:gd name="connsiteX226" fmla="*/ 56769 w 7118318"/>
                <a:gd name="connsiteY226" fmla="*/ 928592 h 983551"/>
                <a:gd name="connsiteX227" fmla="*/ 29147 w 7118318"/>
                <a:gd name="connsiteY227" fmla="*/ 917829 h 983551"/>
                <a:gd name="connsiteX228" fmla="*/ 1619 w 7118318"/>
                <a:gd name="connsiteY228" fmla="*/ 906113 h 983551"/>
                <a:gd name="connsiteX229" fmla="*/ 0 w 7118318"/>
                <a:gd name="connsiteY229" fmla="*/ 905351 h 98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7118318" h="983551">
                  <a:moveTo>
                    <a:pt x="7118319" y="372047"/>
                  </a:moveTo>
                  <a:lnTo>
                    <a:pt x="7114032" y="373571"/>
                  </a:lnTo>
                  <a:lnTo>
                    <a:pt x="7078599" y="386810"/>
                  </a:lnTo>
                  <a:lnTo>
                    <a:pt x="7042976" y="399955"/>
                  </a:lnTo>
                  <a:lnTo>
                    <a:pt x="7007543" y="413099"/>
                  </a:lnTo>
                  <a:lnTo>
                    <a:pt x="6972110" y="426053"/>
                  </a:lnTo>
                  <a:lnTo>
                    <a:pt x="6936772" y="438912"/>
                  </a:lnTo>
                  <a:lnTo>
                    <a:pt x="6901434" y="451676"/>
                  </a:lnTo>
                  <a:lnTo>
                    <a:pt x="6866096" y="464344"/>
                  </a:lnTo>
                  <a:lnTo>
                    <a:pt x="6830854" y="476917"/>
                  </a:lnTo>
                  <a:lnTo>
                    <a:pt x="6795612" y="489299"/>
                  </a:lnTo>
                  <a:lnTo>
                    <a:pt x="6760464" y="501587"/>
                  </a:lnTo>
                  <a:lnTo>
                    <a:pt x="6725317" y="513683"/>
                  </a:lnTo>
                  <a:lnTo>
                    <a:pt x="6690170" y="525685"/>
                  </a:lnTo>
                  <a:lnTo>
                    <a:pt x="6655118" y="537496"/>
                  </a:lnTo>
                  <a:lnTo>
                    <a:pt x="6620161" y="549116"/>
                  </a:lnTo>
                  <a:lnTo>
                    <a:pt x="6585204" y="560642"/>
                  </a:lnTo>
                  <a:lnTo>
                    <a:pt x="6550248" y="571881"/>
                  </a:lnTo>
                  <a:lnTo>
                    <a:pt x="6515291" y="583025"/>
                  </a:lnTo>
                  <a:lnTo>
                    <a:pt x="6480429" y="593979"/>
                  </a:lnTo>
                  <a:lnTo>
                    <a:pt x="6445663" y="604742"/>
                  </a:lnTo>
                  <a:lnTo>
                    <a:pt x="6410897" y="615315"/>
                  </a:lnTo>
                  <a:lnTo>
                    <a:pt x="6376130" y="625697"/>
                  </a:lnTo>
                  <a:lnTo>
                    <a:pt x="6341460" y="635889"/>
                  </a:lnTo>
                  <a:lnTo>
                    <a:pt x="6306789" y="645890"/>
                  </a:lnTo>
                  <a:lnTo>
                    <a:pt x="6272213" y="655606"/>
                  </a:lnTo>
                  <a:lnTo>
                    <a:pt x="6237637" y="665226"/>
                  </a:lnTo>
                  <a:lnTo>
                    <a:pt x="6203157" y="674561"/>
                  </a:lnTo>
                  <a:lnTo>
                    <a:pt x="6168676" y="683705"/>
                  </a:lnTo>
                  <a:lnTo>
                    <a:pt x="6134196" y="692658"/>
                  </a:lnTo>
                  <a:lnTo>
                    <a:pt x="6099811" y="701421"/>
                  </a:lnTo>
                  <a:lnTo>
                    <a:pt x="6065425" y="709994"/>
                  </a:lnTo>
                  <a:lnTo>
                    <a:pt x="6031135" y="718280"/>
                  </a:lnTo>
                  <a:lnTo>
                    <a:pt x="5996845" y="726377"/>
                  </a:lnTo>
                  <a:lnTo>
                    <a:pt x="5962555" y="734282"/>
                  </a:lnTo>
                  <a:lnTo>
                    <a:pt x="5928361" y="741998"/>
                  </a:lnTo>
                  <a:lnTo>
                    <a:pt x="5894166" y="749522"/>
                  </a:lnTo>
                  <a:lnTo>
                    <a:pt x="5860066" y="756761"/>
                  </a:lnTo>
                  <a:lnTo>
                    <a:pt x="5825967" y="763810"/>
                  </a:lnTo>
                  <a:lnTo>
                    <a:pt x="5791867" y="770763"/>
                  </a:lnTo>
                  <a:lnTo>
                    <a:pt x="5757863" y="777431"/>
                  </a:lnTo>
                  <a:lnTo>
                    <a:pt x="5723954" y="783908"/>
                  </a:lnTo>
                  <a:lnTo>
                    <a:pt x="5689950" y="790194"/>
                  </a:lnTo>
                  <a:lnTo>
                    <a:pt x="5656136" y="796290"/>
                  </a:lnTo>
                  <a:lnTo>
                    <a:pt x="5622227" y="802196"/>
                  </a:lnTo>
                  <a:lnTo>
                    <a:pt x="5588413" y="807911"/>
                  </a:lnTo>
                  <a:lnTo>
                    <a:pt x="5554599" y="813530"/>
                  </a:lnTo>
                  <a:lnTo>
                    <a:pt x="5520881" y="818864"/>
                  </a:lnTo>
                  <a:lnTo>
                    <a:pt x="5487162" y="824103"/>
                  </a:lnTo>
                  <a:lnTo>
                    <a:pt x="5453539" y="829151"/>
                  </a:lnTo>
                  <a:lnTo>
                    <a:pt x="5419916" y="834009"/>
                  </a:lnTo>
                  <a:lnTo>
                    <a:pt x="5386388" y="838772"/>
                  </a:lnTo>
                  <a:lnTo>
                    <a:pt x="5352764" y="843344"/>
                  </a:lnTo>
                  <a:lnTo>
                    <a:pt x="5319332" y="847820"/>
                  </a:lnTo>
                  <a:lnTo>
                    <a:pt x="5285804" y="852107"/>
                  </a:lnTo>
                  <a:lnTo>
                    <a:pt x="5252371" y="856393"/>
                  </a:lnTo>
                  <a:lnTo>
                    <a:pt x="5219033" y="860393"/>
                  </a:lnTo>
                  <a:lnTo>
                    <a:pt x="5185696" y="864394"/>
                  </a:lnTo>
                  <a:lnTo>
                    <a:pt x="5152358" y="868299"/>
                  </a:lnTo>
                  <a:lnTo>
                    <a:pt x="5119116" y="872014"/>
                  </a:lnTo>
                  <a:lnTo>
                    <a:pt x="5085874" y="875729"/>
                  </a:lnTo>
                  <a:lnTo>
                    <a:pt x="5052632" y="879348"/>
                  </a:lnTo>
                  <a:lnTo>
                    <a:pt x="5019485" y="882872"/>
                  </a:lnTo>
                  <a:lnTo>
                    <a:pt x="4986338" y="886301"/>
                  </a:lnTo>
                  <a:lnTo>
                    <a:pt x="4953286" y="889730"/>
                  </a:lnTo>
                  <a:lnTo>
                    <a:pt x="4920234" y="893159"/>
                  </a:lnTo>
                  <a:lnTo>
                    <a:pt x="4887278" y="896493"/>
                  </a:lnTo>
                  <a:lnTo>
                    <a:pt x="4854321" y="899827"/>
                  </a:lnTo>
                  <a:lnTo>
                    <a:pt x="4821365" y="903161"/>
                  </a:lnTo>
                  <a:lnTo>
                    <a:pt x="4788503" y="906494"/>
                  </a:lnTo>
                  <a:lnTo>
                    <a:pt x="4755642" y="909828"/>
                  </a:lnTo>
                  <a:lnTo>
                    <a:pt x="4722781" y="913257"/>
                  </a:lnTo>
                  <a:lnTo>
                    <a:pt x="4690015" y="916686"/>
                  </a:lnTo>
                  <a:lnTo>
                    <a:pt x="4657249" y="920115"/>
                  </a:lnTo>
                  <a:lnTo>
                    <a:pt x="4624578" y="923639"/>
                  </a:lnTo>
                  <a:lnTo>
                    <a:pt x="4591908" y="927259"/>
                  </a:lnTo>
                  <a:lnTo>
                    <a:pt x="4559237" y="930974"/>
                  </a:lnTo>
                  <a:lnTo>
                    <a:pt x="4526661" y="934688"/>
                  </a:lnTo>
                  <a:lnTo>
                    <a:pt x="4494181" y="938594"/>
                  </a:lnTo>
                  <a:lnTo>
                    <a:pt x="4461606" y="942689"/>
                  </a:lnTo>
                  <a:lnTo>
                    <a:pt x="4429125" y="946880"/>
                  </a:lnTo>
                  <a:lnTo>
                    <a:pt x="4396740" y="951071"/>
                  </a:lnTo>
                  <a:lnTo>
                    <a:pt x="4364260" y="953738"/>
                  </a:lnTo>
                  <a:lnTo>
                    <a:pt x="4331970" y="954691"/>
                  </a:lnTo>
                  <a:lnTo>
                    <a:pt x="4299585" y="953738"/>
                  </a:lnTo>
                  <a:lnTo>
                    <a:pt x="4267296" y="951262"/>
                  </a:lnTo>
                  <a:lnTo>
                    <a:pt x="4235006" y="947071"/>
                  </a:lnTo>
                  <a:lnTo>
                    <a:pt x="4202811" y="941451"/>
                  </a:lnTo>
                  <a:lnTo>
                    <a:pt x="4170617" y="934307"/>
                  </a:lnTo>
                  <a:lnTo>
                    <a:pt x="4138517" y="925830"/>
                  </a:lnTo>
                  <a:lnTo>
                    <a:pt x="4106418" y="916019"/>
                  </a:lnTo>
                  <a:lnTo>
                    <a:pt x="4074319" y="905066"/>
                  </a:lnTo>
                  <a:lnTo>
                    <a:pt x="4042220" y="892874"/>
                  </a:lnTo>
                  <a:lnTo>
                    <a:pt x="4010216" y="879634"/>
                  </a:lnTo>
                  <a:lnTo>
                    <a:pt x="3978307" y="865346"/>
                  </a:lnTo>
                  <a:lnTo>
                    <a:pt x="3946398" y="850202"/>
                  </a:lnTo>
                  <a:lnTo>
                    <a:pt x="3914489" y="834104"/>
                  </a:lnTo>
                  <a:lnTo>
                    <a:pt x="3882581" y="817150"/>
                  </a:lnTo>
                  <a:lnTo>
                    <a:pt x="3850767" y="799529"/>
                  </a:lnTo>
                  <a:lnTo>
                    <a:pt x="3819049" y="781145"/>
                  </a:lnTo>
                  <a:lnTo>
                    <a:pt x="3787235" y="762191"/>
                  </a:lnTo>
                  <a:lnTo>
                    <a:pt x="3755517" y="742569"/>
                  </a:lnTo>
                  <a:lnTo>
                    <a:pt x="3723894" y="722471"/>
                  </a:lnTo>
                  <a:lnTo>
                    <a:pt x="3692271" y="701993"/>
                  </a:lnTo>
                  <a:lnTo>
                    <a:pt x="3660648" y="681038"/>
                  </a:lnTo>
                  <a:lnTo>
                    <a:pt x="3629121" y="659702"/>
                  </a:lnTo>
                  <a:lnTo>
                    <a:pt x="3597592" y="638175"/>
                  </a:lnTo>
                  <a:lnTo>
                    <a:pt x="3566065" y="616268"/>
                  </a:lnTo>
                  <a:lnTo>
                    <a:pt x="3534632" y="594265"/>
                  </a:lnTo>
                  <a:lnTo>
                    <a:pt x="3503200" y="572167"/>
                  </a:lnTo>
                  <a:lnTo>
                    <a:pt x="3471863" y="549878"/>
                  </a:lnTo>
                  <a:lnTo>
                    <a:pt x="3440525" y="527590"/>
                  </a:lnTo>
                  <a:lnTo>
                    <a:pt x="3409188" y="505301"/>
                  </a:lnTo>
                  <a:lnTo>
                    <a:pt x="3377946" y="483013"/>
                  </a:lnTo>
                  <a:lnTo>
                    <a:pt x="3346704" y="460915"/>
                  </a:lnTo>
                  <a:lnTo>
                    <a:pt x="3315462" y="438817"/>
                  </a:lnTo>
                  <a:lnTo>
                    <a:pt x="3284315" y="417005"/>
                  </a:lnTo>
                  <a:lnTo>
                    <a:pt x="3253169" y="395383"/>
                  </a:lnTo>
                  <a:lnTo>
                    <a:pt x="3222117" y="374047"/>
                  </a:lnTo>
                  <a:lnTo>
                    <a:pt x="3191066" y="352901"/>
                  </a:lnTo>
                  <a:lnTo>
                    <a:pt x="3160014" y="332137"/>
                  </a:lnTo>
                  <a:lnTo>
                    <a:pt x="3129058" y="311753"/>
                  </a:lnTo>
                  <a:lnTo>
                    <a:pt x="3098102" y="291751"/>
                  </a:lnTo>
                  <a:lnTo>
                    <a:pt x="3067241" y="272225"/>
                  </a:lnTo>
                  <a:lnTo>
                    <a:pt x="3036380" y="253175"/>
                  </a:lnTo>
                  <a:lnTo>
                    <a:pt x="3005519" y="234601"/>
                  </a:lnTo>
                  <a:lnTo>
                    <a:pt x="2974658" y="216503"/>
                  </a:lnTo>
                  <a:lnTo>
                    <a:pt x="2943892" y="199073"/>
                  </a:lnTo>
                  <a:lnTo>
                    <a:pt x="2913221" y="182118"/>
                  </a:lnTo>
                  <a:lnTo>
                    <a:pt x="2882456" y="165830"/>
                  </a:lnTo>
                  <a:lnTo>
                    <a:pt x="2851880" y="150209"/>
                  </a:lnTo>
                  <a:lnTo>
                    <a:pt x="2821210" y="135160"/>
                  </a:lnTo>
                  <a:lnTo>
                    <a:pt x="2790634" y="120872"/>
                  </a:lnTo>
                  <a:lnTo>
                    <a:pt x="2760059" y="107252"/>
                  </a:lnTo>
                  <a:lnTo>
                    <a:pt x="2729484" y="94393"/>
                  </a:lnTo>
                  <a:lnTo>
                    <a:pt x="2699004" y="82296"/>
                  </a:lnTo>
                  <a:lnTo>
                    <a:pt x="2668619" y="70961"/>
                  </a:lnTo>
                  <a:lnTo>
                    <a:pt x="2638139" y="60389"/>
                  </a:lnTo>
                  <a:lnTo>
                    <a:pt x="2607755" y="50578"/>
                  </a:lnTo>
                  <a:lnTo>
                    <a:pt x="2577370" y="41624"/>
                  </a:lnTo>
                  <a:lnTo>
                    <a:pt x="2547080" y="33528"/>
                  </a:lnTo>
                  <a:lnTo>
                    <a:pt x="2516791" y="26289"/>
                  </a:lnTo>
                  <a:lnTo>
                    <a:pt x="2486501" y="19907"/>
                  </a:lnTo>
                  <a:lnTo>
                    <a:pt x="2456307" y="14383"/>
                  </a:lnTo>
                  <a:lnTo>
                    <a:pt x="2426113" y="9716"/>
                  </a:lnTo>
                  <a:lnTo>
                    <a:pt x="2395919" y="6001"/>
                  </a:lnTo>
                  <a:lnTo>
                    <a:pt x="2365820" y="3143"/>
                  </a:lnTo>
                  <a:lnTo>
                    <a:pt x="2335721" y="1143"/>
                  </a:lnTo>
                  <a:lnTo>
                    <a:pt x="2305717" y="191"/>
                  </a:lnTo>
                  <a:lnTo>
                    <a:pt x="2275618" y="0"/>
                  </a:lnTo>
                  <a:lnTo>
                    <a:pt x="2245709" y="857"/>
                  </a:lnTo>
                  <a:lnTo>
                    <a:pt x="2215706" y="2572"/>
                  </a:lnTo>
                  <a:lnTo>
                    <a:pt x="2185797" y="5239"/>
                  </a:lnTo>
                  <a:lnTo>
                    <a:pt x="2155889" y="8858"/>
                  </a:lnTo>
                  <a:lnTo>
                    <a:pt x="2125980" y="13335"/>
                  </a:lnTo>
                  <a:lnTo>
                    <a:pt x="2096167" y="18764"/>
                  </a:lnTo>
                  <a:lnTo>
                    <a:pt x="2066354" y="25146"/>
                  </a:lnTo>
                  <a:lnTo>
                    <a:pt x="2036636" y="32480"/>
                  </a:lnTo>
                  <a:lnTo>
                    <a:pt x="2006822" y="40672"/>
                  </a:lnTo>
                  <a:lnTo>
                    <a:pt x="1977104" y="49816"/>
                  </a:lnTo>
                  <a:lnTo>
                    <a:pt x="1947482" y="59817"/>
                  </a:lnTo>
                  <a:lnTo>
                    <a:pt x="1917859" y="70676"/>
                  </a:lnTo>
                  <a:lnTo>
                    <a:pt x="1888236" y="82487"/>
                  </a:lnTo>
                  <a:lnTo>
                    <a:pt x="1858613" y="95250"/>
                  </a:lnTo>
                  <a:lnTo>
                    <a:pt x="1829086" y="108776"/>
                  </a:lnTo>
                  <a:lnTo>
                    <a:pt x="1799558" y="123158"/>
                  </a:lnTo>
                  <a:lnTo>
                    <a:pt x="1770031" y="138494"/>
                  </a:lnTo>
                  <a:lnTo>
                    <a:pt x="1740599" y="154591"/>
                  </a:lnTo>
                  <a:lnTo>
                    <a:pt x="1711166" y="171450"/>
                  </a:lnTo>
                  <a:lnTo>
                    <a:pt x="1681734" y="189167"/>
                  </a:lnTo>
                  <a:lnTo>
                    <a:pt x="1652397" y="207645"/>
                  </a:lnTo>
                  <a:lnTo>
                    <a:pt x="1623060" y="226981"/>
                  </a:lnTo>
                  <a:lnTo>
                    <a:pt x="1593723" y="246983"/>
                  </a:lnTo>
                  <a:lnTo>
                    <a:pt x="1564386" y="267748"/>
                  </a:lnTo>
                  <a:lnTo>
                    <a:pt x="1535144" y="289179"/>
                  </a:lnTo>
                  <a:lnTo>
                    <a:pt x="1505998" y="311277"/>
                  </a:lnTo>
                  <a:lnTo>
                    <a:pt x="1476756" y="334137"/>
                  </a:lnTo>
                  <a:lnTo>
                    <a:pt x="1447610" y="357569"/>
                  </a:lnTo>
                  <a:lnTo>
                    <a:pt x="1418463" y="381667"/>
                  </a:lnTo>
                  <a:lnTo>
                    <a:pt x="1389412" y="406337"/>
                  </a:lnTo>
                  <a:lnTo>
                    <a:pt x="1360265" y="431578"/>
                  </a:lnTo>
                  <a:lnTo>
                    <a:pt x="1331214" y="457295"/>
                  </a:lnTo>
                  <a:lnTo>
                    <a:pt x="1302258" y="482918"/>
                  </a:lnTo>
                  <a:lnTo>
                    <a:pt x="1273207" y="508349"/>
                  </a:lnTo>
                  <a:lnTo>
                    <a:pt x="1244251" y="533495"/>
                  </a:lnTo>
                  <a:lnTo>
                    <a:pt x="1215390" y="558356"/>
                  </a:lnTo>
                  <a:lnTo>
                    <a:pt x="1186434" y="582835"/>
                  </a:lnTo>
                  <a:lnTo>
                    <a:pt x="1157573" y="606838"/>
                  </a:lnTo>
                  <a:lnTo>
                    <a:pt x="1128808" y="630365"/>
                  </a:lnTo>
                  <a:lnTo>
                    <a:pt x="1099947" y="653415"/>
                  </a:lnTo>
                  <a:lnTo>
                    <a:pt x="1071182" y="675989"/>
                  </a:lnTo>
                  <a:lnTo>
                    <a:pt x="1042511" y="697992"/>
                  </a:lnTo>
                  <a:lnTo>
                    <a:pt x="1013746" y="719328"/>
                  </a:lnTo>
                  <a:lnTo>
                    <a:pt x="985076" y="739997"/>
                  </a:lnTo>
                  <a:lnTo>
                    <a:pt x="956501" y="760095"/>
                  </a:lnTo>
                  <a:lnTo>
                    <a:pt x="927830" y="779336"/>
                  </a:lnTo>
                  <a:lnTo>
                    <a:pt x="899255" y="798005"/>
                  </a:lnTo>
                  <a:lnTo>
                    <a:pt x="870776" y="815816"/>
                  </a:lnTo>
                  <a:lnTo>
                    <a:pt x="842201" y="832866"/>
                  </a:lnTo>
                  <a:lnTo>
                    <a:pt x="813721" y="849059"/>
                  </a:lnTo>
                  <a:lnTo>
                    <a:pt x="785241" y="864489"/>
                  </a:lnTo>
                  <a:lnTo>
                    <a:pt x="756856" y="879062"/>
                  </a:lnTo>
                  <a:lnTo>
                    <a:pt x="728472" y="892683"/>
                  </a:lnTo>
                  <a:lnTo>
                    <a:pt x="700088" y="905447"/>
                  </a:lnTo>
                  <a:lnTo>
                    <a:pt x="671798" y="917353"/>
                  </a:lnTo>
                  <a:lnTo>
                    <a:pt x="643509" y="928211"/>
                  </a:lnTo>
                  <a:lnTo>
                    <a:pt x="615220" y="938213"/>
                  </a:lnTo>
                  <a:lnTo>
                    <a:pt x="587026" y="947166"/>
                  </a:lnTo>
                  <a:lnTo>
                    <a:pt x="558832" y="955262"/>
                  </a:lnTo>
                  <a:lnTo>
                    <a:pt x="530638" y="962311"/>
                  </a:lnTo>
                  <a:lnTo>
                    <a:pt x="502539" y="968312"/>
                  </a:lnTo>
                  <a:lnTo>
                    <a:pt x="474440" y="973455"/>
                  </a:lnTo>
                  <a:lnTo>
                    <a:pt x="446342" y="977456"/>
                  </a:lnTo>
                  <a:lnTo>
                    <a:pt x="418243" y="980504"/>
                  </a:lnTo>
                  <a:lnTo>
                    <a:pt x="390239" y="982599"/>
                  </a:lnTo>
                  <a:lnTo>
                    <a:pt x="362331" y="983552"/>
                  </a:lnTo>
                  <a:lnTo>
                    <a:pt x="334328" y="983552"/>
                  </a:lnTo>
                  <a:lnTo>
                    <a:pt x="306419" y="982599"/>
                  </a:lnTo>
                  <a:lnTo>
                    <a:pt x="278606" y="980599"/>
                  </a:lnTo>
                  <a:lnTo>
                    <a:pt x="250698" y="977551"/>
                  </a:lnTo>
                  <a:lnTo>
                    <a:pt x="222885" y="973455"/>
                  </a:lnTo>
                  <a:lnTo>
                    <a:pt x="195167" y="968502"/>
                  </a:lnTo>
                  <a:lnTo>
                    <a:pt x="167449" y="962406"/>
                  </a:lnTo>
                  <a:lnTo>
                    <a:pt x="139732" y="955453"/>
                  </a:lnTo>
                  <a:lnTo>
                    <a:pt x="112014" y="947452"/>
                  </a:lnTo>
                  <a:lnTo>
                    <a:pt x="84392" y="938498"/>
                  </a:lnTo>
                  <a:lnTo>
                    <a:pt x="56769" y="928592"/>
                  </a:lnTo>
                  <a:lnTo>
                    <a:pt x="29147" y="917829"/>
                  </a:lnTo>
                  <a:lnTo>
                    <a:pt x="1619" y="906113"/>
                  </a:lnTo>
                  <a:lnTo>
                    <a:pt x="0" y="905351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664019" y="1254560"/>
              <a:ext cx="7118318" cy="984027"/>
            </a:xfrm>
            <a:custGeom>
              <a:avLst/>
              <a:gdLst>
                <a:gd name="connsiteX0" fmla="*/ 7118319 w 7118318"/>
                <a:gd name="connsiteY0" fmla="*/ 303562 h 984027"/>
                <a:gd name="connsiteX1" fmla="*/ 7103078 w 7118318"/>
                <a:gd name="connsiteY1" fmla="*/ 309467 h 984027"/>
                <a:gd name="connsiteX2" fmla="*/ 7067170 w 7118318"/>
                <a:gd name="connsiteY2" fmla="*/ 323088 h 984027"/>
                <a:gd name="connsiteX3" fmla="*/ 7031355 w 7118318"/>
                <a:gd name="connsiteY3" fmla="*/ 336613 h 984027"/>
                <a:gd name="connsiteX4" fmla="*/ 6995637 w 7118318"/>
                <a:gd name="connsiteY4" fmla="*/ 350139 h 984027"/>
                <a:gd name="connsiteX5" fmla="*/ 6959918 w 7118318"/>
                <a:gd name="connsiteY5" fmla="*/ 363569 h 984027"/>
                <a:gd name="connsiteX6" fmla="*/ 6924199 w 7118318"/>
                <a:gd name="connsiteY6" fmla="*/ 376809 h 984027"/>
                <a:gd name="connsiteX7" fmla="*/ 6888576 w 7118318"/>
                <a:gd name="connsiteY7" fmla="*/ 389954 h 984027"/>
                <a:gd name="connsiteX8" fmla="*/ 6852952 w 7118318"/>
                <a:gd name="connsiteY8" fmla="*/ 403098 h 984027"/>
                <a:gd name="connsiteX9" fmla="*/ 6817328 w 7118318"/>
                <a:gd name="connsiteY9" fmla="*/ 415957 h 984027"/>
                <a:gd name="connsiteX10" fmla="*/ 6781896 w 7118318"/>
                <a:gd name="connsiteY10" fmla="*/ 428816 h 984027"/>
                <a:gd name="connsiteX11" fmla="*/ 6746367 w 7118318"/>
                <a:gd name="connsiteY11" fmla="*/ 441484 h 984027"/>
                <a:gd name="connsiteX12" fmla="*/ 6710934 w 7118318"/>
                <a:gd name="connsiteY12" fmla="*/ 453962 h 984027"/>
                <a:gd name="connsiteX13" fmla="*/ 6675596 w 7118318"/>
                <a:gd name="connsiteY13" fmla="*/ 466344 h 984027"/>
                <a:gd name="connsiteX14" fmla="*/ 6640164 w 7118318"/>
                <a:gd name="connsiteY14" fmla="*/ 478631 h 984027"/>
                <a:gd name="connsiteX15" fmla="*/ 6604826 w 7118318"/>
                <a:gd name="connsiteY15" fmla="*/ 490633 h 984027"/>
                <a:gd name="connsiteX16" fmla="*/ 6569678 w 7118318"/>
                <a:gd name="connsiteY16" fmla="*/ 502539 h 984027"/>
                <a:gd name="connsiteX17" fmla="*/ 6534436 w 7118318"/>
                <a:gd name="connsiteY17" fmla="*/ 514255 h 984027"/>
                <a:gd name="connsiteX18" fmla="*/ 6499194 w 7118318"/>
                <a:gd name="connsiteY18" fmla="*/ 525875 h 984027"/>
                <a:gd name="connsiteX19" fmla="*/ 6464046 w 7118318"/>
                <a:gd name="connsiteY19" fmla="*/ 537210 h 984027"/>
                <a:gd name="connsiteX20" fmla="*/ 6428899 w 7118318"/>
                <a:gd name="connsiteY20" fmla="*/ 548450 h 984027"/>
                <a:gd name="connsiteX21" fmla="*/ 6393847 w 7118318"/>
                <a:gd name="connsiteY21" fmla="*/ 559498 h 984027"/>
                <a:gd name="connsiteX22" fmla="*/ 6358890 w 7118318"/>
                <a:gd name="connsiteY22" fmla="*/ 570262 h 984027"/>
                <a:gd name="connsiteX23" fmla="*/ 6323838 w 7118318"/>
                <a:gd name="connsiteY23" fmla="*/ 580930 h 984027"/>
                <a:gd name="connsiteX24" fmla="*/ 6288977 w 7118318"/>
                <a:gd name="connsiteY24" fmla="*/ 591407 h 984027"/>
                <a:gd name="connsiteX25" fmla="*/ 6254115 w 7118318"/>
                <a:gd name="connsiteY25" fmla="*/ 601694 h 984027"/>
                <a:gd name="connsiteX26" fmla="*/ 6219158 w 7118318"/>
                <a:gd name="connsiteY26" fmla="*/ 611696 h 984027"/>
                <a:gd name="connsiteX27" fmla="*/ 6184392 w 7118318"/>
                <a:gd name="connsiteY27" fmla="*/ 621601 h 984027"/>
                <a:gd name="connsiteX28" fmla="*/ 6149626 w 7118318"/>
                <a:gd name="connsiteY28" fmla="*/ 631317 h 984027"/>
                <a:gd name="connsiteX29" fmla="*/ 6114860 w 7118318"/>
                <a:gd name="connsiteY29" fmla="*/ 640747 h 984027"/>
                <a:gd name="connsiteX30" fmla="*/ 6080188 w 7118318"/>
                <a:gd name="connsiteY30" fmla="*/ 650081 h 984027"/>
                <a:gd name="connsiteX31" fmla="*/ 6045518 w 7118318"/>
                <a:gd name="connsiteY31" fmla="*/ 659130 h 984027"/>
                <a:gd name="connsiteX32" fmla="*/ 6010942 w 7118318"/>
                <a:gd name="connsiteY32" fmla="*/ 667988 h 984027"/>
                <a:gd name="connsiteX33" fmla="*/ 5976366 w 7118318"/>
                <a:gd name="connsiteY33" fmla="*/ 676751 h 984027"/>
                <a:gd name="connsiteX34" fmla="*/ 5941791 w 7118318"/>
                <a:gd name="connsiteY34" fmla="*/ 685229 h 984027"/>
                <a:gd name="connsiteX35" fmla="*/ 5907310 w 7118318"/>
                <a:gd name="connsiteY35" fmla="*/ 693515 h 984027"/>
                <a:gd name="connsiteX36" fmla="*/ 5872830 w 7118318"/>
                <a:gd name="connsiteY36" fmla="*/ 701612 h 984027"/>
                <a:gd name="connsiteX37" fmla="*/ 5838445 w 7118318"/>
                <a:gd name="connsiteY37" fmla="*/ 709517 h 984027"/>
                <a:gd name="connsiteX38" fmla="*/ 5804059 w 7118318"/>
                <a:gd name="connsiteY38" fmla="*/ 717233 h 984027"/>
                <a:gd name="connsiteX39" fmla="*/ 5769769 w 7118318"/>
                <a:gd name="connsiteY39" fmla="*/ 724852 h 984027"/>
                <a:gd name="connsiteX40" fmla="*/ 5735384 w 7118318"/>
                <a:gd name="connsiteY40" fmla="*/ 732187 h 984027"/>
                <a:gd name="connsiteX41" fmla="*/ 5701189 w 7118318"/>
                <a:gd name="connsiteY41" fmla="*/ 739330 h 984027"/>
                <a:gd name="connsiteX42" fmla="*/ 5666995 w 7118318"/>
                <a:gd name="connsiteY42" fmla="*/ 746379 h 984027"/>
                <a:gd name="connsiteX43" fmla="*/ 5632800 w 7118318"/>
                <a:gd name="connsiteY43" fmla="*/ 753142 h 984027"/>
                <a:gd name="connsiteX44" fmla="*/ 5598700 w 7118318"/>
                <a:gd name="connsiteY44" fmla="*/ 759809 h 984027"/>
                <a:gd name="connsiteX45" fmla="*/ 5564601 w 7118318"/>
                <a:gd name="connsiteY45" fmla="*/ 766286 h 984027"/>
                <a:gd name="connsiteX46" fmla="*/ 5530501 w 7118318"/>
                <a:gd name="connsiteY46" fmla="*/ 772573 h 984027"/>
                <a:gd name="connsiteX47" fmla="*/ 5496497 w 7118318"/>
                <a:gd name="connsiteY47" fmla="*/ 778764 h 984027"/>
                <a:gd name="connsiteX48" fmla="*/ 5462492 w 7118318"/>
                <a:gd name="connsiteY48" fmla="*/ 784765 h 984027"/>
                <a:gd name="connsiteX49" fmla="*/ 5428583 w 7118318"/>
                <a:gd name="connsiteY49" fmla="*/ 790575 h 984027"/>
                <a:gd name="connsiteX50" fmla="*/ 5394675 w 7118318"/>
                <a:gd name="connsiteY50" fmla="*/ 796290 h 984027"/>
                <a:gd name="connsiteX51" fmla="*/ 5360861 w 7118318"/>
                <a:gd name="connsiteY51" fmla="*/ 801910 h 984027"/>
                <a:gd name="connsiteX52" fmla="*/ 5327047 w 7118318"/>
                <a:gd name="connsiteY52" fmla="*/ 807339 h 984027"/>
                <a:gd name="connsiteX53" fmla="*/ 5293233 w 7118318"/>
                <a:gd name="connsiteY53" fmla="*/ 812578 h 984027"/>
                <a:gd name="connsiteX54" fmla="*/ 5259515 w 7118318"/>
                <a:gd name="connsiteY54" fmla="*/ 817817 h 984027"/>
                <a:gd name="connsiteX55" fmla="*/ 5225796 w 7118318"/>
                <a:gd name="connsiteY55" fmla="*/ 822865 h 984027"/>
                <a:gd name="connsiteX56" fmla="*/ 5192173 w 7118318"/>
                <a:gd name="connsiteY56" fmla="*/ 827913 h 984027"/>
                <a:gd name="connsiteX57" fmla="*/ 5158550 w 7118318"/>
                <a:gd name="connsiteY57" fmla="*/ 832771 h 984027"/>
                <a:gd name="connsiteX58" fmla="*/ 5124926 w 7118318"/>
                <a:gd name="connsiteY58" fmla="*/ 837533 h 984027"/>
                <a:gd name="connsiteX59" fmla="*/ 5091398 w 7118318"/>
                <a:gd name="connsiteY59" fmla="*/ 842201 h 984027"/>
                <a:gd name="connsiteX60" fmla="*/ 5057966 w 7118318"/>
                <a:gd name="connsiteY60" fmla="*/ 846868 h 984027"/>
                <a:gd name="connsiteX61" fmla="*/ 5024438 w 7118318"/>
                <a:gd name="connsiteY61" fmla="*/ 851440 h 984027"/>
                <a:gd name="connsiteX62" fmla="*/ 4991005 w 7118318"/>
                <a:gd name="connsiteY62" fmla="*/ 855917 h 984027"/>
                <a:gd name="connsiteX63" fmla="*/ 4957667 w 7118318"/>
                <a:gd name="connsiteY63" fmla="*/ 860393 h 984027"/>
                <a:gd name="connsiteX64" fmla="*/ 4924330 w 7118318"/>
                <a:gd name="connsiteY64" fmla="*/ 864775 h 984027"/>
                <a:gd name="connsiteX65" fmla="*/ 4890992 w 7118318"/>
                <a:gd name="connsiteY65" fmla="*/ 869156 h 984027"/>
                <a:gd name="connsiteX66" fmla="*/ 4857750 w 7118318"/>
                <a:gd name="connsiteY66" fmla="*/ 873538 h 984027"/>
                <a:gd name="connsiteX67" fmla="*/ 4824508 w 7118318"/>
                <a:gd name="connsiteY67" fmla="*/ 877919 h 984027"/>
                <a:gd name="connsiteX68" fmla="*/ 4791266 w 7118318"/>
                <a:gd name="connsiteY68" fmla="*/ 882301 h 984027"/>
                <a:gd name="connsiteX69" fmla="*/ 4758119 w 7118318"/>
                <a:gd name="connsiteY69" fmla="*/ 886682 h 984027"/>
                <a:gd name="connsiteX70" fmla="*/ 4725067 w 7118318"/>
                <a:gd name="connsiteY70" fmla="*/ 891064 h 984027"/>
                <a:gd name="connsiteX71" fmla="*/ 4691920 w 7118318"/>
                <a:gd name="connsiteY71" fmla="*/ 895541 h 984027"/>
                <a:gd name="connsiteX72" fmla="*/ 4658964 w 7118318"/>
                <a:gd name="connsiteY72" fmla="*/ 900017 h 984027"/>
                <a:gd name="connsiteX73" fmla="*/ 4625912 w 7118318"/>
                <a:gd name="connsiteY73" fmla="*/ 904494 h 984027"/>
                <a:gd name="connsiteX74" fmla="*/ 4592955 w 7118318"/>
                <a:gd name="connsiteY74" fmla="*/ 909161 h 984027"/>
                <a:gd name="connsiteX75" fmla="*/ 4559999 w 7118318"/>
                <a:gd name="connsiteY75" fmla="*/ 913829 h 984027"/>
                <a:gd name="connsiteX76" fmla="*/ 4527138 w 7118318"/>
                <a:gd name="connsiteY76" fmla="*/ 918591 h 984027"/>
                <a:gd name="connsiteX77" fmla="*/ 4494276 w 7118318"/>
                <a:gd name="connsiteY77" fmla="*/ 923449 h 984027"/>
                <a:gd name="connsiteX78" fmla="*/ 4461510 w 7118318"/>
                <a:gd name="connsiteY78" fmla="*/ 928497 h 984027"/>
                <a:gd name="connsiteX79" fmla="*/ 4428744 w 7118318"/>
                <a:gd name="connsiteY79" fmla="*/ 933641 h 984027"/>
                <a:gd name="connsiteX80" fmla="*/ 4395978 w 7118318"/>
                <a:gd name="connsiteY80" fmla="*/ 938784 h 984027"/>
                <a:gd name="connsiteX81" fmla="*/ 4363308 w 7118318"/>
                <a:gd name="connsiteY81" fmla="*/ 942404 h 984027"/>
                <a:gd name="connsiteX82" fmla="*/ 4330637 w 7118318"/>
                <a:gd name="connsiteY82" fmla="*/ 944118 h 984027"/>
                <a:gd name="connsiteX83" fmla="*/ 4298061 w 7118318"/>
                <a:gd name="connsiteY83" fmla="*/ 944118 h 984027"/>
                <a:gd name="connsiteX84" fmla="*/ 4265391 w 7118318"/>
                <a:gd name="connsiteY84" fmla="*/ 942404 h 984027"/>
                <a:gd name="connsiteX85" fmla="*/ 4232910 w 7118318"/>
                <a:gd name="connsiteY85" fmla="*/ 939165 h 984027"/>
                <a:gd name="connsiteX86" fmla="*/ 4200335 w 7118318"/>
                <a:gd name="connsiteY86" fmla="*/ 934212 h 984027"/>
                <a:gd name="connsiteX87" fmla="*/ 4167854 w 7118318"/>
                <a:gd name="connsiteY87" fmla="*/ 927926 h 984027"/>
                <a:gd name="connsiteX88" fmla="*/ 4135469 w 7118318"/>
                <a:gd name="connsiteY88" fmla="*/ 920115 h 984027"/>
                <a:gd name="connsiteX89" fmla="*/ 4103084 w 7118318"/>
                <a:gd name="connsiteY89" fmla="*/ 911066 h 984027"/>
                <a:gd name="connsiteX90" fmla="*/ 4070699 w 7118318"/>
                <a:gd name="connsiteY90" fmla="*/ 900779 h 984027"/>
                <a:gd name="connsiteX91" fmla="*/ 4038409 w 7118318"/>
                <a:gd name="connsiteY91" fmla="*/ 889349 h 984027"/>
                <a:gd name="connsiteX92" fmla="*/ 4006120 w 7118318"/>
                <a:gd name="connsiteY92" fmla="*/ 876681 h 984027"/>
                <a:gd name="connsiteX93" fmla="*/ 3973830 w 7118318"/>
                <a:gd name="connsiteY93" fmla="*/ 863060 h 984027"/>
                <a:gd name="connsiteX94" fmla="*/ 3941636 w 7118318"/>
                <a:gd name="connsiteY94" fmla="*/ 848487 h 984027"/>
                <a:gd name="connsiteX95" fmla="*/ 3909441 w 7118318"/>
                <a:gd name="connsiteY95" fmla="*/ 832961 h 984027"/>
                <a:gd name="connsiteX96" fmla="*/ 3877342 w 7118318"/>
                <a:gd name="connsiteY96" fmla="*/ 816578 h 984027"/>
                <a:gd name="connsiteX97" fmla="*/ 3845147 w 7118318"/>
                <a:gd name="connsiteY97" fmla="*/ 799433 h 984027"/>
                <a:gd name="connsiteX98" fmla="*/ 3813143 w 7118318"/>
                <a:gd name="connsiteY98" fmla="*/ 781526 h 984027"/>
                <a:gd name="connsiteX99" fmla="*/ 3781139 w 7118318"/>
                <a:gd name="connsiteY99" fmla="*/ 762952 h 984027"/>
                <a:gd name="connsiteX100" fmla="*/ 3749135 w 7118318"/>
                <a:gd name="connsiteY100" fmla="*/ 743902 h 984027"/>
                <a:gd name="connsiteX101" fmla="*/ 3717131 w 7118318"/>
                <a:gd name="connsiteY101" fmla="*/ 724186 h 984027"/>
                <a:gd name="connsiteX102" fmla="*/ 3685223 w 7118318"/>
                <a:gd name="connsiteY102" fmla="*/ 703993 h 984027"/>
                <a:gd name="connsiteX103" fmla="*/ 3653409 w 7118318"/>
                <a:gd name="connsiteY103" fmla="*/ 683419 h 984027"/>
                <a:gd name="connsiteX104" fmla="*/ 3621500 w 7118318"/>
                <a:gd name="connsiteY104" fmla="*/ 662464 h 984027"/>
                <a:gd name="connsiteX105" fmla="*/ 3589687 w 7118318"/>
                <a:gd name="connsiteY105" fmla="*/ 641223 h 984027"/>
                <a:gd name="connsiteX106" fmla="*/ 3557969 w 7118318"/>
                <a:gd name="connsiteY106" fmla="*/ 619697 h 984027"/>
                <a:gd name="connsiteX107" fmla="*/ 3526250 w 7118318"/>
                <a:gd name="connsiteY107" fmla="*/ 597884 h 984027"/>
                <a:gd name="connsiteX108" fmla="*/ 3494532 w 7118318"/>
                <a:gd name="connsiteY108" fmla="*/ 575977 h 984027"/>
                <a:gd name="connsiteX109" fmla="*/ 3462909 w 7118318"/>
                <a:gd name="connsiteY109" fmla="*/ 553974 h 984027"/>
                <a:gd name="connsiteX110" fmla="*/ 3431286 w 7118318"/>
                <a:gd name="connsiteY110" fmla="*/ 531876 h 984027"/>
                <a:gd name="connsiteX111" fmla="*/ 3399663 w 7118318"/>
                <a:gd name="connsiteY111" fmla="*/ 509778 h 984027"/>
                <a:gd name="connsiteX112" fmla="*/ 3368135 w 7118318"/>
                <a:gd name="connsiteY112" fmla="*/ 487680 h 984027"/>
                <a:gd name="connsiteX113" fmla="*/ 3336703 w 7118318"/>
                <a:gd name="connsiteY113" fmla="*/ 465677 h 984027"/>
                <a:gd name="connsiteX114" fmla="*/ 3305175 w 7118318"/>
                <a:gd name="connsiteY114" fmla="*/ 443770 h 984027"/>
                <a:gd name="connsiteX115" fmla="*/ 3273742 w 7118318"/>
                <a:gd name="connsiteY115" fmla="*/ 421958 h 984027"/>
                <a:gd name="connsiteX116" fmla="*/ 3242405 w 7118318"/>
                <a:gd name="connsiteY116" fmla="*/ 400431 h 984027"/>
                <a:gd name="connsiteX117" fmla="*/ 3210973 w 7118318"/>
                <a:gd name="connsiteY117" fmla="*/ 379095 h 984027"/>
                <a:gd name="connsiteX118" fmla="*/ 3179731 w 7118318"/>
                <a:gd name="connsiteY118" fmla="*/ 358045 h 984027"/>
                <a:gd name="connsiteX119" fmla="*/ 3148394 w 7118318"/>
                <a:gd name="connsiteY119" fmla="*/ 337280 h 984027"/>
                <a:gd name="connsiteX120" fmla="*/ 3117152 w 7118318"/>
                <a:gd name="connsiteY120" fmla="*/ 316897 h 984027"/>
                <a:gd name="connsiteX121" fmla="*/ 3085909 w 7118318"/>
                <a:gd name="connsiteY121" fmla="*/ 296894 h 984027"/>
                <a:gd name="connsiteX122" fmla="*/ 3054763 w 7118318"/>
                <a:gd name="connsiteY122" fmla="*/ 277273 h 984027"/>
                <a:gd name="connsiteX123" fmla="*/ 3023616 w 7118318"/>
                <a:gd name="connsiteY123" fmla="*/ 258127 h 984027"/>
                <a:gd name="connsiteX124" fmla="*/ 2992565 w 7118318"/>
                <a:gd name="connsiteY124" fmla="*/ 239459 h 984027"/>
                <a:gd name="connsiteX125" fmla="*/ 2961418 w 7118318"/>
                <a:gd name="connsiteY125" fmla="*/ 221361 h 984027"/>
                <a:gd name="connsiteX126" fmla="*/ 2930462 w 7118318"/>
                <a:gd name="connsiteY126" fmla="*/ 203740 h 984027"/>
                <a:gd name="connsiteX127" fmla="*/ 2899410 w 7118318"/>
                <a:gd name="connsiteY127" fmla="*/ 186690 h 984027"/>
                <a:gd name="connsiteX128" fmla="*/ 2868454 w 7118318"/>
                <a:gd name="connsiteY128" fmla="*/ 170307 h 984027"/>
                <a:gd name="connsiteX129" fmla="*/ 2837498 w 7118318"/>
                <a:gd name="connsiteY129" fmla="*/ 154496 h 984027"/>
                <a:gd name="connsiteX130" fmla="*/ 2806637 w 7118318"/>
                <a:gd name="connsiteY130" fmla="*/ 139351 h 984027"/>
                <a:gd name="connsiteX131" fmla="*/ 2775776 w 7118318"/>
                <a:gd name="connsiteY131" fmla="*/ 124873 h 984027"/>
                <a:gd name="connsiteX132" fmla="*/ 2745010 w 7118318"/>
                <a:gd name="connsiteY132" fmla="*/ 111062 h 984027"/>
                <a:gd name="connsiteX133" fmla="*/ 2714149 w 7118318"/>
                <a:gd name="connsiteY133" fmla="*/ 98012 h 984027"/>
                <a:gd name="connsiteX134" fmla="*/ 2683478 w 7118318"/>
                <a:gd name="connsiteY134" fmla="*/ 85630 h 984027"/>
                <a:gd name="connsiteX135" fmla="*/ 2652713 w 7118318"/>
                <a:gd name="connsiteY135" fmla="*/ 74104 h 984027"/>
                <a:gd name="connsiteX136" fmla="*/ 2622042 w 7118318"/>
                <a:gd name="connsiteY136" fmla="*/ 63341 h 984027"/>
                <a:gd name="connsiteX137" fmla="*/ 2591372 w 7118318"/>
                <a:gd name="connsiteY137" fmla="*/ 53340 h 984027"/>
                <a:gd name="connsiteX138" fmla="*/ 2560796 w 7118318"/>
                <a:gd name="connsiteY138" fmla="*/ 44101 h 984027"/>
                <a:gd name="connsiteX139" fmla="*/ 2530221 w 7118318"/>
                <a:gd name="connsiteY139" fmla="*/ 35814 h 984027"/>
                <a:gd name="connsiteX140" fmla="*/ 2499646 w 7118318"/>
                <a:gd name="connsiteY140" fmla="*/ 28289 h 984027"/>
                <a:gd name="connsiteX141" fmla="*/ 2469166 w 7118318"/>
                <a:gd name="connsiteY141" fmla="*/ 21622 h 984027"/>
                <a:gd name="connsiteX142" fmla="*/ 2438686 w 7118318"/>
                <a:gd name="connsiteY142" fmla="*/ 15907 h 984027"/>
                <a:gd name="connsiteX143" fmla="*/ 2408206 w 7118318"/>
                <a:gd name="connsiteY143" fmla="*/ 10954 h 984027"/>
                <a:gd name="connsiteX144" fmla="*/ 2377821 w 7118318"/>
                <a:gd name="connsiteY144" fmla="*/ 6953 h 984027"/>
                <a:gd name="connsiteX145" fmla="*/ 2347436 w 7118318"/>
                <a:gd name="connsiteY145" fmla="*/ 3810 h 984027"/>
                <a:gd name="connsiteX146" fmla="*/ 2317052 w 7118318"/>
                <a:gd name="connsiteY146" fmla="*/ 1619 h 984027"/>
                <a:gd name="connsiteX147" fmla="*/ 2286762 w 7118318"/>
                <a:gd name="connsiteY147" fmla="*/ 381 h 984027"/>
                <a:gd name="connsiteX148" fmla="*/ 2256473 w 7118318"/>
                <a:gd name="connsiteY148" fmla="*/ 0 h 984027"/>
                <a:gd name="connsiteX149" fmla="*/ 2226278 w 7118318"/>
                <a:gd name="connsiteY149" fmla="*/ 571 h 984027"/>
                <a:gd name="connsiteX150" fmla="*/ 2196084 w 7118318"/>
                <a:gd name="connsiteY150" fmla="*/ 2000 h 984027"/>
                <a:gd name="connsiteX151" fmla="*/ 2165890 w 7118318"/>
                <a:gd name="connsiteY151" fmla="*/ 4477 h 984027"/>
                <a:gd name="connsiteX152" fmla="*/ 2135696 w 7118318"/>
                <a:gd name="connsiteY152" fmla="*/ 7810 h 984027"/>
                <a:gd name="connsiteX153" fmla="*/ 2105597 w 7118318"/>
                <a:gd name="connsiteY153" fmla="*/ 12097 h 984027"/>
                <a:gd name="connsiteX154" fmla="*/ 2075498 w 7118318"/>
                <a:gd name="connsiteY154" fmla="*/ 17335 h 984027"/>
                <a:gd name="connsiteX155" fmla="*/ 2045494 w 7118318"/>
                <a:gd name="connsiteY155" fmla="*/ 23527 h 984027"/>
                <a:gd name="connsiteX156" fmla="*/ 2015490 w 7118318"/>
                <a:gd name="connsiteY156" fmla="*/ 30575 h 984027"/>
                <a:gd name="connsiteX157" fmla="*/ 1985486 w 7118318"/>
                <a:gd name="connsiteY157" fmla="*/ 38671 h 984027"/>
                <a:gd name="connsiteX158" fmla="*/ 1955482 w 7118318"/>
                <a:gd name="connsiteY158" fmla="*/ 47625 h 984027"/>
                <a:gd name="connsiteX159" fmla="*/ 1925574 w 7118318"/>
                <a:gd name="connsiteY159" fmla="*/ 57436 h 984027"/>
                <a:gd name="connsiteX160" fmla="*/ 1895666 w 7118318"/>
                <a:gd name="connsiteY160" fmla="*/ 68294 h 984027"/>
                <a:gd name="connsiteX161" fmla="*/ 1865852 w 7118318"/>
                <a:gd name="connsiteY161" fmla="*/ 79915 h 984027"/>
                <a:gd name="connsiteX162" fmla="*/ 1836039 w 7118318"/>
                <a:gd name="connsiteY162" fmla="*/ 92488 h 984027"/>
                <a:gd name="connsiteX163" fmla="*/ 1806226 w 7118318"/>
                <a:gd name="connsiteY163" fmla="*/ 106013 h 984027"/>
                <a:gd name="connsiteX164" fmla="*/ 1776413 w 7118318"/>
                <a:gd name="connsiteY164" fmla="*/ 120396 h 984027"/>
                <a:gd name="connsiteX165" fmla="*/ 1746695 w 7118318"/>
                <a:gd name="connsiteY165" fmla="*/ 135636 h 984027"/>
                <a:gd name="connsiteX166" fmla="*/ 1716977 w 7118318"/>
                <a:gd name="connsiteY166" fmla="*/ 151638 h 984027"/>
                <a:gd name="connsiteX167" fmla="*/ 1687354 w 7118318"/>
                <a:gd name="connsiteY167" fmla="*/ 168592 h 984027"/>
                <a:gd name="connsiteX168" fmla="*/ 1657636 w 7118318"/>
                <a:gd name="connsiteY168" fmla="*/ 186309 h 984027"/>
                <a:gd name="connsiteX169" fmla="*/ 1628108 w 7118318"/>
                <a:gd name="connsiteY169" fmla="*/ 204883 h 984027"/>
                <a:gd name="connsiteX170" fmla="*/ 1598486 w 7118318"/>
                <a:gd name="connsiteY170" fmla="*/ 224314 h 984027"/>
                <a:gd name="connsiteX171" fmla="*/ 1568958 w 7118318"/>
                <a:gd name="connsiteY171" fmla="*/ 244412 h 984027"/>
                <a:gd name="connsiteX172" fmla="*/ 1539431 w 7118318"/>
                <a:gd name="connsiteY172" fmla="*/ 265367 h 984027"/>
                <a:gd name="connsiteX173" fmla="*/ 1509903 w 7118318"/>
                <a:gd name="connsiteY173" fmla="*/ 286988 h 984027"/>
                <a:gd name="connsiteX174" fmla="*/ 1480471 w 7118318"/>
                <a:gd name="connsiteY174" fmla="*/ 309372 h 984027"/>
                <a:gd name="connsiteX175" fmla="*/ 1451039 w 7118318"/>
                <a:gd name="connsiteY175" fmla="*/ 332422 h 984027"/>
                <a:gd name="connsiteX176" fmla="*/ 1421606 w 7118318"/>
                <a:gd name="connsiteY176" fmla="*/ 356140 h 984027"/>
                <a:gd name="connsiteX177" fmla="*/ 1392269 w 7118318"/>
                <a:gd name="connsiteY177" fmla="*/ 380619 h 984027"/>
                <a:gd name="connsiteX178" fmla="*/ 1362932 w 7118318"/>
                <a:gd name="connsiteY178" fmla="*/ 405670 h 984027"/>
                <a:gd name="connsiteX179" fmla="*/ 1333595 w 7118318"/>
                <a:gd name="connsiteY179" fmla="*/ 431292 h 984027"/>
                <a:gd name="connsiteX180" fmla="*/ 1304354 w 7118318"/>
                <a:gd name="connsiteY180" fmla="*/ 457486 h 984027"/>
                <a:gd name="connsiteX181" fmla="*/ 1275112 w 7118318"/>
                <a:gd name="connsiteY181" fmla="*/ 483584 h 984027"/>
                <a:gd name="connsiteX182" fmla="*/ 1245870 w 7118318"/>
                <a:gd name="connsiteY182" fmla="*/ 509492 h 984027"/>
                <a:gd name="connsiteX183" fmla="*/ 1216628 w 7118318"/>
                <a:gd name="connsiteY183" fmla="*/ 535019 h 984027"/>
                <a:gd name="connsiteX184" fmla="*/ 1187482 w 7118318"/>
                <a:gd name="connsiteY184" fmla="*/ 560165 h 984027"/>
                <a:gd name="connsiteX185" fmla="*/ 1158431 w 7118318"/>
                <a:gd name="connsiteY185" fmla="*/ 585026 h 984027"/>
                <a:gd name="connsiteX186" fmla="*/ 1129284 w 7118318"/>
                <a:gd name="connsiteY186" fmla="*/ 609314 h 984027"/>
                <a:gd name="connsiteX187" fmla="*/ 1100233 w 7118318"/>
                <a:gd name="connsiteY187" fmla="*/ 633222 h 984027"/>
                <a:gd name="connsiteX188" fmla="*/ 1071182 w 7118318"/>
                <a:gd name="connsiteY188" fmla="*/ 656558 h 984027"/>
                <a:gd name="connsiteX189" fmla="*/ 1042226 w 7118318"/>
                <a:gd name="connsiteY189" fmla="*/ 679323 h 984027"/>
                <a:gd name="connsiteX190" fmla="*/ 1013270 w 7118318"/>
                <a:gd name="connsiteY190" fmla="*/ 701516 h 984027"/>
                <a:gd name="connsiteX191" fmla="*/ 984314 w 7118318"/>
                <a:gd name="connsiteY191" fmla="*/ 723043 h 984027"/>
                <a:gd name="connsiteX192" fmla="*/ 955453 w 7118318"/>
                <a:gd name="connsiteY192" fmla="*/ 743902 h 984027"/>
                <a:gd name="connsiteX193" fmla="*/ 926592 w 7118318"/>
                <a:gd name="connsiteY193" fmla="*/ 764000 h 984027"/>
                <a:gd name="connsiteX194" fmla="*/ 897731 w 7118318"/>
                <a:gd name="connsiteY194" fmla="*/ 783526 h 984027"/>
                <a:gd name="connsiteX195" fmla="*/ 868871 w 7118318"/>
                <a:gd name="connsiteY195" fmla="*/ 802196 h 984027"/>
                <a:gd name="connsiteX196" fmla="*/ 840105 w 7118318"/>
                <a:gd name="connsiteY196" fmla="*/ 820007 h 984027"/>
                <a:gd name="connsiteX197" fmla="*/ 811435 w 7118318"/>
                <a:gd name="connsiteY197" fmla="*/ 837057 h 984027"/>
                <a:gd name="connsiteX198" fmla="*/ 782669 w 7118318"/>
                <a:gd name="connsiteY198" fmla="*/ 853345 h 984027"/>
                <a:gd name="connsiteX199" fmla="*/ 753999 w 7118318"/>
                <a:gd name="connsiteY199" fmla="*/ 868680 h 984027"/>
                <a:gd name="connsiteX200" fmla="*/ 725329 w 7118318"/>
                <a:gd name="connsiteY200" fmla="*/ 883158 h 984027"/>
                <a:gd name="connsiteX201" fmla="*/ 696754 w 7118318"/>
                <a:gd name="connsiteY201" fmla="*/ 896779 h 984027"/>
                <a:gd name="connsiteX202" fmla="*/ 668179 w 7118318"/>
                <a:gd name="connsiteY202" fmla="*/ 909352 h 984027"/>
                <a:gd name="connsiteX203" fmla="*/ 639604 w 7118318"/>
                <a:gd name="connsiteY203" fmla="*/ 921068 h 984027"/>
                <a:gd name="connsiteX204" fmla="*/ 611124 w 7118318"/>
                <a:gd name="connsiteY204" fmla="*/ 931831 h 984027"/>
                <a:gd name="connsiteX205" fmla="*/ 582644 w 7118318"/>
                <a:gd name="connsiteY205" fmla="*/ 941546 h 984027"/>
                <a:gd name="connsiteX206" fmla="*/ 554165 w 7118318"/>
                <a:gd name="connsiteY206" fmla="*/ 950405 h 984027"/>
                <a:gd name="connsiteX207" fmla="*/ 525780 w 7118318"/>
                <a:gd name="connsiteY207" fmla="*/ 958120 h 984027"/>
                <a:gd name="connsiteX208" fmla="*/ 497396 w 7118318"/>
                <a:gd name="connsiteY208" fmla="*/ 964883 h 984027"/>
                <a:gd name="connsiteX209" fmla="*/ 469011 w 7118318"/>
                <a:gd name="connsiteY209" fmla="*/ 970693 h 984027"/>
                <a:gd name="connsiteX210" fmla="*/ 440722 w 7118318"/>
                <a:gd name="connsiteY210" fmla="*/ 975455 h 984027"/>
                <a:gd name="connsiteX211" fmla="*/ 412433 w 7118318"/>
                <a:gd name="connsiteY211" fmla="*/ 979075 h 984027"/>
                <a:gd name="connsiteX212" fmla="*/ 384143 w 7118318"/>
                <a:gd name="connsiteY212" fmla="*/ 981742 h 984027"/>
                <a:gd name="connsiteX213" fmla="*/ 355949 w 7118318"/>
                <a:gd name="connsiteY213" fmla="*/ 983456 h 984027"/>
                <a:gd name="connsiteX214" fmla="*/ 327755 w 7118318"/>
                <a:gd name="connsiteY214" fmla="*/ 984028 h 984027"/>
                <a:gd name="connsiteX215" fmla="*/ 299561 w 7118318"/>
                <a:gd name="connsiteY215" fmla="*/ 983551 h 984027"/>
                <a:gd name="connsiteX216" fmla="*/ 271463 w 7118318"/>
                <a:gd name="connsiteY216" fmla="*/ 982027 h 984027"/>
                <a:gd name="connsiteX217" fmla="*/ 243364 w 7118318"/>
                <a:gd name="connsiteY217" fmla="*/ 979551 h 984027"/>
                <a:gd name="connsiteX218" fmla="*/ 215265 w 7118318"/>
                <a:gd name="connsiteY218" fmla="*/ 976027 h 984027"/>
                <a:gd name="connsiteX219" fmla="*/ 187262 w 7118318"/>
                <a:gd name="connsiteY219" fmla="*/ 971359 h 984027"/>
                <a:gd name="connsiteX220" fmla="*/ 159258 w 7118318"/>
                <a:gd name="connsiteY220" fmla="*/ 965835 h 984027"/>
                <a:gd name="connsiteX221" fmla="*/ 131350 w 7118318"/>
                <a:gd name="connsiteY221" fmla="*/ 959168 h 984027"/>
                <a:gd name="connsiteX222" fmla="*/ 103442 w 7118318"/>
                <a:gd name="connsiteY222" fmla="*/ 951547 h 984027"/>
                <a:gd name="connsiteX223" fmla="*/ 75533 w 7118318"/>
                <a:gd name="connsiteY223" fmla="*/ 942975 h 984027"/>
                <a:gd name="connsiteX224" fmla="*/ 47625 w 7118318"/>
                <a:gd name="connsiteY224" fmla="*/ 933355 h 984027"/>
                <a:gd name="connsiteX225" fmla="*/ 19812 w 7118318"/>
                <a:gd name="connsiteY225" fmla="*/ 922877 h 984027"/>
                <a:gd name="connsiteX226" fmla="*/ 0 w 7118318"/>
                <a:gd name="connsiteY226" fmla="*/ 914591 h 98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7118318" h="984027">
                  <a:moveTo>
                    <a:pt x="7118319" y="303562"/>
                  </a:moveTo>
                  <a:lnTo>
                    <a:pt x="7103078" y="309467"/>
                  </a:lnTo>
                  <a:lnTo>
                    <a:pt x="7067170" y="323088"/>
                  </a:lnTo>
                  <a:lnTo>
                    <a:pt x="7031355" y="336613"/>
                  </a:lnTo>
                  <a:lnTo>
                    <a:pt x="6995637" y="350139"/>
                  </a:lnTo>
                  <a:lnTo>
                    <a:pt x="6959918" y="363569"/>
                  </a:lnTo>
                  <a:lnTo>
                    <a:pt x="6924199" y="376809"/>
                  </a:lnTo>
                  <a:lnTo>
                    <a:pt x="6888576" y="389954"/>
                  </a:lnTo>
                  <a:lnTo>
                    <a:pt x="6852952" y="403098"/>
                  </a:lnTo>
                  <a:lnTo>
                    <a:pt x="6817328" y="415957"/>
                  </a:lnTo>
                  <a:lnTo>
                    <a:pt x="6781896" y="428816"/>
                  </a:lnTo>
                  <a:lnTo>
                    <a:pt x="6746367" y="441484"/>
                  </a:lnTo>
                  <a:lnTo>
                    <a:pt x="6710934" y="453962"/>
                  </a:lnTo>
                  <a:lnTo>
                    <a:pt x="6675596" y="466344"/>
                  </a:lnTo>
                  <a:lnTo>
                    <a:pt x="6640164" y="478631"/>
                  </a:lnTo>
                  <a:lnTo>
                    <a:pt x="6604826" y="490633"/>
                  </a:lnTo>
                  <a:lnTo>
                    <a:pt x="6569678" y="502539"/>
                  </a:lnTo>
                  <a:lnTo>
                    <a:pt x="6534436" y="514255"/>
                  </a:lnTo>
                  <a:lnTo>
                    <a:pt x="6499194" y="525875"/>
                  </a:lnTo>
                  <a:lnTo>
                    <a:pt x="6464046" y="537210"/>
                  </a:lnTo>
                  <a:lnTo>
                    <a:pt x="6428899" y="548450"/>
                  </a:lnTo>
                  <a:lnTo>
                    <a:pt x="6393847" y="559498"/>
                  </a:lnTo>
                  <a:lnTo>
                    <a:pt x="6358890" y="570262"/>
                  </a:lnTo>
                  <a:lnTo>
                    <a:pt x="6323838" y="580930"/>
                  </a:lnTo>
                  <a:lnTo>
                    <a:pt x="6288977" y="591407"/>
                  </a:lnTo>
                  <a:lnTo>
                    <a:pt x="6254115" y="601694"/>
                  </a:lnTo>
                  <a:lnTo>
                    <a:pt x="6219158" y="611696"/>
                  </a:lnTo>
                  <a:lnTo>
                    <a:pt x="6184392" y="621601"/>
                  </a:lnTo>
                  <a:lnTo>
                    <a:pt x="6149626" y="631317"/>
                  </a:lnTo>
                  <a:lnTo>
                    <a:pt x="6114860" y="640747"/>
                  </a:lnTo>
                  <a:lnTo>
                    <a:pt x="6080188" y="650081"/>
                  </a:lnTo>
                  <a:lnTo>
                    <a:pt x="6045518" y="659130"/>
                  </a:lnTo>
                  <a:lnTo>
                    <a:pt x="6010942" y="667988"/>
                  </a:lnTo>
                  <a:lnTo>
                    <a:pt x="5976366" y="676751"/>
                  </a:lnTo>
                  <a:lnTo>
                    <a:pt x="5941791" y="685229"/>
                  </a:lnTo>
                  <a:lnTo>
                    <a:pt x="5907310" y="693515"/>
                  </a:lnTo>
                  <a:lnTo>
                    <a:pt x="5872830" y="701612"/>
                  </a:lnTo>
                  <a:lnTo>
                    <a:pt x="5838445" y="709517"/>
                  </a:lnTo>
                  <a:lnTo>
                    <a:pt x="5804059" y="717233"/>
                  </a:lnTo>
                  <a:lnTo>
                    <a:pt x="5769769" y="724852"/>
                  </a:lnTo>
                  <a:lnTo>
                    <a:pt x="5735384" y="732187"/>
                  </a:lnTo>
                  <a:lnTo>
                    <a:pt x="5701189" y="739330"/>
                  </a:lnTo>
                  <a:lnTo>
                    <a:pt x="5666995" y="746379"/>
                  </a:lnTo>
                  <a:lnTo>
                    <a:pt x="5632800" y="753142"/>
                  </a:lnTo>
                  <a:lnTo>
                    <a:pt x="5598700" y="759809"/>
                  </a:lnTo>
                  <a:lnTo>
                    <a:pt x="5564601" y="766286"/>
                  </a:lnTo>
                  <a:lnTo>
                    <a:pt x="5530501" y="772573"/>
                  </a:lnTo>
                  <a:lnTo>
                    <a:pt x="5496497" y="778764"/>
                  </a:lnTo>
                  <a:lnTo>
                    <a:pt x="5462492" y="784765"/>
                  </a:lnTo>
                  <a:lnTo>
                    <a:pt x="5428583" y="790575"/>
                  </a:lnTo>
                  <a:lnTo>
                    <a:pt x="5394675" y="796290"/>
                  </a:lnTo>
                  <a:lnTo>
                    <a:pt x="5360861" y="801910"/>
                  </a:lnTo>
                  <a:lnTo>
                    <a:pt x="5327047" y="807339"/>
                  </a:lnTo>
                  <a:lnTo>
                    <a:pt x="5293233" y="812578"/>
                  </a:lnTo>
                  <a:lnTo>
                    <a:pt x="5259515" y="817817"/>
                  </a:lnTo>
                  <a:lnTo>
                    <a:pt x="5225796" y="822865"/>
                  </a:lnTo>
                  <a:lnTo>
                    <a:pt x="5192173" y="827913"/>
                  </a:lnTo>
                  <a:lnTo>
                    <a:pt x="5158550" y="832771"/>
                  </a:lnTo>
                  <a:lnTo>
                    <a:pt x="5124926" y="837533"/>
                  </a:lnTo>
                  <a:lnTo>
                    <a:pt x="5091398" y="842201"/>
                  </a:lnTo>
                  <a:lnTo>
                    <a:pt x="5057966" y="846868"/>
                  </a:lnTo>
                  <a:lnTo>
                    <a:pt x="5024438" y="851440"/>
                  </a:lnTo>
                  <a:lnTo>
                    <a:pt x="4991005" y="855917"/>
                  </a:lnTo>
                  <a:lnTo>
                    <a:pt x="4957667" y="860393"/>
                  </a:lnTo>
                  <a:lnTo>
                    <a:pt x="4924330" y="864775"/>
                  </a:lnTo>
                  <a:lnTo>
                    <a:pt x="4890992" y="869156"/>
                  </a:lnTo>
                  <a:lnTo>
                    <a:pt x="4857750" y="873538"/>
                  </a:lnTo>
                  <a:lnTo>
                    <a:pt x="4824508" y="877919"/>
                  </a:lnTo>
                  <a:lnTo>
                    <a:pt x="4791266" y="882301"/>
                  </a:lnTo>
                  <a:lnTo>
                    <a:pt x="4758119" y="886682"/>
                  </a:lnTo>
                  <a:lnTo>
                    <a:pt x="4725067" y="891064"/>
                  </a:lnTo>
                  <a:lnTo>
                    <a:pt x="4691920" y="895541"/>
                  </a:lnTo>
                  <a:lnTo>
                    <a:pt x="4658964" y="900017"/>
                  </a:lnTo>
                  <a:lnTo>
                    <a:pt x="4625912" y="904494"/>
                  </a:lnTo>
                  <a:lnTo>
                    <a:pt x="4592955" y="909161"/>
                  </a:lnTo>
                  <a:lnTo>
                    <a:pt x="4559999" y="913829"/>
                  </a:lnTo>
                  <a:lnTo>
                    <a:pt x="4527138" y="918591"/>
                  </a:lnTo>
                  <a:lnTo>
                    <a:pt x="4494276" y="923449"/>
                  </a:lnTo>
                  <a:lnTo>
                    <a:pt x="4461510" y="928497"/>
                  </a:lnTo>
                  <a:lnTo>
                    <a:pt x="4428744" y="933641"/>
                  </a:lnTo>
                  <a:lnTo>
                    <a:pt x="4395978" y="938784"/>
                  </a:lnTo>
                  <a:lnTo>
                    <a:pt x="4363308" y="942404"/>
                  </a:lnTo>
                  <a:lnTo>
                    <a:pt x="4330637" y="944118"/>
                  </a:lnTo>
                  <a:lnTo>
                    <a:pt x="4298061" y="944118"/>
                  </a:lnTo>
                  <a:lnTo>
                    <a:pt x="4265391" y="942404"/>
                  </a:lnTo>
                  <a:lnTo>
                    <a:pt x="4232910" y="939165"/>
                  </a:lnTo>
                  <a:lnTo>
                    <a:pt x="4200335" y="934212"/>
                  </a:lnTo>
                  <a:lnTo>
                    <a:pt x="4167854" y="927926"/>
                  </a:lnTo>
                  <a:lnTo>
                    <a:pt x="4135469" y="920115"/>
                  </a:lnTo>
                  <a:lnTo>
                    <a:pt x="4103084" y="911066"/>
                  </a:lnTo>
                  <a:lnTo>
                    <a:pt x="4070699" y="900779"/>
                  </a:lnTo>
                  <a:lnTo>
                    <a:pt x="4038409" y="889349"/>
                  </a:lnTo>
                  <a:lnTo>
                    <a:pt x="4006120" y="876681"/>
                  </a:lnTo>
                  <a:lnTo>
                    <a:pt x="3973830" y="863060"/>
                  </a:lnTo>
                  <a:lnTo>
                    <a:pt x="3941636" y="848487"/>
                  </a:lnTo>
                  <a:lnTo>
                    <a:pt x="3909441" y="832961"/>
                  </a:lnTo>
                  <a:lnTo>
                    <a:pt x="3877342" y="816578"/>
                  </a:lnTo>
                  <a:lnTo>
                    <a:pt x="3845147" y="799433"/>
                  </a:lnTo>
                  <a:lnTo>
                    <a:pt x="3813143" y="781526"/>
                  </a:lnTo>
                  <a:lnTo>
                    <a:pt x="3781139" y="762952"/>
                  </a:lnTo>
                  <a:lnTo>
                    <a:pt x="3749135" y="743902"/>
                  </a:lnTo>
                  <a:lnTo>
                    <a:pt x="3717131" y="724186"/>
                  </a:lnTo>
                  <a:lnTo>
                    <a:pt x="3685223" y="703993"/>
                  </a:lnTo>
                  <a:lnTo>
                    <a:pt x="3653409" y="683419"/>
                  </a:lnTo>
                  <a:lnTo>
                    <a:pt x="3621500" y="662464"/>
                  </a:lnTo>
                  <a:lnTo>
                    <a:pt x="3589687" y="641223"/>
                  </a:lnTo>
                  <a:lnTo>
                    <a:pt x="3557969" y="619697"/>
                  </a:lnTo>
                  <a:lnTo>
                    <a:pt x="3526250" y="597884"/>
                  </a:lnTo>
                  <a:lnTo>
                    <a:pt x="3494532" y="575977"/>
                  </a:lnTo>
                  <a:lnTo>
                    <a:pt x="3462909" y="553974"/>
                  </a:lnTo>
                  <a:lnTo>
                    <a:pt x="3431286" y="531876"/>
                  </a:lnTo>
                  <a:lnTo>
                    <a:pt x="3399663" y="509778"/>
                  </a:lnTo>
                  <a:lnTo>
                    <a:pt x="3368135" y="487680"/>
                  </a:lnTo>
                  <a:lnTo>
                    <a:pt x="3336703" y="465677"/>
                  </a:lnTo>
                  <a:lnTo>
                    <a:pt x="3305175" y="443770"/>
                  </a:lnTo>
                  <a:lnTo>
                    <a:pt x="3273742" y="421958"/>
                  </a:lnTo>
                  <a:lnTo>
                    <a:pt x="3242405" y="400431"/>
                  </a:lnTo>
                  <a:lnTo>
                    <a:pt x="3210973" y="379095"/>
                  </a:lnTo>
                  <a:lnTo>
                    <a:pt x="3179731" y="358045"/>
                  </a:lnTo>
                  <a:lnTo>
                    <a:pt x="3148394" y="337280"/>
                  </a:lnTo>
                  <a:lnTo>
                    <a:pt x="3117152" y="316897"/>
                  </a:lnTo>
                  <a:lnTo>
                    <a:pt x="3085909" y="296894"/>
                  </a:lnTo>
                  <a:lnTo>
                    <a:pt x="3054763" y="277273"/>
                  </a:lnTo>
                  <a:lnTo>
                    <a:pt x="3023616" y="258127"/>
                  </a:lnTo>
                  <a:lnTo>
                    <a:pt x="2992565" y="239459"/>
                  </a:lnTo>
                  <a:lnTo>
                    <a:pt x="2961418" y="221361"/>
                  </a:lnTo>
                  <a:lnTo>
                    <a:pt x="2930462" y="203740"/>
                  </a:lnTo>
                  <a:lnTo>
                    <a:pt x="2899410" y="186690"/>
                  </a:lnTo>
                  <a:lnTo>
                    <a:pt x="2868454" y="170307"/>
                  </a:lnTo>
                  <a:lnTo>
                    <a:pt x="2837498" y="154496"/>
                  </a:lnTo>
                  <a:lnTo>
                    <a:pt x="2806637" y="139351"/>
                  </a:lnTo>
                  <a:lnTo>
                    <a:pt x="2775776" y="124873"/>
                  </a:lnTo>
                  <a:lnTo>
                    <a:pt x="2745010" y="111062"/>
                  </a:lnTo>
                  <a:lnTo>
                    <a:pt x="2714149" y="98012"/>
                  </a:lnTo>
                  <a:lnTo>
                    <a:pt x="2683478" y="85630"/>
                  </a:lnTo>
                  <a:lnTo>
                    <a:pt x="2652713" y="74104"/>
                  </a:lnTo>
                  <a:lnTo>
                    <a:pt x="2622042" y="63341"/>
                  </a:lnTo>
                  <a:lnTo>
                    <a:pt x="2591372" y="53340"/>
                  </a:lnTo>
                  <a:lnTo>
                    <a:pt x="2560796" y="44101"/>
                  </a:lnTo>
                  <a:lnTo>
                    <a:pt x="2530221" y="35814"/>
                  </a:lnTo>
                  <a:lnTo>
                    <a:pt x="2499646" y="28289"/>
                  </a:lnTo>
                  <a:lnTo>
                    <a:pt x="2469166" y="21622"/>
                  </a:lnTo>
                  <a:lnTo>
                    <a:pt x="2438686" y="15907"/>
                  </a:lnTo>
                  <a:lnTo>
                    <a:pt x="2408206" y="10954"/>
                  </a:lnTo>
                  <a:lnTo>
                    <a:pt x="2377821" y="6953"/>
                  </a:lnTo>
                  <a:lnTo>
                    <a:pt x="2347436" y="3810"/>
                  </a:lnTo>
                  <a:lnTo>
                    <a:pt x="2317052" y="1619"/>
                  </a:lnTo>
                  <a:lnTo>
                    <a:pt x="2286762" y="381"/>
                  </a:lnTo>
                  <a:lnTo>
                    <a:pt x="2256473" y="0"/>
                  </a:lnTo>
                  <a:lnTo>
                    <a:pt x="2226278" y="571"/>
                  </a:lnTo>
                  <a:lnTo>
                    <a:pt x="2196084" y="2000"/>
                  </a:lnTo>
                  <a:lnTo>
                    <a:pt x="2165890" y="4477"/>
                  </a:lnTo>
                  <a:lnTo>
                    <a:pt x="2135696" y="7810"/>
                  </a:lnTo>
                  <a:lnTo>
                    <a:pt x="2105597" y="12097"/>
                  </a:lnTo>
                  <a:lnTo>
                    <a:pt x="2075498" y="17335"/>
                  </a:lnTo>
                  <a:lnTo>
                    <a:pt x="2045494" y="23527"/>
                  </a:lnTo>
                  <a:lnTo>
                    <a:pt x="2015490" y="30575"/>
                  </a:lnTo>
                  <a:lnTo>
                    <a:pt x="1985486" y="38671"/>
                  </a:lnTo>
                  <a:lnTo>
                    <a:pt x="1955482" y="47625"/>
                  </a:lnTo>
                  <a:lnTo>
                    <a:pt x="1925574" y="57436"/>
                  </a:lnTo>
                  <a:lnTo>
                    <a:pt x="1895666" y="68294"/>
                  </a:lnTo>
                  <a:lnTo>
                    <a:pt x="1865852" y="79915"/>
                  </a:lnTo>
                  <a:lnTo>
                    <a:pt x="1836039" y="92488"/>
                  </a:lnTo>
                  <a:lnTo>
                    <a:pt x="1806226" y="106013"/>
                  </a:lnTo>
                  <a:lnTo>
                    <a:pt x="1776413" y="120396"/>
                  </a:lnTo>
                  <a:lnTo>
                    <a:pt x="1746695" y="135636"/>
                  </a:lnTo>
                  <a:lnTo>
                    <a:pt x="1716977" y="151638"/>
                  </a:lnTo>
                  <a:lnTo>
                    <a:pt x="1687354" y="168592"/>
                  </a:lnTo>
                  <a:lnTo>
                    <a:pt x="1657636" y="186309"/>
                  </a:lnTo>
                  <a:lnTo>
                    <a:pt x="1628108" y="204883"/>
                  </a:lnTo>
                  <a:lnTo>
                    <a:pt x="1598486" y="224314"/>
                  </a:lnTo>
                  <a:lnTo>
                    <a:pt x="1568958" y="244412"/>
                  </a:lnTo>
                  <a:lnTo>
                    <a:pt x="1539431" y="265367"/>
                  </a:lnTo>
                  <a:lnTo>
                    <a:pt x="1509903" y="286988"/>
                  </a:lnTo>
                  <a:lnTo>
                    <a:pt x="1480471" y="309372"/>
                  </a:lnTo>
                  <a:lnTo>
                    <a:pt x="1451039" y="332422"/>
                  </a:lnTo>
                  <a:lnTo>
                    <a:pt x="1421606" y="356140"/>
                  </a:lnTo>
                  <a:lnTo>
                    <a:pt x="1392269" y="380619"/>
                  </a:lnTo>
                  <a:lnTo>
                    <a:pt x="1362932" y="405670"/>
                  </a:lnTo>
                  <a:lnTo>
                    <a:pt x="1333595" y="431292"/>
                  </a:lnTo>
                  <a:lnTo>
                    <a:pt x="1304354" y="457486"/>
                  </a:lnTo>
                  <a:lnTo>
                    <a:pt x="1275112" y="483584"/>
                  </a:lnTo>
                  <a:lnTo>
                    <a:pt x="1245870" y="509492"/>
                  </a:lnTo>
                  <a:lnTo>
                    <a:pt x="1216628" y="535019"/>
                  </a:lnTo>
                  <a:lnTo>
                    <a:pt x="1187482" y="560165"/>
                  </a:lnTo>
                  <a:lnTo>
                    <a:pt x="1158431" y="585026"/>
                  </a:lnTo>
                  <a:lnTo>
                    <a:pt x="1129284" y="609314"/>
                  </a:lnTo>
                  <a:lnTo>
                    <a:pt x="1100233" y="633222"/>
                  </a:lnTo>
                  <a:lnTo>
                    <a:pt x="1071182" y="656558"/>
                  </a:lnTo>
                  <a:lnTo>
                    <a:pt x="1042226" y="679323"/>
                  </a:lnTo>
                  <a:lnTo>
                    <a:pt x="1013270" y="701516"/>
                  </a:lnTo>
                  <a:lnTo>
                    <a:pt x="984314" y="723043"/>
                  </a:lnTo>
                  <a:lnTo>
                    <a:pt x="955453" y="743902"/>
                  </a:lnTo>
                  <a:lnTo>
                    <a:pt x="926592" y="764000"/>
                  </a:lnTo>
                  <a:lnTo>
                    <a:pt x="897731" y="783526"/>
                  </a:lnTo>
                  <a:lnTo>
                    <a:pt x="868871" y="802196"/>
                  </a:lnTo>
                  <a:lnTo>
                    <a:pt x="840105" y="820007"/>
                  </a:lnTo>
                  <a:lnTo>
                    <a:pt x="811435" y="837057"/>
                  </a:lnTo>
                  <a:lnTo>
                    <a:pt x="782669" y="853345"/>
                  </a:lnTo>
                  <a:lnTo>
                    <a:pt x="753999" y="868680"/>
                  </a:lnTo>
                  <a:lnTo>
                    <a:pt x="725329" y="883158"/>
                  </a:lnTo>
                  <a:lnTo>
                    <a:pt x="696754" y="896779"/>
                  </a:lnTo>
                  <a:lnTo>
                    <a:pt x="668179" y="909352"/>
                  </a:lnTo>
                  <a:lnTo>
                    <a:pt x="639604" y="921068"/>
                  </a:lnTo>
                  <a:lnTo>
                    <a:pt x="611124" y="931831"/>
                  </a:lnTo>
                  <a:lnTo>
                    <a:pt x="582644" y="941546"/>
                  </a:lnTo>
                  <a:lnTo>
                    <a:pt x="554165" y="950405"/>
                  </a:lnTo>
                  <a:lnTo>
                    <a:pt x="525780" y="958120"/>
                  </a:lnTo>
                  <a:lnTo>
                    <a:pt x="497396" y="964883"/>
                  </a:lnTo>
                  <a:lnTo>
                    <a:pt x="469011" y="970693"/>
                  </a:lnTo>
                  <a:lnTo>
                    <a:pt x="440722" y="975455"/>
                  </a:lnTo>
                  <a:lnTo>
                    <a:pt x="412433" y="979075"/>
                  </a:lnTo>
                  <a:lnTo>
                    <a:pt x="384143" y="981742"/>
                  </a:lnTo>
                  <a:lnTo>
                    <a:pt x="355949" y="983456"/>
                  </a:lnTo>
                  <a:lnTo>
                    <a:pt x="327755" y="984028"/>
                  </a:lnTo>
                  <a:lnTo>
                    <a:pt x="299561" y="983551"/>
                  </a:lnTo>
                  <a:lnTo>
                    <a:pt x="271463" y="982027"/>
                  </a:lnTo>
                  <a:lnTo>
                    <a:pt x="243364" y="979551"/>
                  </a:lnTo>
                  <a:lnTo>
                    <a:pt x="215265" y="976027"/>
                  </a:lnTo>
                  <a:lnTo>
                    <a:pt x="187262" y="971359"/>
                  </a:lnTo>
                  <a:lnTo>
                    <a:pt x="159258" y="965835"/>
                  </a:lnTo>
                  <a:lnTo>
                    <a:pt x="131350" y="959168"/>
                  </a:lnTo>
                  <a:lnTo>
                    <a:pt x="103442" y="951547"/>
                  </a:lnTo>
                  <a:lnTo>
                    <a:pt x="75533" y="942975"/>
                  </a:lnTo>
                  <a:lnTo>
                    <a:pt x="47625" y="933355"/>
                  </a:lnTo>
                  <a:lnTo>
                    <a:pt x="19812" y="922877"/>
                  </a:lnTo>
                  <a:lnTo>
                    <a:pt x="0" y="914591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664019" y="1277991"/>
              <a:ext cx="7118318" cy="984218"/>
            </a:xfrm>
            <a:custGeom>
              <a:avLst/>
              <a:gdLst>
                <a:gd name="connsiteX0" fmla="*/ 7118319 w 7118318"/>
                <a:gd name="connsiteY0" fmla="*/ 232124 h 984218"/>
                <a:gd name="connsiteX1" fmla="*/ 7091839 w 7118318"/>
                <a:gd name="connsiteY1" fmla="*/ 242507 h 984218"/>
                <a:gd name="connsiteX2" fmla="*/ 7055644 w 7118318"/>
                <a:gd name="connsiteY2" fmla="*/ 256508 h 984218"/>
                <a:gd name="connsiteX3" fmla="*/ 7019545 w 7118318"/>
                <a:gd name="connsiteY3" fmla="*/ 270510 h 984218"/>
                <a:gd name="connsiteX4" fmla="*/ 6983444 w 7118318"/>
                <a:gd name="connsiteY4" fmla="*/ 284417 h 984218"/>
                <a:gd name="connsiteX5" fmla="*/ 6947440 w 7118318"/>
                <a:gd name="connsiteY5" fmla="*/ 298228 h 984218"/>
                <a:gd name="connsiteX6" fmla="*/ 6911435 w 7118318"/>
                <a:gd name="connsiteY6" fmla="*/ 311944 h 984218"/>
                <a:gd name="connsiteX7" fmla="*/ 6875431 w 7118318"/>
                <a:gd name="connsiteY7" fmla="*/ 325469 h 984218"/>
                <a:gd name="connsiteX8" fmla="*/ 6839522 w 7118318"/>
                <a:gd name="connsiteY8" fmla="*/ 338995 h 984218"/>
                <a:gd name="connsiteX9" fmla="*/ 6803708 w 7118318"/>
                <a:gd name="connsiteY9" fmla="*/ 352330 h 984218"/>
                <a:gd name="connsiteX10" fmla="*/ 6767798 w 7118318"/>
                <a:gd name="connsiteY10" fmla="*/ 365570 h 984218"/>
                <a:gd name="connsiteX11" fmla="*/ 6732079 w 7118318"/>
                <a:gd name="connsiteY11" fmla="*/ 378619 h 984218"/>
                <a:gd name="connsiteX12" fmla="*/ 6696266 w 7118318"/>
                <a:gd name="connsiteY12" fmla="*/ 391573 h 984218"/>
                <a:gd name="connsiteX13" fmla="*/ 6660642 w 7118318"/>
                <a:gd name="connsiteY13" fmla="*/ 404336 h 984218"/>
                <a:gd name="connsiteX14" fmla="*/ 6624923 w 7118318"/>
                <a:gd name="connsiteY14" fmla="*/ 417005 h 984218"/>
                <a:gd name="connsiteX15" fmla="*/ 6589300 w 7118318"/>
                <a:gd name="connsiteY15" fmla="*/ 429482 h 984218"/>
                <a:gd name="connsiteX16" fmla="*/ 6553772 w 7118318"/>
                <a:gd name="connsiteY16" fmla="*/ 441865 h 984218"/>
                <a:gd name="connsiteX17" fmla="*/ 6518244 w 7118318"/>
                <a:gd name="connsiteY17" fmla="*/ 454057 h 984218"/>
                <a:gd name="connsiteX18" fmla="*/ 6482715 w 7118318"/>
                <a:gd name="connsiteY18" fmla="*/ 466058 h 984218"/>
                <a:gd name="connsiteX19" fmla="*/ 6447282 w 7118318"/>
                <a:gd name="connsiteY19" fmla="*/ 477869 h 984218"/>
                <a:gd name="connsiteX20" fmla="*/ 6411944 w 7118318"/>
                <a:gd name="connsiteY20" fmla="*/ 489490 h 984218"/>
                <a:gd name="connsiteX21" fmla="*/ 6376607 w 7118318"/>
                <a:gd name="connsiteY21" fmla="*/ 501015 h 984218"/>
                <a:gd name="connsiteX22" fmla="*/ 6341269 w 7118318"/>
                <a:gd name="connsiteY22" fmla="*/ 512350 h 984218"/>
                <a:gd name="connsiteX23" fmla="*/ 6305931 w 7118318"/>
                <a:gd name="connsiteY23" fmla="*/ 523494 h 984218"/>
                <a:gd name="connsiteX24" fmla="*/ 6270688 w 7118318"/>
                <a:gd name="connsiteY24" fmla="*/ 534448 h 984218"/>
                <a:gd name="connsiteX25" fmla="*/ 6235542 w 7118318"/>
                <a:gd name="connsiteY25" fmla="*/ 545211 h 984218"/>
                <a:gd name="connsiteX26" fmla="*/ 6200395 w 7118318"/>
                <a:gd name="connsiteY26" fmla="*/ 555784 h 984218"/>
                <a:gd name="connsiteX27" fmla="*/ 6165342 w 7118318"/>
                <a:gd name="connsiteY27" fmla="*/ 566166 h 984218"/>
                <a:gd name="connsiteX28" fmla="*/ 6130195 w 7118318"/>
                <a:gd name="connsiteY28" fmla="*/ 576453 h 984218"/>
                <a:gd name="connsiteX29" fmla="*/ 6095143 w 7118318"/>
                <a:gd name="connsiteY29" fmla="*/ 586454 h 984218"/>
                <a:gd name="connsiteX30" fmla="*/ 6060186 w 7118318"/>
                <a:gd name="connsiteY30" fmla="*/ 596360 h 984218"/>
                <a:gd name="connsiteX31" fmla="*/ 6025230 w 7118318"/>
                <a:gd name="connsiteY31" fmla="*/ 605981 h 984218"/>
                <a:gd name="connsiteX32" fmla="*/ 5990273 w 7118318"/>
                <a:gd name="connsiteY32" fmla="*/ 615506 h 984218"/>
                <a:gd name="connsiteX33" fmla="*/ 5955507 w 7118318"/>
                <a:gd name="connsiteY33" fmla="*/ 624745 h 984218"/>
                <a:gd name="connsiteX34" fmla="*/ 5920645 w 7118318"/>
                <a:gd name="connsiteY34" fmla="*/ 633889 h 984218"/>
                <a:gd name="connsiteX35" fmla="*/ 5885879 w 7118318"/>
                <a:gd name="connsiteY35" fmla="*/ 642842 h 984218"/>
                <a:gd name="connsiteX36" fmla="*/ 5851112 w 7118318"/>
                <a:gd name="connsiteY36" fmla="*/ 651510 h 984218"/>
                <a:gd name="connsiteX37" fmla="*/ 5816442 w 7118318"/>
                <a:gd name="connsiteY37" fmla="*/ 660178 h 984218"/>
                <a:gd name="connsiteX38" fmla="*/ 5781771 w 7118318"/>
                <a:gd name="connsiteY38" fmla="*/ 668560 h 984218"/>
                <a:gd name="connsiteX39" fmla="*/ 5747195 w 7118318"/>
                <a:gd name="connsiteY39" fmla="*/ 676751 h 984218"/>
                <a:gd name="connsiteX40" fmla="*/ 5712619 w 7118318"/>
                <a:gd name="connsiteY40" fmla="*/ 684848 h 984218"/>
                <a:gd name="connsiteX41" fmla="*/ 5678043 w 7118318"/>
                <a:gd name="connsiteY41" fmla="*/ 692658 h 984218"/>
                <a:gd name="connsiteX42" fmla="*/ 5643563 w 7118318"/>
                <a:gd name="connsiteY42" fmla="*/ 700373 h 984218"/>
                <a:gd name="connsiteX43" fmla="*/ 5609082 w 7118318"/>
                <a:gd name="connsiteY43" fmla="*/ 707993 h 984218"/>
                <a:gd name="connsiteX44" fmla="*/ 5574697 w 7118318"/>
                <a:gd name="connsiteY44" fmla="*/ 715328 h 984218"/>
                <a:gd name="connsiteX45" fmla="*/ 5540312 w 7118318"/>
                <a:gd name="connsiteY45" fmla="*/ 722567 h 984218"/>
                <a:gd name="connsiteX46" fmla="*/ 5505926 w 7118318"/>
                <a:gd name="connsiteY46" fmla="*/ 729710 h 984218"/>
                <a:gd name="connsiteX47" fmla="*/ 5471637 w 7118318"/>
                <a:gd name="connsiteY47" fmla="*/ 736664 h 984218"/>
                <a:gd name="connsiteX48" fmla="*/ 5437442 w 7118318"/>
                <a:gd name="connsiteY48" fmla="*/ 743426 h 984218"/>
                <a:gd name="connsiteX49" fmla="*/ 5403247 w 7118318"/>
                <a:gd name="connsiteY49" fmla="*/ 750094 h 984218"/>
                <a:gd name="connsiteX50" fmla="*/ 5369052 w 7118318"/>
                <a:gd name="connsiteY50" fmla="*/ 756666 h 984218"/>
                <a:gd name="connsiteX51" fmla="*/ 5334857 w 7118318"/>
                <a:gd name="connsiteY51" fmla="*/ 763143 h 984218"/>
                <a:gd name="connsiteX52" fmla="*/ 5300853 w 7118318"/>
                <a:gd name="connsiteY52" fmla="*/ 769430 h 984218"/>
                <a:gd name="connsiteX53" fmla="*/ 5266754 w 7118318"/>
                <a:gd name="connsiteY53" fmla="*/ 775621 h 984218"/>
                <a:gd name="connsiteX54" fmla="*/ 5232750 w 7118318"/>
                <a:gd name="connsiteY54" fmla="*/ 781717 h 984218"/>
                <a:gd name="connsiteX55" fmla="*/ 5198745 w 7118318"/>
                <a:gd name="connsiteY55" fmla="*/ 787622 h 984218"/>
                <a:gd name="connsiteX56" fmla="*/ 5164836 w 7118318"/>
                <a:gd name="connsiteY56" fmla="*/ 793528 h 984218"/>
                <a:gd name="connsiteX57" fmla="*/ 5130927 w 7118318"/>
                <a:gd name="connsiteY57" fmla="*/ 799338 h 984218"/>
                <a:gd name="connsiteX58" fmla="*/ 5097114 w 7118318"/>
                <a:gd name="connsiteY58" fmla="*/ 805053 h 984218"/>
                <a:gd name="connsiteX59" fmla="*/ 5063300 w 7118318"/>
                <a:gd name="connsiteY59" fmla="*/ 810673 h 984218"/>
                <a:gd name="connsiteX60" fmla="*/ 5029486 w 7118318"/>
                <a:gd name="connsiteY60" fmla="*/ 816293 h 984218"/>
                <a:gd name="connsiteX61" fmla="*/ 4995767 w 7118318"/>
                <a:gd name="connsiteY61" fmla="*/ 821817 h 984218"/>
                <a:gd name="connsiteX62" fmla="*/ 4962049 w 7118318"/>
                <a:gd name="connsiteY62" fmla="*/ 827342 h 984218"/>
                <a:gd name="connsiteX63" fmla="*/ 4928426 w 7118318"/>
                <a:gd name="connsiteY63" fmla="*/ 832771 h 984218"/>
                <a:gd name="connsiteX64" fmla="*/ 4894803 w 7118318"/>
                <a:gd name="connsiteY64" fmla="*/ 838200 h 984218"/>
                <a:gd name="connsiteX65" fmla="*/ 4861275 w 7118318"/>
                <a:gd name="connsiteY65" fmla="*/ 843629 h 984218"/>
                <a:gd name="connsiteX66" fmla="*/ 4827747 w 7118318"/>
                <a:gd name="connsiteY66" fmla="*/ 849059 h 984218"/>
                <a:gd name="connsiteX67" fmla="*/ 4794218 w 7118318"/>
                <a:gd name="connsiteY67" fmla="*/ 854393 h 984218"/>
                <a:gd name="connsiteX68" fmla="*/ 4760786 w 7118318"/>
                <a:gd name="connsiteY68" fmla="*/ 859822 h 984218"/>
                <a:gd name="connsiteX69" fmla="*/ 4727353 w 7118318"/>
                <a:gd name="connsiteY69" fmla="*/ 865251 h 984218"/>
                <a:gd name="connsiteX70" fmla="*/ 4693920 w 7118318"/>
                <a:gd name="connsiteY70" fmla="*/ 870680 h 984218"/>
                <a:gd name="connsiteX71" fmla="*/ 4660583 w 7118318"/>
                <a:gd name="connsiteY71" fmla="*/ 876205 h 984218"/>
                <a:gd name="connsiteX72" fmla="*/ 4627341 w 7118318"/>
                <a:gd name="connsiteY72" fmla="*/ 881729 h 984218"/>
                <a:gd name="connsiteX73" fmla="*/ 4594003 w 7118318"/>
                <a:gd name="connsiteY73" fmla="*/ 887349 h 984218"/>
                <a:gd name="connsiteX74" fmla="*/ 4560856 w 7118318"/>
                <a:gd name="connsiteY74" fmla="*/ 892969 h 984218"/>
                <a:gd name="connsiteX75" fmla="*/ 4527614 w 7118318"/>
                <a:gd name="connsiteY75" fmla="*/ 898779 h 984218"/>
                <a:gd name="connsiteX76" fmla="*/ 4494467 w 7118318"/>
                <a:gd name="connsiteY76" fmla="*/ 904589 h 984218"/>
                <a:gd name="connsiteX77" fmla="*/ 4461415 w 7118318"/>
                <a:gd name="connsiteY77" fmla="*/ 910590 h 984218"/>
                <a:gd name="connsiteX78" fmla="*/ 4428268 w 7118318"/>
                <a:gd name="connsiteY78" fmla="*/ 916686 h 984218"/>
                <a:gd name="connsiteX79" fmla="*/ 4395311 w 7118318"/>
                <a:gd name="connsiteY79" fmla="*/ 922782 h 984218"/>
                <a:gd name="connsiteX80" fmla="*/ 4362260 w 7118318"/>
                <a:gd name="connsiteY80" fmla="*/ 927354 h 984218"/>
                <a:gd name="connsiteX81" fmla="*/ 4329303 w 7118318"/>
                <a:gd name="connsiteY81" fmla="*/ 930021 h 984218"/>
                <a:gd name="connsiteX82" fmla="*/ 4296442 w 7118318"/>
                <a:gd name="connsiteY82" fmla="*/ 930878 h 984218"/>
                <a:gd name="connsiteX83" fmla="*/ 4263485 w 7118318"/>
                <a:gd name="connsiteY83" fmla="*/ 930021 h 984218"/>
                <a:gd name="connsiteX84" fmla="*/ 4230719 w 7118318"/>
                <a:gd name="connsiteY84" fmla="*/ 927545 h 984218"/>
                <a:gd name="connsiteX85" fmla="*/ 4197858 w 7118318"/>
                <a:gd name="connsiteY85" fmla="*/ 923449 h 984218"/>
                <a:gd name="connsiteX86" fmla="*/ 4165092 w 7118318"/>
                <a:gd name="connsiteY86" fmla="*/ 917924 h 984218"/>
                <a:gd name="connsiteX87" fmla="*/ 4132326 w 7118318"/>
                <a:gd name="connsiteY87" fmla="*/ 910876 h 984218"/>
                <a:gd name="connsiteX88" fmla="*/ 4099655 w 7118318"/>
                <a:gd name="connsiteY88" fmla="*/ 902589 h 984218"/>
                <a:gd name="connsiteX89" fmla="*/ 4066984 w 7118318"/>
                <a:gd name="connsiteY89" fmla="*/ 893064 h 984218"/>
                <a:gd name="connsiteX90" fmla="*/ 4034409 w 7118318"/>
                <a:gd name="connsiteY90" fmla="*/ 882206 h 984218"/>
                <a:gd name="connsiteX91" fmla="*/ 4001834 w 7118318"/>
                <a:gd name="connsiteY91" fmla="*/ 870299 h 984218"/>
                <a:gd name="connsiteX92" fmla="*/ 3969258 w 7118318"/>
                <a:gd name="connsiteY92" fmla="*/ 857345 h 984218"/>
                <a:gd name="connsiteX93" fmla="*/ 3936778 w 7118318"/>
                <a:gd name="connsiteY93" fmla="*/ 843344 h 984218"/>
                <a:gd name="connsiteX94" fmla="*/ 3904298 w 7118318"/>
                <a:gd name="connsiteY94" fmla="*/ 828389 h 984218"/>
                <a:gd name="connsiteX95" fmla="*/ 3871913 w 7118318"/>
                <a:gd name="connsiteY95" fmla="*/ 812578 h 984218"/>
                <a:gd name="connsiteX96" fmla="*/ 3839528 w 7118318"/>
                <a:gd name="connsiteY96" fmla="*/ 796004 h 984218"/>
                <a:gd name="connsiteX97" fmla="*/ 3807142 w 7118318"/>
                <a:gd name="connsiteY97" fmla="*/ 778669 h 984218"/>
                <a:gd name="connsiteX98" fmla="*/ 3774853 w 7118318"/>
                <a:gd name="connsiteY98" fmla="*/ 760667 h 984218"/>
                <a:gd name="connsiteX99" fmla="*/ 3742563 w 7118318"/>
                <a:gd name="connsiteY99" fmla="*/ 741998 h 984218"/>
                <a:gd name="connsiteX100" fmla="*/ 3710369 w 7118318"/>
                <a:gd name="connsiteY100" fmla="*/ 722757 h 984218"/>
                <a:gd name="connsiteX101" fmla="*/ 3678174 w 7118318"/>
                <a:gd name="connsiteY101" fmla="*/ 703040 h 984218"/>
                <a:gd name="connsiteX102" fmla="*/ 3645980 w 7118318"/>
                <a:gd name="connsiteY102" fmla="*/ 682847 h 984218"/>
                <a:gd name="connsiteX103" fmla="*/ 3613880 w 7118318"/>
                <a:gd name="connsiteY103" fmla="*/ 662369 h 984218"/>
                <a:gd name="connsiteX104" fmla="*/ 3581781 w 7118318"/>
                <a:gd name="connsiteY104" fmla="*/ 641414 h 984218"/>
                <a:gd name="connsiteX105" fmla="*/ 3549682 w 7118318"/>
                <a:gd name="connsiteY105" fmla="*/ 620268 h 984218"/>
                <a:gd name="connsiteX106" fmla="*/ 3517678 w 7118318"/>
                <a:gd name="connsiteY106" fmla="*/ 598837 h 984218"/>
                <a:gd name="connsiteX107" fmla="*/ 3485769 w 7118318"/>
                <a:gd name="connsiteY107" fmla="*/ 577215 h 984218"/>
                <a:gd name="connsiteX108" fmla="*/ 3453860 w 7118318"/>
                <a:gd name="connsiteY108" fmla="*/ 555403 h 984218"/>
                <a:gd name="connsiteX109" fmla="*/ 3421952 w 7118318"/>
                <a:gd name="connsiteY109" fmla="*/ 533591 h 984218"/>
                <a:gd name="connsiteX110" fmla="*/ 3390043 w 7118318"/>
                <a:gd name="connsiteY110" fmla="*/ 511683 h 984218"/>
                <a:gd name="connsiteX111" fmla="*/ 3358229 w 7118318"/>
                <a:gd name="connsiteY111" fmla="*/ 489871 h 984218"/>
                <a:gd name="connsiteX112" fmla="*/ 3326511 w 7118318"/>
                <a:gd name="connsiteY112" fmla="*/ 468059 h 984218"/>
                <a:gd name="connsiteX113" fmla="*/ 3294698 w 7118318"/>
                <a:gd name="connsiteY113" fmla="*/ 446246 h 984218"/>
                <a:gd name="connsiteX114" fmla="*/ 3262979 w 7118318"/>
                <a:gd name="connsiteY114" fmla="*/ 424720 h 984218"/>
                <a:gd name="connsiteX115" fmla="*/ 3231356 w 7118318"/>
                <a:gd name="connsiteY115" fmla="*/ 403289 h 984218"/>
                <a:gd name="connsiteX116" fmla="*/ 3199733 w 7118318"/>
                <a:gd name="connsiteY116" fmla="*/ 382048 h 984218"/>
                <a:gd name="connsiteX117" fmla="*/ 3168110 w 7118318"/>
                <a:gd name="connsiteY117" fmla="*/ 361093 h 984218"/>
                <a:gd name="connsiteX118" fmla="*/ 3136583 w 7118318"/>
                <a:gd name="connsiteY118" fmla="*/ 340424 h 984218"/>
                <a:gd name="connsiteX119" fmla="*/ 3105055 w 7118318"/>
                <a:gd name="connsiteY119" fmla="*/ 320135 h 984218"/>
                <a:gd name="connsiteX120" fmla="*/ 3073527 w 7118318"/>
                <a:gd name="connsiteY120" fmla="*/ 300133 h 984218"/>
                <a:gd name="connsiteX121" fmla="*/ 3042095 w 7118318"/>
                <a:gd name="connsiteY121" fmla="*/ 280607 h 984218"/>
                <a:gd name="connsiteX122" fmla="*/ 3010662 w 7118318"/>
                <a:gd name="connsiteY122" fmla="*/ 261461 h 984218"/>
                <a:gd name="connsiteX123" fmla="*/ 2979325 w 7118318"/>
                <a:gd name="connsiteY123" fmla="*/ 242792 h 984218"/>
                <a:gd name="connsiteX124" fmla="*/ 2947988 w 7118318"/>
                <a:gd name="connsiteY124" fmla="*/ 224600 h 984218"/>
                <a:gd name="connsiteX125" fmla="*/ 2916650 w 7118318"/>
                <a:gd name="connsiteY125" fmla="*/ 206978 h 984218"/>
                <a:gd name="connsiteX126" fmla="*/ 2885408 w 7118318"/>
                <a:gd name="connsiteY126" fmla="*/ 189929 h 984218"/>
                <a:gd name="connsiteX127" fmla="*/ 2854166 w 7118318"/>
                <a:gd name="connsiteY127" fmla="*/ 173450 h 984218"/>
                <a:gd name="connsiteX128" fmla="*/ 2823020 w 7118318"/>
                <a:gd name="connsiteY128" fmla="*/ 157544 h 984218"/>
                <a:gd name="connsiteX129" fmla="*/ 2791873 w 7118318"/>
                <a:gd name="connsiteY129" fmla="*/ 142304 h 984218"/>
                <a:gd name="connsiteX130" fmla="*/ 2760726 w 7118318"/>
                <a:gd name="connsiteY130" fmla="*/ 127730 h 984218"/>
                <a:gd name="connsiteX131" fmla="*/ 2729675 w 7118318"/>
                <a:gd name="connsiteY131" fmla="*/ 113824 h 984218"/>
                <a:gd name="connsiteX132" fmla="*/ 2698623 w 7118318"/>
                <a:gd name="connsiteY132" fmla="*/ 100584 h 984218"/>
                <a:gd name="connsiteX133" fmla="*/ 2667572 w 7118318"/>
                <a:gd name="connsiteY133" fmla="*/ 88106 h 984218"/>
                <a:gd name="connsiteX134" fmla="*/ 2636615 w 7118318"/>
                <a:gd name="connsiteY134" fmla="*/ 76486 h 984218"/>
                <a:gd name="connsiteX135" fmla="*/ 2605659 w 7118318"/>
                <a:gd name="connsiteY135" fmla="*/ 65532 h 984218"/>
                <a:gd name="connsiteX136" fmla="*/ 2574703 w 7118318"/>
                <a:gd name="connsiteY136" fmla="*/ 55340 h 984218"/>
                <a:gd name="connsiteX137" fmla="*/ 2543842 w 7118318"/>
                <a:gd name="connsiteY137" fmla="*/ 46006 h 984218"/>
                <a:gd name="connsiteX138" fmla="*/ 2512981 w 7118318"/>
                <a:gd name="connsiteY138" fmla="*/ 37529 h 984218"/>
                <a:gd name="connsiteX139" fmla="*/ 2482215 w 7118318"/>
                <a:gd name="connsiteY139" fmla="*/ 29813 h 984218"/>
                <a:gd name="connsiteX140" fmla="*/ 2451449 w 7118318"/>
                <a:gd name="connsiteY140" fmla="*/ 22955 h 984218"/>
                <a:gd name="connsiteX141" fmla="*/ 2420684 w 7118318"/>
                <a:gd name="connsiteY141" fmla="*/ 17050 h 984218"/>
                <a:gd name="connsiteX142" fmla="*/ 2390013 w 7118318"/>
                <a:gd name="connsiteY142" fmla="*/ 11906 h 984218"/>
                <a:gd name="connsiteX143" fmla="*/ 2359343 w 7118318"/>
                <a:gd name="connsiteY143" fmla="*/ 7715 h 984218"/>
                <a:gd name="connsiteX144" fmla="*/ 2328672 w 7118318"/>
                <a:gd name="connsiteY144" fmla="*/ 4477 h 984218"/>
                <a:gd name="connsiteX145" fmla="*/ 2298097 w 7118318"/>
                <a:gd name="connsiteY145" fmla="*/ 2096 h 984218"/>
                <a:gd name="connsiteX146" fmla="*/ 2267522 w 7118318"/>
                <a:gd name="connsiteY146" fmla="*/ 572 h 984218"/>
                <a:gd name="connsiteX147" fmla="*/ 2237042 w 7118318"/>
                <a:gd name="connsiteY147" fmla="*/ 0 h 984218"/>
                <a:gd name="connsiteX148" fmla="*/ 2206466 w 7118318"/>
                <a:gd name="connsiteY148" fmla="*/ 381 h 984218"/>
                <a:gd name="connsiteX149" fmla="*/ 2176082 w 7118318"/>
                <a:gd name="connsiteY149" fmla="*/ 1715 h 984218"/>
                <a:gd name="connsiteX150" fmla="*/ 2145602 w 7118318"/>
                <a:gd name="connsiteY150" fmla="*/ 4000 h 984218"/>
                <a:gd name="connsiteX151" fmla="*/ 2115217 w 7118318"/>
                <a:gd name="connsiteY151" fmla="*/ 7144 h 984218"/>
                <a:gd name="connsiteX152" fmla="*/ 2084832 w 7118318"/>
                <a:gd name="connsiteY152" fmla="*/ 11335 h 984218"/>
                <a:gd name="connsiteX153" fmla="*/ 2054543 w 7118318"/>
                <a:gd name="connsiteY153" fmla="*/ 16383 h 984218"/>
                <a:gd name="connsiteX154" fmla="*/ 2024158 w 7118318"/>
                <a:gd name="connsiteY154" fmla="*/ 22384 h 984218"/>
                <a:gd name="connsiteX155" fmla="*/ 1993964 w 7118318"/>
                <a:gd name="connsiteY155" fmla="*/ 29337 h 984218"/>
                <a:gd name="connsiteX156" fmla="*/ 1963674 w 7118318"/>
                <a:gd name="connsiteY156" fmla="*/ 37243 h 984218"/>
                <a:gd name="connsiteX157" fmla="*/ 1933480 w 7118318"/>
                <a:gd name="connsiteY157" fmla="*/ 46101 h 984218"/>
                <a:gd name="connsiteX158" fmla="*/ 1903286 w 7118318"/>
                <a:gd name="connsiteY158" fmla="*/ 55817 h 984218"/>
                <a:gd name="connsiteX159" fmla="*/ 1873186 w 7118318"/>
                <a:gd name="connsiteY159" fmla="*/ 66580 h 984218"/>
                <a:gd name="connsiteX160" fmla="*/ 1843088 w 7118318"/>
                <a:gd name="connsiteY160" fmla="*/ 78200 h 984218"/>
                <a:gd name="connsiteX161" fmla="*/ 1812989 w 7118318"/>
                <a:gd name="connsiteY161" fmla="*/ 90678 h 984218"/>
                <a:gd name="connsiteX162" fmla="*/ 1782985 w 7118318"/>
                <a:gd name="connsiteY162" fmla="*/ 104108 h 984218"/>
                <a:gd name="connsiteX163" fmla="*/ 1752886 w 7118318"/>
                <a:gd name="connsiteY163" fmla="*/ 118491 h 984218"/>
                <a:gd name="connsiteX164" fmla="*/ 1722977 w 7118318"/>
                <a:gd name="connsiteY164" fmla="*/ 133731 h 984218"/>
                <a:gd name="connsiteX165" fmla="*/ 1692974 w 7118318"/>
                <a:gd name="connsiteY165" fmla="*/ 149828 h 984218"/>
                <a:gd name="connsiteX166" fmla="*/ 1663065 w 7118318"/>
                <a:gd name="connsiteY166" fmla="*/ 166783 h 984218"/>
                <a:gd name="connsiteX167" fmla="*/ 1633157 w 7118318"/>
                <a:gd name="connsiteY167" fmla="*/ 184595 h 984218"/>
                <a:gd name="connsiteX168" fmla="*/ 1603343 w 7118318"/>
                <a:gd name="connsiteY168" fmla="*/ 203264 h 984218"/>
                <a:gd name="connsiteX169" fmla="*/ 1573530 w 7118318"/>
                <a:gd name="connsiteY169" fmla="*/ 222790 h 984218"/>
                <a:gd name="connsiteX170" fmla="*/ 1543717 w 7118318"/>
                <a:gd name="connsiteY170" fmla="*/ 243078 h 984218"/>
                <a:gd name="connsiteX171" fmla="*/ 1513904 w 7118318"/>
                <a:gd name="connsiteY171" fmla="*/ 264128 h 984218"/>
                <a:gd name="connsiteX172" fmla="*/ 1484186 w 7118318"/>
                <a:gd name="connsiteY172" fmla="*/ 286036 h 984218"/>
                <a:gd name="connsiteX173" fmla="*/ 1454468 w 7118318"/>
                <a:gd name="connsiteY173" fmla="*/ 308610 h 984218"/>
                <a:gd name="connsiteX174" fmla="*/ 1424845 w 7118318"/>
                <a:gd name="connsiteY174" fmla="*/ 331946 h 984218"/>
                <a:gd name="connsiteX175" fmla="*/ 1395222 w 7118318"/>
                <a:gd name="connsiteY175" fmla="*/ 356045 h 984218"/>
                <a:gd name="connsiteX176" fmla="*/ 1365599 w 7118318"/>
                <a:gd name="connsiteY176" fmla="*/ 380810 h 984218"/>
                <a:gd name="connsiteX177" fmla="*/ 1335977 w 7118318"/>
                <a:gd name="connsiteY177" fmla="*/ 406241 h 984218"/>
                <a:gd name="connsiteX178" fmla="*/ 1306449 w 7118318"/>
                <a:gd name="connsiteY178" fmla="*/ 432340 h 984218"/>
                <a:gd name="connsiteX179" fmla="*/ 1276922 w 7118318"/>
                <a:gd name="connsiteY179" fmla="*/ 458915 h 984218"/>
                <a:gd name="connsiteX180" fmla="*/ 1247489 w 7118318"/>
                <a:gd name="connsiteY180" fmla="*/ 485489 h 984218"/>
                <a:gd name="connsiteX181" fmla="*/ 1217962 w 7118318"/>
                <a:gd name="connsiteY181" fmla="*/ 511778 h 984218"/>
                <a:gd name="connsiteX182" fmla="*/ 1188530 w 7118318"/>
                <a:gd name="connsiteY182" fmla="*/ 537686 h 984218"/>
                <a:gd name="connsiteX183" fmla="*/ 1159193 w 7118318"/>
                <a:gd name="connsiteY183" fmla="*/ 563309 h 984218"/>
                <a:gd name="connsiteX184" fmla="*/ 1129856 w 7118318"/>
                <a:gd name="connsiteY184" fmla="*/ 588455 h 984218"/>
                <a:gd name="connsiteX185" fmla="*/ 1100519 w 7118318"/>
                <a:gd name="connsiteY185" fmla="*/ 613029 h 984218"/>
                <a:gd name="connsiteX186" fmla="*/ 1071182 w 7118318"/>
                <a:gd name="connsiteY186" fmla="*/ 637223 h 984218"/>
                <a:gd name="connsiteX187" fmla="*/ 1041940 w 7118318"/>
                <a:gd name="connsiteY187" fmla="*/ 660749 h 984218"/>
                <a:gd name="connsiteX188" fmla="*/ 1012698 w 7118318"/>
                <a:gd name="connsiteY188" fmla="*/ 683800 h 984218"/>
                <a:gd name="connsiteX189" fmla="*/ 983552 w 7118318"/>
                <a:gd name="connsiteY189" fmla="*/ 706088 h 984218"/>
                <a:gd name="connsiteX190" fmla="*/ 954310 w 7118318"/>
                <a:gd name="connsiteY190" fmla="*/ 727805 h 984218"/>
                <a:gd name="connsiteX191" fmla="*/ 925163 w 7118318"/>
                <a:gd name="connsiteY191" fmla="*/ 748856 h 984218"/>
                <a:gd name="connsiteX192" fmla="*/ 896112 w 7118318"/>
                <a:gd name="connsiteY192" fmla="*/ 769049 h 984218"/>
                <a:gd name="connsiteX193" fmla="*/ 867061 w 7118318"/>
                <a:gd name="connsiteY193" fmla="*/ 788575 h 984218"/>
                <a:gd name="connsiteX194" fmla="*/ 838010 w 7118318"/>
                <a:gd name="connsiteY194" fmla="*/ 807244 h 984218"/>
                <a:gd name="connsiteX195" fmla="*/ 808958 w 7118318"/>
                <a:gd name="connsiteY195" fmla="*/ 825151 h 984218"/>
                <a:gd name="connsiteX196" fmla="*/ 780002 w 7118318"/>
                <a:gd name="connsiteY196" fmla="*/ 842201 h 984218"/>
                <a:gd name="connsiteX197" fmla="*/ 751046 w 7118318"/>
                <a:gd name="connsiteY197" fmla="*/ 858393 h 984218"/>
                <a:gd name="connsiteX198" fmla="*/ 722186 w 7118318"/>
                <a:gd name="connsiteY198" fmla="*/ 873633 h 984218"/>
                <a:gd name="connsiteX199" fmla="*/ 693325 w 7118318"/>
                <a:gd name="connsiteY199" fmla="*/ 888016 h 984218"/>
                <a:gd name="connsiteX200" fmla="*/ 664464 w 7118318"/>
                <a:gd name="connsiteY200" fmla="*/ 901446 h 984218"/>
                <a:gd name="connsiteX201" fmla="*/ 635699 w 7118318"/>
                <a:gd name="connsiteY201" fmla="*/ 913924 h 984218"/>
                <a:gd name="connsiteX202" fmla="*/ 606933 w 7118318"/>
                <a:gd name="connsiteY202" fmla="*/ 925354 h 984218"/>
                <a:gd name="connsiteX203" fmla="*/ 578168 w 7118318"/>
                <a:gd name="connsiteY203" fmla="*/ 935927 h 984218"/>
                <a:gd name="connsiteX204" fmla="*/ 549402 w 7118318"/>
                <a:gd name="connsiteY204" fmla="*/ 945452 h 984218"/>
                <a:gd name="connsiteX205" fmla="*/ 520732 w 7118318"/>
                <a:gd name="connsiteY205" fmla="*/ 953929 h 984218"/>
                <a:gd name="connsiteX206" fmla="*/ 492157 w 7118318"/>
                <a:gd name="connsiteY206" fmla="*/ 961358 h 984218"/>
                <a:gd name="connsiteX207" fmla="*/ 463487 w 7118318"/>
                <a:gd name="connsiteY207" fmla="*/ 967835 h 984218"/>
                <a:gd name="connsiteX208" fmla="*/ 434912 w 7118318"/>
                <a:gd name="connsiteY208" fmla="*/ 973169 h 984218"/>
                <a:gd name="connsiteX209" fmla="*/ 406432 w 7118318"/>
                <a:gd name="connsiteY209" fmla="*/ 977551 h 984218"/>
                <a:gd name="connsiteX210" fmla="*/ 377857 w 7118318"/>
                <a:gd name="connsiteY210" fmla="*/ 980789 h 984218"/>
                <a:gd name="connsiteX211" fmla="*/ 349377 w 7118318"/>
                <a:gd name="connsiteY211" fmla="*/ 982980 h 984218"/>
                <a:gd name="connsiteX212" fmla="*/ 320993 w 7118318"/>
                <a:gd name="connsiteY212" fmla="*/ 984123 h 984218"/>
                <a:gd name="connsiteX213" fmla="*/ 292608 w 7118318"/>
                <a:gd name="connsiteY213" fmla="*/ 984218 h 984218"/>
                <a:gd name="connsiteX214" fmla="*/ 264224 w 7118318"/>
                <a:gd name="connsiteY214" fmla="*/ 983266 h 984218"/>
                <a:gd name="connsiteX215" fmla="*/ 235839 w 7118318"/>
                <a:gd name="connsiteY215" fmla="*/ 981170 h 984218"/>
                <a:gd name="connsiteX216" fmla="*/ 207550 w 7118318"/>
                <a:gd name="connsiteY216" fmla="*/ 978122 h 984218"/>
                <a:gd name="connsiteX217" fmla="*/ 179261 w 7118318"/>
                <a:gd name="connsiteY217" fmla="*/ 973931 h 984218"/>
                <a:gd name="connsiteX218" fmla="*/ 151067 w 7118318"/>
                <a:gd name="connsiteY218" fmla="*/ 968788 h 984218"/>
                <a:gd name="connsiteX219" fmla="*/ 122873 w 7118318"/>
                <a:gd name="connsiteY219" fmla="*/ 962501 h 984218"/>
                <a:gd name="connsiteX220" fmla="*/ 94679 w 7118318"/>
                <a:gd name="connsiteY220" fmla="*/ 955262 h 984218"/>
                <a:gd name="connsiteX221" fmla="*/ 66485 w 7118318"/>
                <a:gd name="connsiteY221" fmla="*/ 946880 h 984218"/>
                <a:gd name="connsiteX222" fmla="*/ 38386 w 7118318"/>
                <a:gd name="connsiteY222" fmla="*/ 937641 h 984218"/>
                <a:gd name="connsiteX223" fmla="*/ 10382 w 7118318"/>
                <a:gd name="connsiteY223" fmla="*/ 927259 h 984218"/>
                <a:gd name="connsiteX224" fmla="*/ 0 w 7118318"/>
                <a:gd name="connsiteY224" fmla="*/ 923163 h 9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7118318" h="984218">
                  <a:moveTo>
                    <a:pt x="7118319" y="232124"/>
                  </a:moveTo>
                  <a:lnTo>
                    <a:pt x="7091839" y="242507"/>
                  </a:lnTo>
                  <a:lnTo>
                    <a:pt x="7055644" y="256508"/>
                  </a:lnTo>
                  <a:lnTo>
                    <a:pt x="7019545" y="270510"/>
                  </a:lnTo>
                  <a:lnTo>
                    <a:pt x="6983444" y="284417"/>
                  </a:lnTo>
                  <a:lnTo>
                    <a:pt x="6947440" y="298228"/>
                  </a:lnTo>
                  <a:lnTo>
                    <a:pt x="6911435" y="311944"/>
                  </a:lnTo>
                  <a:lnTo>
                    <a:pt x="6875431" y="325469"/>
                  </a:lnTo>
                  <a:lnTo>
                    <a:pt x="6839522" y="338995"/>
                  </a:lnTo>
                  <a:lnTo>
                    <a:pt x="6803708" y="352330"/>
                  </a:lnTo>
                  <a:lnTo>
                    <a:pt x="6767798" y="365570"/>
                  </a:lnTo>
                  <a:lnTo>
                    <a:pt x="6732079" y="378619"/>
                  </a:lnTo>
                  <a:lnTo>
                    <a:pt x="6696266" y="391573"/>
                  </a:lnTo>
                  <a:lnTo>
                    <a:pt x="6660642" y="404336"/>
                  </a:lnTo>
                  <a:lnTo>
                    <a:pt x="6624923" y="417005"/>
                  </a:lnTo>
                  <a:lnTo>
                    <a:pt x="6589300" y="429482"/>
                  </a:lnTo>
                  <a:lnTo>
                    <a:pt x="6553772" y="441865"/>
                  </a:lnTo>
                  <a:lnTo>
                    <a:pt x="6518244" y="454057"/>
                  </a:lnTo>
                  <a:lnTo>
                    <a:pt x="6482715" y="466058"/>
                  </a:lnTo>
                  <a:lnTo>
                    <a:pt x="6447282" y="477869"/>
                  </a:lnTo>
                  <a:lnTo>
                    <a:pt x="6411944" y="489490"/>
                  </a:lnTo>
                  <a:lnTo>
                    <a:pt x="6376607" y="501015"/>
                  </a:lnTo>
                  <a:lnTo>
                    <a:pt x="6341269" y="512350"/>
                  </a:lnTo>
                  <a:lnTo>
                    <a:pt x="6305931" y="523494"/>
                  </a:lnTo>
                  <a:lnTo>
                    <a:pt x="6270688" y="534448"/>
                  </a:lnTo>
                  <a:lnTo>
                    <a:pt x="6235542" y="545211"/>
                  </a:lnTo>
                  <a:lnTo>
                    <a:pt x="6200395" y="555784"/>
                  </a:lnTo>
                  <a:lnTo>
                    <a:pt x="6165342" y="566166"/>
                  </a:lnTo>
                  <a:lnTo>
                    <a:pt x="6130195" y="576453"/>
                  </a:lnTo>
                  <a:lnTo>
                    <a:pt x="6095143" y="586454"/>
                  </a:lnTo>
                  <a:lnTo>
                    <a:pt x="6060186" y="596360"/>
                  </a:lnTo>
                  <a:lnTo>
                    <a:pt x="6025230" y="605981"/>
                  </a:lnTo>
                  <a:lnTo>
                    <a:pt x="5990273" y="615506"/>
                  </a:lnTo>
                  <a:lnTo>
                    <a:pt x="5955507" y="624745"/>
                  </a:lnTo>
                  <a:lnTo>
                    <a:pt x="5920645" y="633889"/>
                  </a:lnTo>
                  <a:lnTo>
                    <a:pt x="5885879" y="642842"/>
                  </a:lnTo>
                  <a:lnTo>
                    <a:pt x="5851112" y="651510"/>
                  </a:lnTo>
                  <a:lnTo>
                    <a:pt x="5816442" y="660178"/>
                  </a:lnTo>
                  <a:lnTo>
                    <a:pt x="5781771" y="668560"/>
                  </a:lnTo>
                  <a:lnTo>
                    <a:pt x="5747195" y="676751"/>
                  </a:lnTo>
                  <a:lnTo>
                    <a:pt x="5712619" y="684848"/>
                  </a:lnTo>
                  <a:lnTo>
                    <a:pt x="5678043" y="692658"/>
                  </a:lnTo>
                  <a:lnTo>
                    <a:pt x="5643563" y="700373"/>
                  </a:lnTo>
                  <a:lnTo>
                    <a:pt x="5609082" y="707993"/>
                  </a:lnTo>
                  <a:lnTo>
                    <a:pt x="5574697" y="715328"/>
                  </a:lnTo>
                  <a:lnTo>
                    <a:pt x="5540312" y="722567"/>
                  </a:lnTo>
                  <a:lnTo>
                    <a:pt x="5505926" y="729710"/>
                  </a:lnTo>
                  <a:lnTo>
                    <a:pt x="5471637" y="736664"/>
                  </a:lnTo>
                  <a:lnTo>
                    <a:pt x="5437442" y="743426"/>
                  </a:lnTo>
                  <a:lnTo>
                    <a:pt x="5403247" y="750094"/>
                  </a:lnTo>
                  <a:lnTo>
                    <a:pt x="5369052" y="756666"/>
                  </a:lnTo>
                  <a:lnTo>
                    <a:pt x="5334857" y="763143"/>
                  </a:lnTo>
                  <a:lnTo>
                    <a:pt x="5300853" y="769430"/>
                  </a:lnTo>
                  <a:lnTo>
                    <a:pt x="5266754" y="775621"/>
                  </a:lnTo>
                  <a:lnTo>
                    <a:pt x="5232750" y="781717"/>
                  </a:lnTo>
                  <a:lnTo>
                    <a:pt x="5198745" y="787622"/>
                  </a:lnTo>
                  <a:lnTo>
                    <a:pt x="5164836" y="793528"/>
                  </a:lnTo>
                  <a:lnTo>
                    <a:pt x="5130927" y="799338"/>
                  </a:lnTo>
                  <a:lnTo>
                    <a:pt x="5097114" y="805053"/>
                  </a:lnTo>
                  <a:lnTo>
                    <a:pt x="5063300" y="810673"/>
                  </a:lnTo>
                  <a:lnTo>
                    <a:pt x="5029486" y="816293"/>
                  </a:lnTo>
                  <a:lnTo>
                    <a:pt x="4995767" y="821817"/>
                  </a:lnTo>
                  <a:lnTo>
                    <a:pt x="4962049" y="827342"/>
                  </a:lnTo>
                  <a:lnTo>
                    <a:pt x="4928426" y="832771"/>
                  </a:lnTo>
                  <a:lnTo>
                    <a:pt x="4894803" y="838200"/>
                  </a:lnTo>
                  <a:lnTo>
                    <a:pt x="4861275" y="843629"/>
                  </a:lnTo>
                  <a:lnTo>
                    <a:pt x="4827747" y="849059"/>
                  </a:lnTo>
                  <a:lnTo>
                    <a:pt x="4794218" y="854393"/>
                  </a:lnTo>
                  <a:lnTo>
                    <a:pt x="4760786" y="859822"/>
                  </a:lnTo>
                  <a:lnTo>
                    <a:pt x="4727353" y="865251"/>
                  </a:lnTo>
                  <a:lnTo>
                    <a:pt x="4693920" y="870680"/>
                  </a:lnTo>
                  <a:lnTo>
                    <a:pt x="4660583" y="876205"/>
                  </a:lnTo>
                  <a:lnTo>
                    <a:pt x="4627341" y="881729"/>
                  </a:lnTo>
                  <a:lnTo>
                    <a:pt x="4594003" y="887349"/>
                  </a:lnTo>
                  <a:lnTo>
                    <a:pt x="4560856" y="892969"/>
                  </a:lnTo>
                  <a:lnTo>
                    <a:pt x="4527614" y="898779"/>
                  </a:lnTo>
                  <a:lnTo>
                    <a:pt x="4494467" y="904589"/>
                  </a:lnTo>
                  <a:lnTo>
                    <a:pt x="4461415" y="910590"/>
                  </a:lnTo>
                  <a:lnTo>
                    <a:pt x="4428268" y="916686"/>
                  </a:lnTo>
                  <a:lnTo>
                    <a:pt x="4395311" y="922782"/>
                  </a:lnTo>
                  <a:lnTo>
                    <a:pt x="4362260" y="927354"/>
                  </a:lnTo>
                  <a:lnTo>
                    <a:pt x="4329303" y="930021"/>
                  </a:lnTo>
                  <a:lnTo>
                    <a:pt x="4296442" y="930878"/>
                  </a:lnTo>
                  <a:lnTo>
                    <a:pt x="4263485" y="930021"/>
                  </a:lnTo>
                  <a:lnTo>
                    <a:pt x="4230719" y="927545"/>
                  </a:lnTo>
                  <a:lnTo>
                    <a:pt x="4197858" y="923449"/>
                  </a:lnTo>
                  <a:lnTo>
                    <a:pt x="4165092" y="917924"/>
                  </a:lnTo>
                  <a:lnTo>
                    <a:pt x="4132326" y="910876"/>
                  </a:lnTo>
                  <a:lnTo>
                    <a:pt x="4099655" y="902589"/>
                  </a:lnTo>
                  <a:lnTo>
                    <a:pt x="4066984" y="893064"/>
                  </a:lnTo>
                  <a:lnTo>
                    <a:pt x="4034409" y="882206"/>
                  </a:lnTo>
                  <a:lnTo>
                    <a:pt x="4001834" y="870299"/>
                  </a:lnTo>
                  <a:lnTo>
                    <a:pt x="3969258" y="857345"/>
                  </a:lnTo>
                  <a:lnTo>
                    <a:pt x="3936778" y="843344"/>
                  </a:lnTo>
                  <a:lnTo>
                    <a:pt x="3904298" y="828389"/>
                  </a:lnTo>
                  <a:lnTo>
                    <a:pt x="3871913" y="812578"/>
                  </a:lnTo>
                  <a:lnTo>
                    <a:pt x="3839528" y="796004"/>
                  </a:lnTo>
                  <a:lnTo>
                    <a:pt x="3807142" y="778669"/>
                  </a:lnTo>
                  <a:lnTo>
                    <a:pt x="3774853" y="760667"/>
                  </a:lnTo>
                  <a:lnTo>
                    <a:pt x="3742563" y="741998"/>
                  </a:lnTo>
                  <a:lnTo>
                    <a:pt x="3710369" y="722757"/>
                  </a:lnTo>
                  <a:lnTo>
                    <a:pt x="3678174" y="703040"/>
                  </a:lnTo>
                  <a:lnTo>
                    <a:pt x="3645980" y="682847"/>
                  </a:lnTo>
                  <a:lnTo>
                    <a:pt x="3613880" y="662369"/>
                  </a:lnTo>
                  <a:lnTo>
                    <a:pt x="3581781" y="641414"/>
                  </a:lnTo>
                  <a:lnTo>
                    <a:pt x="3549682" y="620268"/>
                  </a:lnTo>
                  <a:lnTo>
                    <a:pt x="3517678" y="598837"/>
                  </a:lnTo>
                  <a:lnTo>
                    <a:pt x="3485769" y="577215"/>
                  </a:lnTo>
                  <a:lnTo>
                    <a:pt x="3453860" y="555403"/>
                  </a:lnTo>
                  <a:lnTo>
                    <a:pt x="3421952" y="533591"/>
                  </a:lnTo>
                  <a:lnTo>
                    <a:pt x="3390043" y="511683"/>
                  </a:lnTo>
                  <a:lnTo>
                    <a:pt x="3358229" y="489871"/>
                  </a:lnTo>
                  <a:lnTo>
                    <a:pt x="3326511" y="468059"/>
                  </a:lnTo>
                  <a:lnTo>
                    <a:pt x="3294698" y="446246"/>
                  </a:lnTo>
                  <a:lnTo>
                    <a:pt x="3262979" y="424720"/>
                  </a:lnTo>
                  <a:lnTo>
                    <a:pt x="3231356" y="403289"/>
                  </a:lnTo>
                  <a:lnTo>
                    <a:pt x="3199733" y="382048"/>
                  </a:lnTo>
                  <a:lnTo>
                    <a:pt x="3168110" y="361093"/>
                  </a:lnTo>
                  <a:lnTo>
                    <a:pt x="3136583" y="340424"/>
                  </a:lnTo>
                  <a:lnTo>
                    <a:pt x="3105055" y="320135"/>
                  </a:lnTo>
                  <a:lnTo>
                    <a:pt x="3073527" y="300133"/>
                  </a:lnTo>
                  <a:lnTo>
                    <a:pt x="3042095" y="280607"/>
                  </a:lnTo>
                  <a:lnTo>
                    <a:pt x="3010662" y="261461"/>
                  </a:lnTo>
                  <a:lnTo>
                    <a:pt x="2979325" y="242792"/>
                  </a:lnTo>
                  <a:lnTo>
                    <a:pt x="2947988" y="224600"/>
                  </a:lnTo>
                  <a:lnTo>
                    <a:pt x="2916650" y="206978"/>
                  </a:lnTo>
                  <a:lnTo>
                    <a:pt x="2885408" y="189929"/>
                  </a:lnTo>
                  <a:lnTo>
                    <a:pt x="2854166" y="173450"/>
                  </a:lnTo>
                  <a:lnTo>
                    <a:pt x="2823020" y="157544"/>
                  </a:lnTo>
                  <a:lnTo>
                    <a:pt x="2791873" y="142304"/>
                  </a:lnTo>
                  <a:lnTo>
                    <a:pt x="2760726" y="127730"/>
                  </a:lnTo>
                  <a:lnTo>
                    <a:pt x="2729675" y="113824"/>
                  </a:lnTo>
                  <a:lnTo>
                    <a:pt x="2698623" y="100584"/>
                  </a:lnTo>
                  <a:lnTo>
                    <a:pt x="2667572" y="88106"/>
                  </a:lnTo>
                  <a:lnTo>
                    <a:pt x="2636615" y="76486"/>
                  </a:lnTo>
                  <a:lnTo>
                    <a:pt x="2605659" y="65532"/>
                  </a:lnTo>
                  <a:lnTo>
                    <a:pt x="2574703" y="55340"/>
                  </a:lnTo>
                  <a:lnTo>
                    <a:pt x="2543842" y="46006"/>
                  </a:lnTo>
                  <a:lnTo>
                    <a:pt x="2512981" y="37529"/>
                  </a:lnTo>
                  <a:lnTo>
                    <a:pt x="2482215" y="29813"/>
                  </a:lnTo>
                  <a:lnTo>
                    <a:pt x="2451449" y="22955"/>
                  </a:lnTo>
                  <a:lnTo>
                    <a:pt x="2420684" y="17050"/>
                  </a:lnTo>
                  <a:lnTo>
                    <a:pt x="2390013" y="11906"/>
                  </a:lnTo>
                  <a:lnTo>
                    <a:pt x="2359343" y="7715"/>
                  </a:lnTo>
                  <a:lnTo>
                    <a:pt x="2328672" y="4477"/>
                  </a:lnTo>
                  <a:lnTo>
                    <a:pt x="2298097" y="2096"/>
                  </a:lnTo>
                  <a:lnTo>
                    <a:pt x="2267522" y="572"/>
                  </a:lnTo>
                  <a:lnTo>
                    <a:pt x="2237042" y="0"/>
                  </a:lnTo>
                  <a:lnTo>
                    <a:pt x="2206466" y="381"/>
                  </a:lnTo>
                  <a:lnTo>
                    <a:pt x="2176082" y="1715"/>
                  </a:lnTo>
                  <a:lnTo>
                    <a:pt x="2145602" y="4000"/>
                  </a:lnTo>
                  <a:lnTo>
                    <a:pt x="2115217" y="7144"/>
                  </a:lnTo>
                  <a:lnTo>
                    <a:pt x="2084832" y="11335"/>
                  </a:lnTo>
                  <a:lnTo>
                    <a:pt x="2054543" y="16383"/>
                  </a:lnTo>
                  <a:lnTo>
                    <a:pt x="2024158" y="22384"/>
                  </a:lnTo>
                  <a:lnTo>
                    <a:pt x="1993964" y="29337"/>
                  </a:lnTo>
                  <a:lnTo>
                    <a:pt x="1963674" y="37243"/>
                  </a:lnTo>
                  <a:lnTo>
                    <a:pt x="1933480" y="46101"/>
                  </a:lnTo>
                  <a:lnTo>
                    <a:pt x="1903286" y="55817"/>
                  </a:lnTo>
                  <a:lnTo>
                    <a:pt x="1873186" y="66580"/>
                  </a:lnTo>
                  <a:lnTo>
                    <a:pt x="1843088" y="78200"/>
                  </a:lnTo>
                  <a:lnTo>
                    <a:pt x="1812989" y="90678"/>
                  </a:lnTo>
                  <a:lnTo>
                    <a:pt x="1782985" y="104108"/>
                  </a:lnTo>
                  <a:lnTo>
                    <a:pt x="1752886" y="118491"/>
                  </a:lnTo>
                  <a:lnTo>
                    <a:pt x="1722977" y="133731"/>
                  </a:lnTo>
                  <a:lnTo>
                    <a:pt x="1692974" y="149828"/>
                  </a:lnTo>
                  <a:lnTo>
                    <a:pt x="1663065" y="166783"/>
                  </a:lnTo>
                  <a:lnTo>
                    <a:pt x="1633157" y="184595"/>
                  </a:lnTo>
                  <a:lnTo>
                    <a:pt x="1603343" y="203264"/>
                  </a:lnTo>
                  <a:lnTo>
                    <a:pt x="1573530" y="222790"/>
                  </a:lnTo>
                  <a:lnTo>
                    <a:pt x="1543717" y="243078"/>
                  </a:lnTo>
                  <a:lnTo>
                    <a:pt x="1513904" y="264128"/>
                  </a:lnTo>
                  <a:lnTo>
                    <a:pt x="1484186" y="286036"/>
                  </a:lnTo>
                  <a:lnTo>
                    <a:pt x="1454468" y="308610"/>
                  </a:lnTo>
                  <a:lnTo>
                    <a:pt x="1424845" y="331946"/>
                  </a:lnTo>
                  <a:lnTo>
                    <a:pt x="1395222" y="356045"/>
                  </a:lnTo>
                  <a:lnTo>
                    <a:pt x="1365599" y="380810"/>
                  </a:lnTo>
                  <a:lnTo>
                    <a:pt x="1335977" y="406241"/>
                  </a:lnTo>
                  <a:lnTo>
                    <a:pt x="1306449" y="432340"/>
                  </a:lnTo>
                  <a:lnTo>
                    <a:pt x="1276922" y="458915"/>
                  </a:lnTo>
                  <a:lnTo>
                    <a:pt x="1247489" y="485489"/>
                  </a:lnTo>
                  <a:lnTo>
                    <a:pt x="1217962" y="511778"/>
                  </a:lnTo>
                  <a:lnTo>
                    <a:pt x="1188530" y="537686"/>
                  </a:lnTo>
                  <a:lnTo>
                    <a:pt x="1159193" y="563309"/>
                  </a:lnTo>
                  <a:lnTo>
                    <a:pt x="1129856" y="588455"/>
                  </a:lnTo>
                  <a:lnTo>
                    <a:pt x="1100519" y="613029"/>
                  </a:lnTo>
                  <a:lnTo>
                    <a:pt x="1071182" y="637223"/>
                  </a:lnTo>
                  <a:lnTo>
                    <a:pt x="1041940" y="660749"/>
                  </a:lnTo>
                  <a:lnTo>
                    <a:pt x="1012698" y="683800"/>
                  </a:lnTo>
                  <a:lnTo>
                    <a:pt x="983552" y="706088"/>
                  </a:lnTo>
                  <a:lnTo>
                    <a:pt x="954310" y="727805"/>
                  </a:lnTo>
                  <a:lnTo>
                    <a:pt x="925163" y="748856"/>
                  </a:lnTo>
                  <a:lnTo>
                    <a:pt x="896112" y="769049"/>
                  </a:lnTo>
                  <a:lnTo>
                    <a:pt x="867061" y="788575"/>
                  </a:lnTo>
                  <a:lnTo>
                    <a:pt x="838010" y="807244"/>
                  </a:lnTo>
                  <a:lnTo>
                    <a:pt x="808958" y="825151"/>
                  </a:lnTo>
                  <a:lnTo>
                    <a:pt x="780002" y="842201"/>
                  </a:lnTo>
                  <a:lnTo>
                    <a:pt x="751046" y="858393"/>
                  </a:lnTo>
                  <a:lnTo>
                    <a:pt x="722186" y="873633"/>
                  </a:lnTo>
                  <a:lnTo>
                    <a:pt x="693325" y="888016"/>
                  </a:lnTo>
                  <a:lnTo>
                    <a:pt x="664464" y="901446"/>
                  </a:lnTo>
                  <a:lnTo>
                    <a:pt x="635699" y="913924"/>
                  </a:lnTo>
                  <a:lnTo>
                    <a:pt x="606933" y="925354"/>
                  </a:lnTo>
                  <a:lnTo>
                    <a:pt x="578168" y="935927"/>
                  </a:lnTo>
                  <a:lnTo>
                    <a:pt x="549402" y="945452"/>
                  </a:lnTo>
                  <a:lnTo>
                    <a:pt x="520732" y="953929"/>
                  </a:lnTo>
                  <a:lnTo>
                    <a:pt x="492157" y="961358"/>
                  </a:lnTo>
                  <a:lnTo>
                    <a:pt x="463487" y="967835"/>
                  </a:lnTo>
                  <a:lnTo>
                    <a:pt x="434912" y="973169"/>
                  </a:lnTo>
                  <a:lnTo>
                    <a:pt x="406432" y="977551"/>
                  </a:lnTo>
                  <a:lnTo>
                    <a:pt x="377857" y="980789"/>
                  </a:lnTo>
                  <a:lnTo>
                    <a:pt x="349377" y="982980"/>
                  </a:lnTo>
                  <a:lnTo>
                    <a:pt x="320993" y="984123"/>
                  </a:lnTo>
                  <a:lnTo>
                    <a:pt x="292608" y="984218"/>
                  </a:lnTo>
                  <a:lnTo>
                    <a:pt x="264224" y="983266"/>
                  </a:lnTo>
                  <a:lnTo>
                    <a:pt x="235839" y="981170"/>
                  </a:lnTo>
                  <a:lnTo>
                    <a:pt x="207550" y="978122"/>
                  </a:lnTo>
                  <a:lnTo>
                    <a:pt x="179261" y="973931"/>
                  </a:lnTo>
                  <a:lnTo>
                    <a:pt x="151067" y="968788"/>
                  </a:lnTo>
                  <a:lnTo>
                    <a:pt x="122873" y="962501"/>
                  </a:lnTo>
                  <a:lnTo>
                    <a:pt x="94679" y="955262"/>
                  </a:lnTo>
                  <a:lnTo>
                    <a:pt x="66485" y="946880"/>
                  </a:lnTo>
                  <a:lnTo>
                    <a:pt x="38386" y="937641"/>
                  </a:lnTo>
                  <a:lnTo>
                    <a:pt x="10382" y="927259"/>
                  </a:lnTo>
                  <a:lnTo>
                    <a:pt x="0" y="923163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664019" y="1304756"/>
              <a:ext cx="7118318" cy="984599"/>
            </a:xfrm>
            <a:custGeom>
              <a:avLst/>
              <a:gdLst>
                <a:gd name="connsiteX0" fmla="*/ 7118319 w 7118318"/>
                <a:gd name="connsiteY0" fmla="*/ 157829 h 984599"/>
                <a:gd name="connsiteX1" fmla="*/ 7116985 w 7118318"/>
                <a:gd name="connsiteY1" fmla="*/ 158401 h 984599"/>
                <a:gd name="connsiteX2" fmla="*/ 7080409 w 7118318"/>
                <a:gd name="connsiteY2" fmla="*/ 172974 h 984599"/>
                <a:gd name="connsiteX3" fmla="*/ 7043928 w 7118318"/>
                <a:gd name="connsiteY3" fmla="*/ 187452 h 984599"/>
                <a:gd name="connsiteX4" fmla="*/ 7007448 w 7118318"/>
                <a:gd name="connsiteY4" fmla="*/ 201835 h 984599"/>
                <a:gd name="connsiteX5" fmla="*/ 6971062 w 7118318"/>
                <a:gd name="connsiteY5" fmla="*/ 216217 h 984599"/>
                <a:gd name="connsiteX6" fmla="*/ 6934772 w 7118318"/>
                <a:gd name="connsiteY6" fmla="*/ 230410 h 984599"/>
                <a:gd name="connsiteX7" fmla="*/ 6898386 w 7118318"/>
                <a:gd name="connsiteY7" fmla="*/ 244507 h 984599"/>
                <a:gd name="connsiteX8" fmla="*/ 6862191 w 7118318"/>
                <a:gd name="connsiteY8" fmla="*/ 258509 h 984599"/>
                <a:gd name="connsiteX9" fmla="*/ 6825901 w 7118318"/>
                <a:gd name="connsiteY9" fmla="*/ 272415 h 984599"/>
                <a:gd name="connsiteX10" fmla="*/ 6789801 w 7118318"/>
                <a:gd name="connsiteY10" fmla="*/ 286131 h 984599"/>
                <a:gd name="connsiteX11" fmla="*/ 6753606 w 7118318"/>
                <a:gd name="connsiteY11" fmla="*/ 299752 h 984599"/>
                <a:gd name="connsiteX12" fmla="*/ 6717507 w 7118318"/>
                <a:gd name="connsiteY12" fmla="*/ 313277 h 984599"/>
                <a:gd name="connsiteX13" fmla="*/ 6681407 w 7118318"/>
                <a:gd name="connsiteY13" fmla="*/ 326612 h 984599"/>
                <a:gd name="connsiteX14" fmla="*/ 6645402 w 7118318"/>
                <a:gd name="connsiteY14" fmla="*/ 339852 h 984599"/>
                <a:gd name="connsiteX15" fmla="*/ 6609493 w 7118318"/>
                <a:gd name="connsiteY15" fmla="*/ 352996 h 984599"/>
                <a:gd name="connsiteX16" fmla="*/ 6573584 w 7118318"/>
                <a:gd name="connsiteY16" fmla="*/ 365855 h 984599"/>
                <a:gd name="connsiteX17" fmla="*/ 6537675 w 7118318"/>
                <a:gd name="connsiteY17" fmla="*/ 378714 h 984599"/>
                <a:gd name="connsiteX18" fmla="*/ 6501860 w 7118318"/>
                <a:gd name="connsiteY18" fmla="*/ 391287 h 984599"/>
                <a:gd name="connsiteX19" fmla="*/ 6466046 w 7118318"/>
                <a:gd name="connsiteY19" fmla="*/ 403765 h 984599"/>
                <a:gd name="connsiteX20" fmla="*/ 6430328 w 7118318"/>
                <a:gd name="connsiteY20" fmla="*/ 416052 h 984599"/>
                <a:gd name="connsiteX21" fmla="*/ 6394609 w 7118318"/>
                <a:gd name="connsiteY21" fmla="*/ 428244 h 984599"/>
                <a:gd name="connsiteX22" fmla="*/ 6358890 w 7118318"/>
                <a:gd name="connsiteY22" fmla="*/ 440245 h 984599"/>
                <a:gd name="connsiteX23" fmla="*/ 6323267 w 7118318"/>
                <a:gd name="connsiteY23" fmla="*/ 452056 h 984599"/>
                <a:gd name="connsiteX24" fmla="*/ 6287739 w 7118318"/>
                <a:gd name="connsiteY24" fmla="*/ 463677 h 984599"/>
                <a:gd name="connsiteX25" fmla="*/ 6252211 w 7118318"/>
                <a:gd name="connsiteY25" fmla="*/ 475107 h 984599"/>
                <a:gd name="connsiteX26" fmla="*/ 6216682 w 7118318"/>
                <a:gd name="connsiteY26" fmla="*/ 486442 h 984599"/>
                <a:gd name="connsiteX27" fmla="*/ 6181249 w 7118318"/>
                <a:gd name="connsiteY27" fmla="*/ 497586 h 984599"/>
                <a:gd name="connsiteX28" fmla="*/ 6145816 w 7118318"/>
                <a:gd name="connsiteY28" fmla="*/ 508540 h 984599"/>
                <a:gd name="connsiteX29" fmla="*/ 6110478 w 7118318"/>
                <a:gd name="connsiteY29" fmla="*/ 519303 h 984599"/>
                <a:gd name="connsiteX30" fmla="*/ 6075141 w 7118318"/>
                <a:gd name="connsiteY30" fmla="*/ 529876 h 984599"/>
                <a:gd name="connsiteX31" fmla="*/ 6039803 w 7118318"/>
                <a:gd name="connsiteY31" fmla="*/ 540353 h 984599"/>
                <a:gd name="connsiteX32" fmla="*/ 6004655 w 7118318"/>
                <a:gd name="connsiteY32" fmla="*/ 550640 h 984599"/>
                <a:gd name="connsiteX33" fmla="*/ 5969413 w 7118318"/>
                <a:gd name="connsiteY33" fmla="*/ 560737 h 984599"/>
                <a:gd name="connsiteX34" fmla="*/ 5934266 w 7118318"/>
                <a:gd name="connsiteY34" fmla="*/ 570643 h 984599"/>
                <a:gd name="connsiteX35" fmla="*/ 5899119 w 7118318"/>
                <a:gd name="connsiteY35" fmla="*/ 580358 h 984599"/>
                <a:gd name="connsiteX36" fmla="*/ 5864067 w 7118318"/>
                <a:gd name="connsiteY36" fmla="*/ 589978 h 984599"/>
                <a:gd name="connsiteX37" fmla="*/ 5829014 w 7118318"/>
                <a:gd name="connsiteY37" fmla="*/ 599408 h 984599"/>
                <a:gd name="connsiteX38" fmla="*/ 5794058 w 7118318"/>
                <a:gd name="connsiteY38" fmla="*/ 608647 h 984599"/>
                <a:gd name="connsiteX39" fmla="*/ 5759101 w 7118318"/>
                <a:gd name="connsiteY39" fmla="*/ 617696 h 984599"/>
                <a:gd name="connsiteX40" fmla="*/ 5724145 w 7118318"/>
                <a:gd name="connsiteY40" fmla="*/ 626650 h 984599"/>
                <a:gd name="connsiteX41" fmla="*/ 5689283 w 7118318"/>
                <a:gd name="connsiteY41" fmla="*/ 635413 h 984599"/>
                <a:gd name="connsiteX42" fmla="*/ 5654517 w 7118318"/>
                <a:gd name="connsiteY42" fmla="*/ 643985 h 984599"/>
                <a:gd name="connsiteX43" fmla="*/ 5619655 w 7118318"/>
                <a:gd name="connsiteY43" fmla="*/ 652463 h 984599"/>
                <a:gd name="connsiteX44" fmla="*/ 5584984 w 7118318"/>
                <a:gd name="connsiteY44" fmla="*/ 660749 h 984599"/>
                <a:gd name="connsiteX45" fmla="*/ 5550313 w 7118318"/>
                <a:gd name="connsiteY45" fmla="*/ 668941 h 984599"/>
                <a:gd name="connsiteX46" fmla="*/ 5515642 w 7118318"/>
                <a:gd name="connsiteY46" fmla="*/ 676942 h 984599"/>
                <a:gd name="connsiteX47" fmla="*/ 5480971 w 7118318"/>
                <a:gd name="connsiteY47" fmla="*/ 684847 h 984599"/>
                <a:gd name="connsiteX48" fmla="*/ 5446395 w 7118318"/>
                <a:gd name="connsiteY48" fmla="*/ 692658 h 984599"/>
                <a:gd name="connsiteX49" fmla="*/ 5411915 w 7118318"/>
                <a:gd name="connsiteY49" fmla="*/ 700278 h 984599"/>
                <a:gd name="connsiteX50" fmla="*/ 5377339 w 7118318"/>
                <a:gd name="connsiteY50" fmla="*/ 707803 h 984599"/>
                <a:gd name="connsiteX51" fmla="*/ 5342954 w 7118318"/>
                <a:gd name="connsiteY51" fmla="*/ 715137 h 984599"/>
                <a:gd name="connsiteX52" fmla="*/ 5308473 w 7118318"/>
                <a:gd name="connsiteY52" fmla="*/ 722471 h 984599"/>
                <a:gd name="connsiteX53" fmla="*/ 5274183 w 7118318"/>
                <a:gd name="connsiteY53" fmla="*/ 729615 h 984599"/>
                <a:gd name="connsiteX54" fmla="*/ 5239798 w 7118318"/>
                <a:gd name="connsiteY54" fmla="*/ 736759 h 984599"/>
                <a:gd name="connsiteX55" fmla="*/ 5205508 w 7118318"/>
                <a:gd name="connsiteY55" fmla="*/ 743712 h 984599"/>
                <a:gd name="connsiteX56" fmla="*/ 5171218 w 7118318"/>
                <a:gd name="connsiteY56" fmla="*/ 750570 h 984599"/>
                <a:gd name="connsiteX57" fmla="*/ 5137023 w 7118318"/>
                <a:gd name="connsiteY57" fmla="*/ 757428 h 984599"/>
                <a:gd name="connsiteX58" fmla="*/ 5102924 w 7118318"/>
                <a:gd name="connsiteY58" fmla="*/ 764191 h 984599"/>
                <a:gd name="connsiteX59" fmla="*/ 5068729 w 7118318"/>
                <a:gd name="connsiteY59" fmla="*/ 770858 h 984599"/>
                <a:gd name="connsiteX60" fmla="*/ 5034630 w 7118318"/>
                <a:gd name="connsiteY60" fmla="*/ 777430 h 984599"/>
                <a:gd name="connsiteX61" fmla="*/ 5000625 w 7118318"/>
                <a:gd name="connsiteY61" fmla="*/ 784003 h 984599"/>
                <a:gd name="connsiteX62" fmla="*/ 4966621 w 7118318"/>
                <a:gd name="connsiteY62" fmla="*/ 790480 h 984599"/>
                <a:gd name="connsiteX63" fmla="*/ 4932617 w 7118318"/>
                <a:gd name="connsiteY63" fmla="*/ 796957 h 984599"/>
                <a:gd name="connsiteX64" fmla="*/ 4898708 w 7118318"/>
                <a:gd name="connsiteY64" fmla="*/ 803434 h 984599"/>
                <a:gd name="connsiteX65" fmla="*/ 4864799 w 7118318"/>
                <a:gd name="connsiteY65" fmla="*/ 809815 h 984599"/>
                <a:gd name="connsiteX66" fmla="*/ 4830985 w 7118318"/>
                <a:gd name="connsiteY66" fmla="*/ 816293 h 984599"/>
                <a:gd name="connsiteX67" fmla="*/ 4797171 w 7118318"/>
                <a:gd name="connsiteY67" fmla="*/ 822674 h 984599"/>
                <a:gd name="connsiteX68" fmla="*/ 4763358 w 7118318"/>
                <a:gd name="connsiteY68" fmla="*/ 829151 h 984599"/>
                <a:gd name="connsiteX69" fmla="*/ 4729639 w 7118318"/>
                <a:gd name="connsiteY69" fmla="*/ 835533 h 984599"/>
                <a:gd name="connsiteX70" fmla="*/ 4696016 w 7118318"/>
                <a:gd name="connsiteY70" fmla="*/ 842010 h 984599"/>
                <a:gd name="connsiteX71" fmla="*/ 4662297 w 7118318"/>
                <a:gd name="connsiteY71" fmla="*/ 848487 h 984599"/>
                <a:gd name="connsiteX72" fmla="*/ 4628674 w 7118318"/>
                <a:gd name="connsiteY72" fmla="*/ 855059 h 984599"/>
                <a:gd name="connsiteX73" fmla="*/ 4595146 w 7118318"/>
                <a:gd name="connsiteY73" fmla="*/ 861631 h 984599"/>
                <a:gd name="connsiteX74" fmla="*/ 4561618 w 7118318"/>
                <a:gd name="connsiteY74" fmla="*/ 868299 h 984599"/>
                <a:gd name="connsiteX75" fmla="*/ 4528090 w 7118318"/>
                <a:gd name="connsiteY75" fmla="*/ 875062 h 984599"/>
                <a:gd name="connsiteX76" fmla="*/ 4494657 w 7118318"/>
                <a:gd name="connsiteY76" fmla="*/ 881920 h 984599"/>
                <a:gd name="connsiteX77" fmla="*/ 4461225 w 7118318"/>
                <a:gd name="connsiteY77" fmla="*/ 888873 h 984599"/>
                <a:gd name="connsiteX78" fmla="*/ 4427887 w 7118318"/>
                <a:gd name="connsiteY78" fmla="*/ 895922 h 984599"/>
                <a:gd name="connsiteX79" fmla="*/ 4394550 w 7118318"/>
                <a:gd name="connsiteY79" fmla="*/ 902875 h 984599"/>
                <a:gd name="connsiteX80" fmla="*/ 4361212 w 7118318"/>
                <a:gd name="connsiteY80" fmla="*/ 908399 h 984599"/>
                <a:gd name="connsiteX81" fmla="*/ 4327970 w 7118318"/>
                <a:gd name="connsiteY81" fmla="*/ 912019 h 984599"/>
                <a:gd name="connsiteX82" fmla="*/ 4294727 w 7118318"/>
                <a:gd name="connsiteY82" fmla="*/ 913733 h 984599"/>
                <a:gd name="connsiteX83" fmla="*/ 4261581 w 7118318"/>
                <a:gd name="connsiteY83" fmla="*/ 913733 h 984599"/>
                <a:gd name="connsiteX84" fmla="*/ 4228433 w 7118318"/>
                <a:gd name="connsiteY84" fmla="*/ 912114 h 984599"/>
                <a:gd name="connsiteX85" fmla="*/ 4195286 w 7118318"/>
                <a:gd name="connsiteY85" fmla="*/ 908876 h 984599"/>
                <a:gd name="connsiteX86" fmla="*/ 4162234 w 7118318"/>
                <a:gd name="connsiteY86" fmla="*/ 904113 h 984599"/>
                <a:gd name="connsiteX87" fmla="*/ 4129278 w 7118318"/>
                <a:gd name="connsiteY87" fmla="*/ 897922 h 984599"/>
                <a:gd name="connsiteX88" fmla="*/ 4096226 w 7118318"/>
                <a:gd name="connsiteY88" fmla="*/ 890397 h 984599"/>
                <a:gd name="connsiteX89" fmla="*/ 4063270 w 7118318"/>
                <a:gd name="connsiteY89" fmla="*/ 881539 h 984599"/>
                <a:gd name="connsiteX90" fmla="*/ 4030409 w 7118318"/>
                <a:gd name="connsiteY90" fmla="*/ 871442 h 984599"/>
                <a:gd name="connsiteX91" fmla="*/ 3997547 w 7118318"/>
                <a:gd name="connsiteY91" fmla="*/ 860203 h 984599"/>
                <a:gd name="connsiteX92" fmla="*/ 3964686 w 7118318"/>
                <a:gd name="connsiteY92" fmla="*/ 847915 h 984599"/>
                <a:gd name="connsiteX93" fmla="*/ 3931825 w 7118318"/>
                <a:gd name="connsiteY93" fmla="*/ 834580 h 984599"/>
                <a:gd name="connsiteX94" fmla="*/ 3899154 w 7118318"/>
                <a:gd name="connsiteY94" fmla="*/ 820293 h 984599"/>
                <a:gd name="connsiteX95" fmla="*/ 3866388 w 7118318"/>
                <a:gd name="connsiteY95" fmla="*/ 805148 h 984599"/>
                <a:gd name="connsiteX96" fmla="*/ 3833717 w 7118318"/>
                <a:gd name="connsiteY96" fmla="*/ 789146 h 984599"/>
                <a:gd name="connsiteX97" fmla="*/ 3801047 w 7118318"/>
                <a:gd name="connsiteY97" fmla="*/ 772382 h 984599"/>
                <a:gd name="connsiteX98" fmla="*/ 3768471 w 7118318"/>
                <a:gd name="connsiteY98" fmla="*/ 754856 h 984599"/>
                <a:gd name="connsiteX99" fmla="*/ 3735896 w 7118318"/>
                <a:gd name="connsiteY99" fmla="*/ 736759 h 984599"/>
                <a:gd name="connsiteX100" fmla="*/ 3703415 w 7118318"/>
                <a:gd name="connsiteY100" fmla="*/ 718090 h 984599"/>
                <a:gd name="connsiteX101" fmla="*/ 3670840 w 7118318"/>
                <a:gd name="connsiteY101" fmla="*/ 698849 h 984599"/>
                <a:gd name="connsiteX102" fmla="*/ 3638455 w 7118318"/>
                <a:gd name="connsiteY102" fmla="*/ 679132 h 984599"/>
                <a:gd name="connsiteX103" fmla="*/ 3606070 w 7118318"/>
                <a:gd name="connsiteY103" fmla="*/ 659035 h 984599"/>
                <a:gd name="connsiteX104" fmla="*/ 3573685 w 7118318"/>
                <a:gd name="connsiteY104" fmla="*/ 638556 h 984599"/>
                <a:gd name="connsiteX105" fmla="*/ 3541300 w 7118318"/>
                <a:gd name="connsiteY105" fmla="*/ 617791 h 984599"/>
                <a:gd name="connsiteX106" fmla="*/ 3509010 w 7118318"/>
                <a:gd name="connsiteY106" fmla="*/ 596741 h 984599"/>
                <a:gd name="connsiteX107" fmla="*/ 3476816 w 7118318"/>
                <a:gd name="connsiteY107" fmla="*/ 575405 h 984599"/>
                <a:gd name="connsiteX108" fmla="*/ 3444526 w 7118318"/>
                <a:gd name="connsiteY108" fmla="*/ 554069 h 984599"/>
                <a:gd name="connsiteX109" fmla="*/ 3412427 w 7118318"/>
                <a:gd name="connsiteY109" fmla="*/ 532543 h 984599"/>
                <a:gd name="connsiteX110" fmla="*/ 3380232 w 7118318"/>
                <a:gd name="connsiteY110" fmla="*/ 510921 h 984599"/>
                <a:gd name="connsiteX111" fmla="*/ 3348133 w 7118318"/>
                <a:gd name="connsiteY111" fmla="*/ 489299 h 984599"/>
                <a:gd name="connsiteX112" fmla="*/ 3316034 w 7118318"/>
                <a:gd name="connsiteY112" fmla="*/ 467773 h 984599"/>
                <a:gd name="connsiteX113" fmla="*/ 3284030 w 7118318"/>
                <a:gd name="connsiteY113" fmla="*/ 446246 h 984599"/>
                <a:gd name="connsiteX114" fmla="*/ 3252026 w 7118318"/>
                <a:gd name="connsiteY114" fmla="*/ 424910 h 984599"/>
                <a:gd name="connsiteX115" fmla="*/ 3220117 w 7118318"/>
                <a:gd name="connsiteY115" fmla="*/ 403669 h 984599"/>
                <a:gd name="connsiteX116" fmla="*/ 3188208 w 7118318"/>
                <a:gd name="connsiteY116" fmla="*/ 382619 h 984599"/>
                <a:gd name="connsiteX117" fmla="*/ 3156299 w 7118318"/>
                <a:gd name="connsiteY117" fmla="*/ 361855 h 984599"/>
                <a:gd name="connsiteX118" fmla="*/ 3124486 w 7118318"/>
                <a:gd name="connsiteY118" fmla="*/ 341376 h 984599"/>
                <a:gd name="connsiteX119" fmla="*/ 3092672 w 7118318"/>
                <a:gd name="connsiteY119" fmla="*/ 321183 h 984599"/>
                <a:gd name="connsiteX120" fmla="*/ 3060954 w 7118318"/>
                <a:gd name="connsiteY120" fmla="*/ 301276 h 984599"/>
                <a:gd name="connsiteX121" fmla="*/ 3029236 w 7118318"/>
                <a:gd name="connsiteY121" fmla="*/ 281845 h 984599"/>
                <a:gd name="connsiteX122" fmla="*/ 2997517 w 7118318"/>
                <a:gd name="connsiteY122" fmla="*/ 262795 h 984599"/>
                <a:gd name="connsiteX123" fmla="*/ 2965895 w 7118318"/>
                <a:gd name="connsiteY123" fmla="*/ 244221 h 984599"/>
                <a:gd name="connsiteX124" fmla="*/ 2934272 w 7118318"/>
                <a:gd name="connsiteY124" fmla="*/ 226123 h 984599"/>
                <a:gd name="connsiteX125" fmla="*/ 2902649 w 7118318"/>
                <a:gd name="connsiteY125" fmla="*/ 208502 h 984599"/>
                <a:gd name="connsiteX126" fmla="*/ 2871121 w 7118318"/>
                <a:gd name="connsiteY126" fmla="*/ 191452 h 984599"/>
                <a:gd name="connsiteX127" fmla="*/ 2839688 w 7118318"/>
                <a:gd name="connsiteY127" fmla="*/ 174974 h 984599"/>
                <a:gd name="connsiteX128" fmla="*/ 2808161 w 7118318"/>
                <a:gd name="connsiteY128" fmla="*/ 159067 h 984599"/>
                <a:gd name="connsiteX129" fmla="*/ 2776728 w 7118318"/>
                <a:gd name="connsiteY129" fmla="*/ 143827 h 984599"/>
                <a:gd name="connsiteX130" fmla="*/ 2745391 w 7118318"/>
                <a:gd name="connsiteY130" fmla="*/ 129254 h 984599"/>
                <a:gd name="connsiteX131" fmla="*/ 2714054 w 7118318"/>
                <a:gd name="connsiteY131" fmla="*/ 115252 h 984599"/>
                <a:gd name="connsiteX132" fmla="*/ 2682716 w 7118318"/>
                <a:gd name="connsiteY132" fmla="*/ 102013 h 984599"/>
                <a:gd name="connsiteX133" fmla="*/ 2651379 w 7118318"/>
                <a:gd name="connsiteY133" fmla="*/ 89535 h 984599"/>
                <a:gd name="connsiteX134" fmla="*/ 2620137 w 7118318"/>
                <a:gd name="connsiteY134" fmla="*/ 77724 h 984599"/>
                <a:gd name="connsiteX135" fmla="*/ 2588990 w 7118318"/>
                <a:gd name="connsiteY135" fmla="*/ 66770 h 984599"/>
                <a:gd name="connsiteX136" fmla="*/ 2557748 w 7118318"/>
                <a:gd name="connsiteY136" fmla="*/ 56483 h 984599"/>
                <a:gd name="connsiteX137" fmla="*/ 2526602 w 7118318"/>
                <a:gd name="connsiteY137" fmla="*/ 47053 h 984599"/>
                <a:gd name="connsiteX138" fmla="*/ 2495550 w 7118318"/>
                <a:gd name="connsiteY138" fmla="*/ 38481 h 984599"/>
                <a:gd name="connsiteX139" fmla="*/ 2464499 w 7118318"/>
                <a:gd name="connsiteY139" fmla="*/ 30670 h 984599"/>
                <a:gd name="connsiteX140" fmla="*/ 2433447 w 7118318"/>
                <a:gd name="connsiteY140" fmla="*/ 23717 h 984599"/>
                <a:gd name="connsiteX141" fmla="*/ 2402396 w 7118318"/>
                <a:gd name="connsiteY141" fmla="*/ 17716 h 984599"/>
                <a:gd name="connsiteX142" fmla="*/ 2371439 w 7118318"/>
                <a:gd name="connsiteY142" fmla="*/ 12478 h 984599"/>
                <a:gd name="connsiteX143" fmla="*/ 2340578 w 7118318"/>
                <a:gd name="connsiteY143" fmla="*/ 8191 h 984599"/>
                <a:gd name="connsiteX144" fmla="*/ 2309622 w 7118318"/>
                <a:gd name="connsiteY144" fmla="*/ 4763 h 984599"/>
                <a:gd name="connsiteX145" fmla="*/ 2278761 w 7118318"/>
                <a:gd name="connsiteY145" fmla="*/ 2191 h 984599"/>
                <a:gd name="connsiteX146" fmla="*/ 2247995 w 7118318"/>
                <a:gd name="connsiteY146" fmla="*/ 667 h 984599"/>
                <a:gd name="connsiteX147" fmla="*/ 2217134 w 7118318"/>
                <a:gd name="connsiteY147" fmla="*/ 0 h 984599"/>
                <a:gd name="connsiteX148" fmla="*/ 2186369 w 7118318"/>
                <a:gd name="connsiteY148" fmla="*/ 190 h 984599"/>
                <a:gd name="connsiteX149" fmla="*/ 2155698 w 7118318"/>
                <a:gd name="connsiteY149" fmla="*/ 1429 h 984599"/>
                <a:gd name="connsiteX150" fmla="*/ 2125028 w 7118318"/>
                <a:gd name="connsiteY150" fmla="*/ 3524 h 984599"/>
                <a:gd name="connsiteX151" fmla="*/ 2094357 w 7118318"/>
                <a:gd name="connsiteY151" fmla="*/ 6667 h 984599"/>
                <a:gd name="connsiteX152" fmla="*/ 2063686 w 7118318"/>
                <a:gd name="connsiteY152" fmla="*/ 10668 h 984599"/>
                <a:gd name="connsiteX153" fmla="*/ 2033111 w 7118318"/>
                <a:gd name="connsiteY153" fmla="*/ 15621 h 984599"/>
                <a:gd name="connsiteX154" fmla="*/ 2002536 w 7118318"/>
                <a:gd name="connsiteY154" fmla="*/ 21526 h 984599"/>
                <a:gd name="connsiteX155" fmla="*/ 1972056 w 7118318"/>
                <a:gd name="connsiteY155" fmla="*/ 28480 h 984599"/>
                <a:gd name="connsiteX156" fmla="*/ 1941576 w 7118318"/>
                <a:gd name="connsiteY156" fmla="*/ 36290 h 984599"/>
                <a:gd name="connsiteX157" fmla="*/ 1911096 w 7118318"/>
                <a:gd name="connsiteY157" fmla="*/ 45053 h 984599"/>
                <a:gd name="connsiteX158" fmla="*/ 1880616 w 7118318"/>
                <a:gd name="connsiteY158" fmla="*/ 54769 h 984599"/>
                <a:gd name="connsiteX159" fmla="*/ 1850231 w 7118318"/>
                <a:gd name="connsiteY159" fmla="*/ 65437 h 984599"/>
                <a:gd name="connsiteX160" fmla="*/ 1819847 w 7118318"/>
                <a:gd name="connsiteY160" fmla="*/ 77057 h 984599"/>
                <a:gd name="connsiteX161" fmla="*/ 1789557 w 7118318"/>
                <a:gd name="connsiteY161" fmla="*/ 89535 h 984599"/>
                <a:gd name="connsiteX162" fmla="*/ 1759268 w 7118318"/>
                <a:gd name="connsiteY162" fmla="*/ 102965 h 984599"/>
                <a:gd name="connsiteX163" fmla="*/ 1728978 w 7118318"/>
                <a:gd name="connsiteY163" fmla="*/ 117348 h 984599"/>
                <a:gd name="connsiteX164" fmla="*/ 1698784 w 7118318"/>
                <a:gd name="connsiteY164" fmla="*/ 132588 h 984599"/>
                <a:gd name="connsiteX165" fmla="*/ 1668590 w 7118318"/>
                <a:gd name="connsiteY165" fmla="*/ 148780 h 984599"/>
                <a:gd name="connsiteX166" fmla="*/ 1638395 w 7118318"/>
                <a:gd name="connsiteY166" fmla="*/ 165830 h 984599"/>
                <a:gd name="connsiteX167" fmla="*/ 1608296 w 7118318"/>
                <a:gd name="connsiteY167" fmla="*/ 183737 h 984599"/>
                <a:gd name="connsiteX168" fmla="*/ 1578197 w 7118318"/>
                <a:gd name="connsiteY168" fmla="*/ 202597 h 984599"/>
                <a:gd name="connsiteX169" fmla="*/ 1548098 w 7118318"/>
                <a:gd name="connsiteY169" fmla="*/ 222218 h 984599"/>
                <a:gd name="connsiteX170" fmla="*/ 1517999 w 7118318"/>
                <a:gd name="connsiteY170" fmla="*/ 242697 h 984599"/>
                <a:gd name="connsiteX171" fmla="*/ 1487996 w 7118318"/>
                <a:gd name="connsiteY171" fmla="*/ 263938 h 984599"/>
                <a:gd name="connsiteX172" fmla="*/ 1458087 w 7118318"/>
                <a:gd name="connsiteY172" fmla="*/ 286036 h 984599"/>
                <a:gd name="connsiteX173" fmla="*/ 1428083 w 7118318"/>
                <a:gd name="connsiteY173" fmla="*/ 308896 h 984599"/>
                <a:gd name="connsiteX174" fmla="*/ 1398175 w 7118318"/>
                <a:gd name="connsiteY174" fmla="*/ 332613 h 984599"/>
                <a:gd name="connsiteX175" fmla="*/ 1368266 w 7118318"/>
                <a:gd name="connsiteY175" fmla="*/ 356997 h 984599"/>
                <a:gd name="connsiteX176" fmla="*/ 1338453 w 7118318"/>
                <a:gd name="connsiteY176" fmla="*/ 382048 h 984599"/>
                <a:gd name="connsiteX177" fmla="*/ 1308640 w 7118318"/>
                <a:gd name="connsiteY177" fmla="*/ 407956 h 984599"/>
                <a:gd name="connsiteX178" fmla="*/ 1278827 w 7118318"/>
                <a:gd name="connsiteY178" fmla="*/ 434435 h 984599"/>
                <a:gd name="connsiteX179" fmla="*/ 1249109 w 7118318"/>
                <a:gd name="connsiteY179" fmla="*/ 461486 h 984599"/>
                <a:gd name="connsiteX180" fmla="*/ 1219295 w 7118318"/>
                <a:gd name="connsiteY180" fmla="*/ 488537 h 984599"/>
                <a:gd name="connsiteX181" fmla="*/ 1189673 w 7118318"/>
                <a:gd name="connsiteY181" fmla="*/ 515207 h 984599"/>
                <a:gd name="connsiteX182" fmla="*/ 1159955 w 7118318"/>
                <a:gd name="connsiteY182" fmla="*/ 541591 h 984599"/>
                <a:gd name="connsiteX183" fmla="*/ 1130332 w 7118318"/>
                <a:gd name="connsiteY183" fmla="*/ 567499 h 984599"/>
                <a:gd name="connsiteX184" fmla="*/ 1100709 w 7118318"/>
                <a:gd name="connsiteY184" fmla="*/ 592931 h 984599"/>
                <a:gd name="connsiteX185" fmla="*/ 1071182 w 7118318"/>
                <a:gd name="connsiteY185" fmla="*/ 617887 h 984599"/>
                <a:gd name="connsiteX186" fmla="*/ 1041654 w 7118318"/>
                <a:gd name="connsiteY186" fmla="*/ 642271 h 984599"/>
                <a:gd name="connsiteX187" fmla="*/ 1012127 w 7118318"/>
                <a:gd name="connsiteY187" fmla="*/ 666083 h 984599"/>
                <a:gd name="connsiteX188" fmla="*/ 982694 w 7118318"/>
                <a:gd name="connsiteY188" fmla="*/ 689229 h 984599"/>
                <a:gd name="connsiteX189" fmla="*/ 953262 w 7118318"/>
                <a:gd name="connsiteY189" fmla="*/ 711708 h 984599"/>
                <a:gd name="connsiteX190" fmla="*/ 923830 w 7118318"/>
                <a:gd name="connsiteY190" fmla="*/ 733520 h 984599"/>
                <a:gd name="connsiteX191" fmla="*/ 894493 w 7118318"/>
                <a:gd name="connsiteY191" fmla="*/ 754666 h 984599"/>
                <a:gd name="connsiteX192" fmla="*/ 865156 w 7118318"/>
                <a:gd name="connsiteY192" fmla="*/ 774954 h 984599"/>
                <a:gd name="connsiteX193" fmla="*/ 835819 w 7118318"/>
                <a:gd name="connsiteY193" fmla="*/ 794480 h 984599"/>
                <a:gd name="connsiteX194" fmla="*/ 806577 w 7118318"/>
                <a:gd name="connsiteY194" fmla="*/ 813149 h 984599"/>
                <a:gd name="connsiteX195" fmla="*/ 777335 w 7118318"/>
                <a:gd name="connsiteY195" fmla="*/ 831056 h 984599"/>
                <a:gd name="connsiteX196" fmla="*/ 748094 w 7118318"/>
                <a:gd name="connsiteY196" fmla="*/ 848011 h 984599"/>
                <a:gd name="connsiteX197" fmla="*/ 718947 w 7118318"/>
                <a:gd name="connsiteY197" fmla="*/ 864013 h 984599"/>
                <a:gd name="connsiteX198" fmla="*/ 689801 w 7118318"/>
                <a:gd name="connsiteY198" fmla="*/ 879157 h 984599"/>
                <a:gd name="connsiteX199" fmla="*/ 660654 w 7118318"/>
                <a:gd name="connsiteY199" fmla="*/ 893350 h 984599"/>
                <a:gd name="connsiteX200" fmla="*/ 631603 w 7118318"/>
                <a:gd name="connsiteY200" fmla="*/ 906589 h 984599"/>
                <a:gd name="connsiteX201" fmla="*/ 602552 w 7118318"/>
                <a:gd name="connsiteY201" fmla="*/ 918877 h 984599"/>
                <a:gd name="connsiteX202" fmla="*/ 573596 w 7118318"/>
                <a:gd name="connsiteY202" fmla="*/ 930021 h 984599"/>
                <a:gd name="connsiteX203" fmla="*/ 544640 w 7118318"/>
                <a:gd name="connsiteY203" fmla="*/ 940308 h 984599"/>
                <a:gd name="connsiteX204" fmla="*/ 515684 w 7118318"/>
                <a:gd name="connsiteY204" fmla="*/ 949452 h 984599"/>
                <a:gd name="connsiteX205" fmla="*/ 486823 w 7118318"/>
                <a:gd name="connsiteY205" fmla="*/ 957548 h 984599"/>
                <a:gd name="connsiteX206" fmla="*/ 457962 w 7118318"/>
                <a:gd name="connsiteY206" fmla="*/ 964692 h 984599"/>
                <a:gd name="connsiteX207" fmla="*/ 429101 w 7118318"/>
                <a:gd name="connsiteY207" fmla="*/ 970693 h 984599"/>
                <a:gd name="connsiteX208" fmla="*/ 400241 w 7118318"/>
                <a:gd name="connsiteY208" fmla="*/ 975646 h 984599"/>
                <a:gd name="connsiteX209" fmla="*/ 371475 w 7118318"/>
                <a:gd name="connsiteY209" fmla="*/ 979456 h 984599"/>
                <a:gd name="connsiteX210" fmla="*/ 342805 w 7118318"/>
                <a:gd name="connsiteY210" fmla="*/ 982313 h 984599"/>
                <a:gd name="connsiteX211" fmla="*/ 314135 w 7118318"/>
                <a:gd name="connsiteY211" fmla="*/ 983932 h 984599"/>
                <a:gd name="connsiteX212" fmla="*/ 285464 w 7118318"/>
                <a:gd name="connsiteY212" fmla="*/ 984599 h 984599"/>
                <a:gd name="connsiteX213" fmla="*/ 256794 w 7118318"/>
                <a:gd name="connsiteY213" fmla="*/ 984028 h 984599"/>
                <a:gd name="connsiteX214" fmla="*/ 228219 w 7118318"/>
                <a:gd name="connsiteY214" fmla="*/ 982504 h 984599"/>
                <a:gd name="connsiteX215" fmla="*/ 199644 w 7118318"/>
                <a:gd name="connsiteY215" fmla="*/ 979837 h 984599"/>
                <a:gd name="connsiteX216" fmla="*/ 171069 w 7118318"/>
                <a:gd name="connsiteY216" fmla="*/ 976027 h 984599"/>
                <a:gd name="connsiteX217" fmla="*/ 142589 w 7118318"/>
                <a:gd name="connsiteY217" fmla="*/ 971169 h 984599"/>
                <a:gd name="connsiteX218" fmla="*/ 114110 w 7118318"/>
                <a:gd name="connsiteY218" fmla="*/ 965263 h 984599"/>
                <a:gd name="connsiteX219" fmla="*/ 85725 w 7118318"/>
                <a:gd name="connsiteY219" fmla="*/ 958310 h 984599"/>
                <a:gd name="connsiteX220" fmla="*/ 57341 w 7118318"/>
                <a:gd name="connsiteY220" fmla="*/ 950309 h 984599"/>
                <a:gd name="connsiteX221" fmla="*/ 28956 w 7118318"/>
                <a:gd name="connsiteY221" fmla="*/ 941260 h 984599"/>
                <a:gd name="connsiteX222" fmla="*/ 667 w 7118318"/>
                <a:gd name="connsiteY222" fmla="*/ 931164 h 984599"/>
                <a:gd name="connsiteX223" fmla="*/ 0 w 7118318"/>
                <a:gd name="connsiteY223" fmla="*/ 930878 h 98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7118318" h="984599">
                  <a:moveTo>
                    <a:pt x="7118319" y="157829"/>
                  </a:moveTo>
                  <a:lnTo>
                    <a:pt x="7116985" y="158401"/>
                  </a:lnTo>
                  <a:lnTo>
                    <a:pt x="7080409" y="172974"/>
                  </a:lnTo>
                  <a:lnTo>
                    <a:pt x="7043928" y="187452"/>
                  </a:lnTo>
                  <a:lnTo>
                    <a:pt x="7007448" y="201835"/>
                  </a:lnTo>
                  <a:lnTo>
                    <a:pt x="6971062" y="216217"/>
                  </a:lnTo>
                  <a:lnTo>
                    <a:pt x="6934772" y="230410"/>
                  </a:lnTo>
                  <a:lnTo>
                    <a:pt x="6898386" y="244507"/>
                  </a:lnTo>
                  <a:lnTo>
                    <a:pt x="6862191" y="258509"/>
                  </a:lnTo>
                  <a:lnTo>
                    <a:pt x="6825901" y="272415"/>
                  </a:lnTo>
                  <a:lnTo>
                    <a:pt x="6789801" y="286131"/>
                  </a:lnTo>
                  <a:lnTo>
                    <a:pt x="6753606" y="299752"/>
                  </a:lnTo>
                  <a:lnTo>
                    <a:pt x="6717507" y="313277"/>
                  </a:lnTo>
                  <a:lnTo>
                    <a:pt x="6681407" y="326612"/>
                  </a:lnTo>
                  <a:lnTo>
                    <a:pt x="6645402" y="339852"/>
                  </a:lnTo>
                  <a:lnTo>
                    <a:pt x="6609493" y="352996"/>
                  </a:lnTo>
                  <a:lnTo>
                    <a:pt x="6573584" y="365855"/>
                  </a:lnTo>
                  <a:lnTo>
                    <a:pt x="6537675" y="378714"/>
                  </a:lnTo>
                  <a:lnTo>
                    <a:pt x="6501860" y="391287"/>
                  </a:lnTo>
                  <a:lnTo>
                    <a:pt x="6466046" y="403765"/>
                  </a:lnTo>
                  <a:lnTo>
                    <a:pt x="6430328" y="416052"/>
                  </a:lnTo>
                  <a:lnTo>
                    <a:pt x="6394609" y="428244"/>
                  </a:lnTo>
                  <a:lnTo>
                    <a:pt x="6358890" y="440245"/>
                  </a:lnTo>
                  <a:lnTo>
                    <a:pt x="6323267" y="452056"/>
                  </a:lnTo>
                  <a:lnTo>
                    <a:pt x="6287739" y="463677"/>
                  </a:lnTo>
                  <a:lnTo>
                    <a:pt x="6252211" y="475107"/>
                  </a:lnTo>
                  <a:lnTo>
                    <a:pt x="6216682" y="486442"/>
                  </a:lnTo>
                  <a:lnTo>
                    <a:pt x="6181249" y="497586"/>
                  </a:lnTo>
                  <a:lnTo>
                    <a:pt x="6145816" y="508540"/>
                  </a:lnTo>
                  <a:lnTo>
                    <a:pt x="6110478" y="519303"/>
                  </a:lnTo>
                  <a:lnTo>
                    <a:pt x="6075141" y="529876"/>
                  </a:lnTo>
                  <a:lnTo>
                    <a:pt x="6039803" y="540353"/>
                  </a:lnTo>
                  <a:lnTo>
                    <a:pt x="6004655" y="550640"/>
                  </a:lnTo>
                  <a:lnTo>
                    <a:pt x="5969413" y="560737"/>
                  </a:lnTo>
                  <a:lnTo>
                    <a:pt x="5934266" y="570643"/>
                  </a:lnTo>
                  <a:lnTo>
                    <a:pt x="5899119" y="580358"/>
                  </a:lnTo>
                  <a:lnTo>
                    <a:pt x="5864067" y="589978"/>
                  </a:lnTo>
                  <a:lnTo>
                    <a:pt x="5829014" y="599408"/>
                  </a:lnTo>
                  <a:lnTo>
                    <a:pt x="5794058" y="608647"/>
                  </a:lnTo>
                  <a:lnTo>
                    <a:pt x="5759101" y="617696"/>
                  </a:lnTo>
                  <a:lnTo>
                    <a:pt x="5724145" y="626650"/>
                  </a:lnTo>
                  <a:lnTo>
                    <a:pt x="5689283" y="635413"/>
                  </a:lnTo>
                  <a:lnTo>
                    <a:pt x="5654517" y="643985"/>
                  </a:lnTo>
                  <a:lnTo>
                    <a:pt x="5619655" y="652463"/>
                  </a:lnTo>
                  <a:lnTo>
                    <a:pt x="5584984" y="660749"/>
                  </a:lnTo>
                  <a:lnTo>
                    <a:pt x="5550313" y="668941"/>
                  </a:lnTo>
                  <a:lnTo>
                    <a:pt x="5515642" y="676942"/>
                  </a:lnTo>
                  <a:lnTo>
                    <a:pt x="5480971" y="684847"/>
                  </a:lnTo>
                  <a:lnTo>
                    <a:pt x="5446395" y="692658"/>
                  </a:lnTo>
                  <a:lnTo>
                    <a:pt x="5411915" y="700278"/>
                  </a:lnTo>
                  <a:lnTo>
                    <a:pt x="5377339" y="707803"/>
                  </a:lnTo>
                  <a:lnTo>
                    <a:pt x="5342954" y="715137"/>
                  </a:lnTo>
                  <a:lnTo>
                    <a:pt x="5308473" y="722471"/>
                  </a:lnTo>
                  <a:lnTo>
                    <a:pt x="5274183" y="729615"/>
                  </a:lnTo>
                  <a:lnTo>
                    <a:pt x="5239798" y="736759"/>
                  </a:lnTo>
                  <a:lnTo>
                    <a:pt x="5205508" y="743712"/>
                  </a:lnTo>
                  <a:lnTo>
                    <a:pt x="5171218" y="750570"/>
                  </a:lnTo>
                  <a:lnTo>
                    <a:pt x="5137023" y="757428"/>
                  </a:lnTo>
                  <a:lnTo>
                    <a:pt x="5102924" y="764191"/>
                  </a:lnTo>
                  <a:lnTo>
                    <a:pt x="5068729" y="770858"/>
                  </a:lnTo>
                  <a:lnTo>
                    <a:pt x="5034630" y="777430"/>
                  </a:lnTo>
                  <a:lnTo>
                    <a:pt x="5000625" y="784003"/>
                  </a:lnTo>
                  <a:lnTo>
                    <a:pt x="4966621" y="790480"/>
                  </a:lnTo>
                  <a:lnTo>
                    <a:pt x="4932617" y="796957"/>
                  </a:lnTo>
                  <a:lnTo>
                    <a:pt x="4898708" y="803434"/>
                  </a:lnTo>
                  <a:lnTo>
                    <a:pt x="4864799" y="809815"/>
                  </a:lnTo>
                  <a:lnTo>
                    <a:pt x="4830985" y="816293"/>
                  </a:lnTo>
                  <a:lnTo>
                    <a:pt x="4797171" y="822674"/>
                  </a:lnTo>
                  <a:lnTo>
                    <a:pt x="4763358" y="829151"/>
                  </a:lnTo>
                  <a:lnTo>
                    <a:pt x="4729639" y="835533"/>
                  </a:lnTo>
                  <a:lnTo>
                    <a:pt x="4696016" y="842010"/>
                  </a:lnTo>
                  <a:lnTo>
                    <a:pt x="4662297" y="848487"/>
                  </a:lnTo>
                  <a:lnTo>
                    <a:pt x="4628674" y="855059"/>
                  </a:lnTo>
                  <a:lnTo>
                    <a:pt x="4595146" y="861631"/>
                  </a:lnTo>
                  <a:lnTo>
                    <a:pt x="4561618" y="868299"/>
                  </a:lnTo>
                  <a:lnTo>
                    <a:pt x="4528090" y="875062"/>
                  </a:lnTo>
                  <a:lnTo>
                    <a:pt x="4494657" y="881920"/>
                  </a:lnTo>
                  <a:lnTo>
                    <a:pt x="4461225" y="888873"/>
                  </a:lnTo>
                  <a:lnTo>
                    <a:pt x="4427887" y="895922"/>
                  </a:lnTo>
                  <a:lnTo>
                    <a:pt x="4394550" y="902875"/>
                  </a:lnTo>
                  <a:lnTo>
                    <a:pt x="4361212" y="908399"/>
                  </a:lnTo>
                  <a:lnTo>
                    <a:pt x="4327970" y="912019"/>
                  </a:lnTo>
                  <a:lnTo>
                    <a:pt x="4294727" y="913733"/>
                  </a:lnTo>
                  <a:lnTo>
                    <a:pt x="4261581" y="913733"/>
                  </a:lnTo>
                  <a:lnTo>
                    <a:pt x="4228433" y="912114"/>
                  </a:lnTo>
                  <a:lnTo>
                    <a:pt x="4195286" y="908876"/>
                  </a:lnTo>
                  <a:lnTo>
                    <a:pt x="4162234" y="904113"/>
                  </a:lnTo>
                  <a:lnTo>
                    <a:pt x="4129278" y="897922"/>
                  </a:lnTo>
                  <a:lnTo>
                    <a:pt x="4096226" y="890397"/>
                  </a:lnTo>
                  <a:lnTo>
                    <a:pt x="4063270" y="881539"/>
                  </a:lnTo>
                  <a:lnTo>
                    <a:pt x="4030409" y="871442"/>
                  </a:lnTo>
                  <a:lnTo>
                    <a:pt x="3997547" y="860203"/>
                  </a:lnTo>
                  <a:lnTo>
                    <a:pt x="3964686" y="847915"/>
                  </a:lnTo>
                  <a:lnTo>
                    <a:pt x="3931825" y="834580"/>
                  </a:lnTo>
                  <a:lnTo>
                    <a:pt x="3899154" y="820293"/>
                  </a:lnTo>
                  <a:lnTo>
                    <a:pt x="3866388" y="805148"/>
                  </a:lnTo>
                  <a:lnTo>
                    <a:pt x="3833717" y="789146"/>
                  </a:lnTo>
                  <a:lnTo>
                    <a:pt x="3801047" y="772382"/>
                  </a:lnTo>
                  <a:lnTo>
                    <a:pt x="3768471" y="754856"/>
                  </a:lnTo>
                  <a:lnTo>
                    <a:pt x="3735896" y="736759"/>
                  </a:lnTo>
                  <a:lnTo>
                    <a:pt x="3703415" y="718090"/>
                  </a:lnTo>
                  <a:lnTo>
                    <a:pt x="3670840" y="698849"/>
                  </a:lnTo>
                  <a:lnTo>
                    <a:pt x="3638455" y="679132"/>
                  </a:lnTo>
                  <a:lnTo>
                    <a:pt x="3606070" y="659035"/>
                  </a:lnTo>
                  <a:lnTo>
                    <a:pt x="3573685" y="638556"/>
                  </a:lnTo>
                  <a:lnTo>
                    <a:pt x="3541300" y="617791"/>
                  </a:lnTo>
                  <a:lnTo>
                    <a:pt x="3509010" y="596741"/>
                  </a:lnTo>
                  <a:lnTo>
                    <a:pt x="3476816" y="575405"/>
                  </a:lnTo>
                  <a:lnTo>
                    <a:pt x="3444526" y="554069"/>
                  </a:lnTo>
                  <a:lnTo>
                    <a:pt x="3412427" y="532543"/>
                  </a:lnTo>
                  <a:lnTo>
                    <a:pt x="3380232" y="510921"/>
                  </a:lnTo>
                  <a:lnTo>
                    <a:pt x="3348133" y="489299"/>
                  </a:lnTo>
                  <a:lnTo>
                    <a:pt x="3316034" y="467773"/>
                  </a:lnTo>
                  <a:lnTo>
                    <a:pt x="3284030" y="446246"/>
                  </a:lnTo>
                  <a:lnTo>
                    <a:pt x="3252026" y="424910"/>
                  </a:lnTo>
                  <a:lnTo>
                    <a:pt x="3220117" y="403669"/>
                  </a:lnTo>
                  <a:lnTo>
                    <a:pt x="3188208" y="382619"/>
                  </a:lnTo>
                  <a:lnTo>
                    <a:pt x="3156299" y="361855"/>
                  </a:lnTo>
                  <a:lnTo>
                    <a:pt x="3124486" y="341376"/>
                  </a:lnTo>
                  <a:lnTo>
                    <a:pt x="3092672" y="321183"/>
                  </a:lnTo>
                  <a:lnTo>
                    <a:pt x="3060954" y="301276"/>
                  </a:lnTo>
                  <a:lnTo>
                    <a:pt x="3029236" y="281845"/>
                  </a:lnTo>
                  <a:lnTo>
                    <a:pt x="2997517" y="262795"/>
                  </a:lnTo>
                  <a:lnTo>
                    <a:pt x="2965895" y="244221"/>
                  </a:lnTo>
                  <a:lnTo>
                    <a:pt x="2934272" y="226123"/>
                  </a:lnTo>
                  <a:lnTo>
                    <a:pt x="2902649" y="208502"/>
                  </a:lnTo>
                  <a:lnTo>
                    <a:pt x="2871121" y="191452"/>
                  </a:lnTo>
                  <a:lnTo>
                    <a:pt x="2839688" y="174974"/>
                  </a:lnTo>
                  <a:lnTo>
                    <a:pt x="2808161" y="159067"/>
                  </a:lnTo>
                  <a:lnTo>
                    <a:pt x="2776728" y="143827"/>
                  </a:lnTo>
                  <a:lnTo>
                    <a:pt x="2745391" y="129254"/>
                  </a:lnTo>
                  <a:lnTo>
                    <a:pt x="2714054" y="115252"/>
                  </a:lnTo>
                  <a:lnTo>
                    <a:pt x="2682716" y="102013"/>
                  </a:lnTo>
                  <a:lnTo>
                    <a:pt x="2651379" y="89535"/>
                  </a:lnTo>
                  <a:lnTo>
                    <a:pt x="2620137" y="77724"/>
                  </a:lnTo>
                  <a:lnTo>
                    <a:pt x="2588990" y="66770"/>
                  </a:lnTo>
                  <a:lnTo>
                    <a:pt x="2557748" y="56483"/>
                  </a:lnTo>
                  <a:lnTo>
                    <a:pt x="2526602" y="47053"/>
                  </a:lnTo>
                  <a:lnTo>
                    <a:pt x="2495550" y="38481"/>
                  </a:lnTo>
                  <a:lnTo>
                    <a:pt x="2464499" y="30670"/>
                  </a:lnTo>
                  <a:lnTo>
                    <a:pt x="2433447" y="23717"/>
                  </a:lnTo>
                  <a:lnTo>
                    <a:pt x="2402396" y="17716"/>
                  </a:lnTo>
                  <a:lnTo>
                    <a:pt x="2371439" y="12478"/>
                  </a:lnTo>
                  <a:lnTo>
                    <a:pt x="2340578" y="8191"/>
                  </a:lnTo>
                  <a:lnTo>
                    <a:pt x="2309622" y="4763"/>
                  </a:lnTo>
                  <a:lnTo>
                    <a:pt x="2278761" y="2191"/>
                  </a:lnTo>
                  <a:lnTo>
                    <a:pt x="2247995" y="667"/>
                  </a:lnTo>
                  <a:lnTo>
                    <a:pt x="2217134" y="0"/>
                  </a:lnTo>
                  <a:lnTo>
                    <a:pt x="2186369" y="190"/>
                  </a:lnTo>
                  <a:lnTo>
                    <a:pt x="2155698" y="1429"/>
                  </a:lnTo>
                  <a:lnTo>
                    <a:pt x="2125028" y="3524"/>
                  </a:lnTo>
                  <a:lnTo>
                    <a:pt x="2094357" y="6667"/>
                  </a:lnTo>
                  <a:lnTo>
                    <a:pt x="2063686" y="10668"/>
                  </a:lnTo>
                  <a:lnTo>
                    <a:pt x="2033111" y="15621"/>
                  </a:lnTo>
                  <a:lnTo>
                    <a:pt x="2002536" y="21526"/>
                  </a:lnTo>
                  <a:lnTo>
                    <a:pt x="1972056" y="28480"/>
                  </a:lnTo>
                  <a:lnTo>
                    <a:pt x="1941576" y="36290"/>
                  </a:lnTo>
                  <a:lnTo>
                    <a:pt x="1911096" y="45053"/>
                  </a:lnTo>
                  <a:lnTo>
                    <a:pt x="1880616" y="54769"/>
                  </a:lnTo>
                  <a:lnTo>
                    <a:pt x="1850231" y="65437"/>
                  </a:lnTo>
                  <a:lnTo>
                    <a:pt x="1819847" y="77057"/>
                  </a:lnTo>
                  <a:lnTo>
                    <a:pt x="1789557" y="89535"/>
                  </a:lnTo>
                  <a:lnTo>
                    <a:pt x="1759268" y="102965"/>
                  </a:lnTo>
                  <a:lnTo>
                    <a:pt x="1728978" y="117348"/>
                  </a:lnTo>
                  <a:lnTo>
                    <a:pt x="1698784" y="132588"/>
                  </a:lnTo>
                  <a:lnTo>
                    <a:pt x="1668590" y="148780"/>
                  </a:lnTo>
                  <a:lnTo>
                    <a:pt x="1638395" y="165830"/>
                  </a:lnTo>
                  <a:lnTo>
                    <a:pt x="1608296" y="183737"/>
                  </a:lnTo>
                  <a:lnTo>
                    <a:pt x="1578197" y="202597"/>
                  </a:lnTo>
                  <a:lnTo>
                    <a:pt x="1548098" y="222218"/>
                  </a:lnTo>
                  <a:lnTo>
                    <a:pt x="1517999" y="242697"/>
                  </a:lnTo>
                  <a:lnTo>
                    <a:pt x="1487996" y="263938"/>
                  </a:lnTo>
                  <a:lnTo>
                    <a:pt x="1458087" y="286036"/>
                  </a:lnTo>
                  <a:lnTo>
                    <a:pt x="1428083" y="308896"/>
                  </a:lnTo>
                  <a:lnTo>
                    <a:pt x="1398175" y="332613"/>
                  </a:lnTo>
                  <a:lnTo>
                    <a:pt x="1368266" y="356997"/>
                  </a:lnTo>
                  <a:lnTo>
                    <a:pt x="1338453" y="382048"/>
                  </a:lnTo>
                  <a:lnTo>
                    <a:pt x="1308640" y="407956"/>
                  </a:lnTo>
                  <a:lnTo>
                    <a:pt x="1278827" y="434435"/>
                  </a:lnTo>
                  <a:lnTo>
                    <a:pt x="1249109" y="461486"/>
                  </a:lnTo>
                  <a:lnTo>
                    <a:pt x="1219295" y="488537"/>
                  </a:lnTo>
                  <a:lnTo>
                    <a:pt x="1189673" y="515207"/>
                  </a:lnTo>
                  <a:lnTo>
                    <a:pt x="1159955" y="541591"/>
                  </a:lnTo>
                  <a:lnTo>
                    <a:pt x="1130332" y="567499"/>
                  </a:lnTo>
                  <a:lnTo>
                    <a:pt x="1100709" y="592931"/>
                  </a:lnTo>
                  <a:lnTo>
                    <a:pt x="1071182" y="617887"/>
                  </a:lnTo>
                  <a:lnTo>
                    <a:pt x="1041654" y="642271"/>
                  </a:lnTo>
                  <a:lnTo>
                    <a:pt x="1012127" y="666083"/>
                  </a:lnTo>
                  <a:lnTo>
                    <a:pt x="982694" y="689229"/>
                  </a:lnTo>
                  <a:lnTo>
                    <a:pt x="953262" y="711708"/>
                  </a:lnTo>
                  <a:lnTo>
                    <a:pt x="923830" y="733520"/>
                  </a:lnTo>
                  <a:lnTo>
                    <a:pt x="894493" y="754666"/>
                  </a:lnTo>
                  <a:lnTo>
                    <a:pt x="865156" y="774954"/>
                  </a:lnTo>
                  <a:lnTo>
                    <a:pt x="835819" y="794480"/>
                  </a:lnTo>
                  <a:lnTo>
                    <a:pt x="806577" y="813149"/>
                  </a:lnTo>
                  <a:lnTo>
                    <a:pt x="777335" y="831056"/>
                  </a:lnTo>
                  <a:lnTo>
                    <a:pt x="748094" y="848011"/>
                  </a:lnTo>
                  <a:lnTo>
                    <a:pt x="718947" y="864013"/>
                  </a:lnTo>
                  <a:lnTo>
                    <a:pt x="689801" y="879157"/>
                  </a:lnTo>
                  <a:lnTo>
                    <a:pt x="660654" y="893350"/>
                  </a:lnTo>
                  <a:lnTo>
                    <a:pt x="631603" y="906589"/>
                  </a:lnTo>
                  <a:lnTo>
                    <a:pt x="602552" y="918877"/>
                  </a:lnTo>
                  <a:lnTo>
                    <a:pt x="573596" y="930021"/>
                  </a:lnTo>
                  <a:lnTo>
                    <a:pt x="544640" y="940308"/>
                  </a:lnTo>
                  <a:lnTo>
                    <a:pt x="515684" y="949452"/>
                  </a:lnTo>
                  <a:lnTo>
                    <a:pt x="486823" y="957548"/>
                  </a:lnTo>
                  <a:lnTo>
                    <a:pt x="457962" y="964692"/>
                  </a:lnTo>
                  <a:lnTo>
                    <a:pt x="429101" y="970693"/>
                  </a:lnTo>
                  <a:lnTo>
                    <a:pt x="400241" y="975646"/>
                  </a:lnTo>
                  <a:lnTo>
                    <a:pt x="371475" y="979456"/>
                  </a:lnTo>
                  <a:lnTo>
                    <a:pt x="342805" y="982313"/>
                  </a:lnTo>
                  <a:lnTo>
                    <a:pt x="314135" y="983932"/>
                  </a:lnTo>
                  <a:lnTo>
                    <a:pt x="285464" y="984599"/>
                  </a:lnTo>
                  <a:lnTo>
                    <a:pt x="256794" y="984028"/>
                  </a:lnTo>
                  <a:lnTo>
                    <a:pt x="228219" y="982504"/>
                  </a:lnTo>
                  <a:lnTo>
                    <a:pt x="199644" y="979837"/>
                  </a:lnTo>
                  <a:lnTo>
                    <a:pt x="171069" y="976027"/>
                  </a:lnTo>
                  <a:lnTo>
                    <a:pt x="142589" y="971169"/>
                  </a:lnTo>
                  <a:lnTo>
                    <a:pt x="114110" y="965263"/>
                  </a:lnTo>
                  <a:lnTo>
                    <a:pt x="85725" y="958310"/>
                  </a:lnTo>
                  <a:lnTo>
                    <a:pt x="57341" y="950309"/>
                  </a:lnTo>
                  <a:lnTo>
                    <a:pt x="28956" y="941260"/>
                  </a:lnTo>
                  <a:lnTo>
                    <a:pt x="667" y="931164"/>
                  </a:lnTo>
                  <a:lnTo>
                    <a:pt x="0" y="930878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664019" y="1334474"/>
              <a:ext cx="7118318" cy="984980"/>
            </a:xfrm>
            <a:custGeom>
              <a:avLst/>
              <a:gdLst>
                <a:gd name="connsiteX0" fmla="*/ 7118319 w 7118318"/>
                <a:gd name="connsiteY0" fmla="*/ 81439 h 984980"/>
                <a:gd name="connsiteX1" fmla="*/ 7105650 w 7118318"/>
                <a:gd name="connsiteY1" fmla="*/ 86677 h 984980"/>
                <a:gd name="connsiteX2" fmla="*/ 7068789 w 7118318"/>
                <a:gd name="connsiteY2" fmla="*/ 101632 h 984980"/>
                <a:gd name="connsiteX3" fmla="*/ 7031927 w 7118318"/>
                <a:gd name="connsiteY3" fmla="*/ 116586 h 984980"/>
                <a:gd name="connsiteX4" fmla="*/ 6995255 w 7118318"/>
                <a:gd name="connsiteY4" fmla="*/ 131350 h 984980"/>
                <a:gd name="connsiteX5" fmla="*/ 6958489 w 7118318"/>
                <a:gd name="connsiteY5" fmla="*/ 146113 h 984980"/>
                <a:gd name="connsiteX6" fmla="*/ 6921818 w 7118318"/>
                <a:gd name="connsiteY6" fmla="*/ 160687 h 984980"/>
                <a:gd name="connsiteX7" fmla="*/ 6885242 w 7118318"/>
                <a:gd name="connsiteY7" fmla="*/ 175260 h 984980"/>
                <a:gd name="connsiteX8" fmla="*/ 6848571 w 7118318"/>
                <a:gd name="connsiteY8" fmla="*/ 189643 h 984980"/>
                <a:gd name="connsiteX9" fmla="*/ 6812090 w 7118318"/>
                <a:gd name="connsiteY9" fmla="*/ 203930 h 984980"/>
                <a:gd name="connsiteX10" fmla="*/ 6775609 w 7118318"/>
                <a:gd name="connsiteY10" fmla="*/ 218122 h 984980"/>
                <a:gd name="connsiteX11" fmla="*/ 6739128 w 7118318"/>
                <a:gd name="connsiteY11" fmla="*/ 232220 h 984980"/>
                <a:gd name="connsiteX12" fmla="*/ 6702743 w 7118318"/>
                <a:gd name="connsiteY12" fmla="*/ 246126 h 984980"/>
                <a:gd name="connsiteX13" fmla="*/ 6666357 w 7118318"/>
                <a:gd name="connsiteY13" fmla="*/ 259937 h 984980"/>
                <a:gd name="connsiteX14" fmla="*/ 6630067 w 7118318"/>
                <a:gd name="connsiteY14" fmla="*/ 273558 h 984980"/>
                <a:gd name="connsiteX15" fmla="*/ 6593777 w 7118318"/>
                <a:gd name="connsiteY15" fmla="*/ 287084 h 984980"/>
                <a:gd name="connsiteX16" fmla="*/ 6557487 w 7118318"/>
                <a:gd name="connsiteY16" fmla="*/ 300514 h 984980"/>
                <a:gd name="connsiteX17" fmla="*/ 6521292 w 7118318"/>
                <a:gd name="connsiteY17" fmla="*/ 313754 h 984980"/>
                <a:gd name="connsiteX18" fmla="*/ 6485192 w 7118318"/>
                <a:gd name="connsiteY18" fmla="*/ 326803 h 984980"/>
                <a:gd name="connsiteX19" fmla="*/ 6448997 w 7118318"/>
                <a:gd name="connsiteY19" fmla="*/ 339757 h 984980"/>
                <a:gd name="connsiteX20" fmla="*/ 6412992 w 7118318"/>
                <a:gd name="connsiteY20" fmla="*/ 352520 h 984980"/>
                <a:gd name="connsiteX21" fmla="*/ 6376988 w 7118318"/>
                <a:gd name="connsiteY21" fmla="*/ 365188 h 984980"/>
                <a:gd name="connsiteX22" fmla="*/ 6340983 w 7118318"/>
                <a:gd name="connsiteY22" fmla="*/ 377666 h 984980"/>
                <a:gd name="connsiteX23" fmla="*/ 6305074 w 7118318"/>
                <a:gd name="connsiteY23" fmla="*/ 389954 h 984980"/>
                <a:gd name="connsiteX24" fmla="*/ 6269165 w 7118318"/>
                <a:gd name="connsiteY24" fmla="*/ 402146 h 984980"/>
                <a:gd name="connsiteX25" fmla="*/ 6233351 w 7118318"/>
                <a:gd name="connsiteY25" fmla="*/ 414147 h 984980"/>
                <a:gd name="connsiteX26" fmla="*/ 6197537 w 7118318"/>
                <a:gd name="connsiteY26" fmla="*/ 425958 h 984980"/>
                <a:gd name="connsiteX27" fmla="*/ 6161818 w 7118318"/>
                <a:gd name="connsiteY27" fmla="*/ 437674 h 984980"/>
                <a:gd name="connsiteX28" fmla="*/ 6126099 w 7118318"/>
                <a:gd name="connsiteY28" fmla="*/ 449199 h 984980"/>
                <a:gd name="connsiteX29" fmla="*/ 6090380 w 7118318"/>
                <a:gd name="connsiteY29" fmla="*/ 460534 h 984980"/>
                <a:gd name="connsiteX30" fmla="*/ 6054757 w 7118318"/>
                <a:gd name="connsiteY30" fmla="*/ 471678 h 984980"/>
                <a:gd name="connsiteX31" fmla="*/ 6019229 w 7118318"/>
                <a:gd name="connsiteY31" fmla="*/ 482727 h 984980"/>
                <a:gd name="connsiteX32" fmla="*/ 5983605 w 7118318"/>
                <a:gd name="connsiteY32" fmla="*/ 493585 h 984980"/>
                <a:gd name="connsiteX33" fmla="*/ 5948172 w 7118318"/>
                <a:gd name="connsiteY33" fmla="*/ 504349 h 984980"/>
                <a:gd name="connsiteX34" fmla="*/ 5912644 w 7118318"/>
                <a:gd name="connsiteY34" fmla="*/ 514921 h 984980"/>
                <a:gd name="connsiteX35" fmla="*/ 5877306 w 7118318"/>
                <a:gd name="connsiteY35" fmla="*/ 525304 h 984980"/>
                <a:gd name="connsiteX36" fmla="*/ 5841873 w 7118318"/>
                <a:gd name="connsiteY36" fmla="*/ 535496 h 984980"/>
                <a:gd name="connsiteX37" fmla="*/ 5806535 w 7118318"/>
                <a:gd name="connsiteY37" fmla="*/ 545592 h 984980"/>
                <a:gd name="connsiteX38" fmla="*/ 5771293 w 7118318"/>
                <a:gd name="connsiteY38" fmla="*/ 555593 h 984980"/>
                <a:gd name="connsiteX39" fmla="*/ 5736051 w 7118318"/>
                <a:gd name="connsiteY39" fmla="*/ 565309 h 984980"/>
                <a:gd name="connsiteX40" fmla="*/ 5700808 w 7118318"/>
                <a:gd name="connsiteY40" fmla="*/ 574929 h 984980"/>
                <a:gd name="connsiteX41" fmla="*/ 5665661 w 7118318"/>
                <a:gd name="connsiteY41" fmla="*/ 584454 h 984980"/>
                <a:gd name="connsiteX42" fmla="*/ 5630514 w 7118318"/>
                <a:gd name="connsiteY42" fmla="*/ 593788 h 984980"/>
                <a:gd name="connsiteX43" fmla="*/ 5595462 w 7118318"/>
                <a:gd name="connsiteY43" fmla="*/ 603028 h 984980"/>
                <a:gd name="connsiteX44" fmla="*/ 5560410 w 7118318"/>
                <a:gd name="connsiteY44" fmla="*/ 612172 h 984980"/>
                <a:gd name="connsiteX45" fmla="*/ 5525453 w 7118318"/>
                <a:gd name="connsiteY45" fmla="*/ 621030 h 984980"/>
                <a:gd name="connsiteX46" fmla="*/ 5490496 w 7118318"/>
                <a:gd name="connsiteY46" fmla="*/ 629888 h 984980"/>
                <a:gd name="connsiteX47" fmla="*/ 5455539 w 7118318"/>
                <a:gd name="connsiteY47" fmla="*/ 638556 h 984980"/>
                <a:gd name="connsiteX48" fmla="*/ 5420678 w 7118318"/>
                <a:gd name="connsiteY48" fmla="*/ 647224 h 984980"/>
                <a:gd name="connsiteX49" fmla="*/ 5385912 w 7118318"/>
                <a:gd name="connsiteY49" fmla="*/ 655606 h 984980"/>
                <a:gd name="connsiteX50" fmla="*/ 5351145 w 7118318"/>
                <a:gd name="connsiteY50" fmla="*/ 663988 h 984980"/>
                <a:gd name="connsiteX51" fmla="*/ 5316379 w 7118318"/>
                <a:gd name="connsiteY51" fmla="*/ 672275 h 984980"/>
                <a:gd name="connsiteX52" fmla="*/ 5281613 w 7118318"/>
                <a:gd name="connsiteY52" fmla="*/ 680371 h 984980"/>
                <a:gd name="connsiteX53" fmla="*/ 5247037 w 7118318"/>
                <a:gd name="connsiteY53" fmla="*/ 688467 h 984980"/>
                <a:gd name="connsiteX54" fmla="*/ 5212366 w 7118318"/>
                <a:gd name="connsiteY54" fmla="*/ 696468 h 984980"/>
                <a:gd name="connsiteX55" fmla="*/ 5177790 w 7118318"/>
                <a:gd name="connsiteY55" fmla="*/ 704374 h 984980"/>
                <a:gd name="connsiteX56" fmla="*/ 5143310 w 7118318"/>
                <a:gd name="connsiteY56" fmla="*/ 712184 h 984980"/>
                <a:gd name="connsiteX57" fmla="*/ 5108734 w 7118318"/>
                <a:gd name="connsiteY57" fmla="*/ 719900 h 984980"/>
                <a:gd name="connsiteX58" fmla="*/ 5074349 w 7118318"/>
                <a:gd name="connsiteY58" fmla="*/ 727615 h 984980"/>
                <a:gd name="connsiteX59" fmla="*/ 5039868 w 7118318"/>
                <a:gd name="connsiteY59" fmla="*/ 735235 h 984980"/>
                <a:gd name="connsiteX60" fmla="*/ 5005578 w 7118318"/>
                <a:gd name="connsiteY60" fmla="*/ 742759 h 984980"/>
                <a:gd name="connsiteX61" fmla="*/ 4971193 w 7118318"/>
                <a:gd name="connsiteY61" fmla="*/ 750284 h 984980"/>
                <a:gd name="connsiteX62" fmla="*/ 4936903 w 7118318"/>
                <a:gd name="connsiteY62" fmla="*/ 757809 h 984980"/>
                <a:gd name="connsiteX63" fmla="*/ 4902708 w 7118318"/>
                <a:gd name="connsiteY63" fmla="*/ 765238 h 984980"/>
                <a:gd name="connsiteX64" fmla="*/ 4868418 w 7118318"/>
                <a:gd name="connsiteY64" fmla="*/ 772668 h 984980"/>
                <a:gd name="connsiteX65" fmla="*/ 4834319 w 7118318"/>
                <a:gd name="connsiteY65" fmla="*/ 780097 h 984980"/>
                <a:gd name="connsiteX66" fmla="*/ 4800124 w 7118318"/>
                <a:gd name="connsiteY66" fmla="*/ 787527 h 984980"/>
                <a:gd name="connsiteX67" fmla="*/ 4766120 w 7118318"/>
                <a:gd name="connsiteY67" fmla="*/ 794956 h 984980"/>
                <a:gd name="connsiteX68" fmla="*/ 4732020 w 7118318"/>
                <a:gd name="connsiteY68" fmla="*/ 802481 h 984980"/>
                <a:gd name="connsiteX69" fmla="*/ 4698016 w 7118318"/>
                <a:gd name="connsiteY69" fmla="*/ 809911 h 984980"/>
                <a:gd name="connsiteX70" fmla="*/ 4664107 w 7118318"/>
                <a:gd name="connsiteY70" fmla="*/ 817435 h 984980"/>
                <a:gd name="connsiteX71" fmla="*/ 4630103 w 7118318"/>
                <a:gd name="connsiteY71" fmla="*/ 824960 h 984980"/>
                <a:gd name="connsiteX72" fmla="*/ 4596289 w 7118318"/>
                <a:gd name="connsiteY72" fmla="*/ 832580 h 984980"/>
                <a:gd name="connsiteX73" fmla="*/ 4562380 w 7118318"/>
                <a:gd name="connsiteY73" fmla="*/ 840200 h 984980"/>
                <a:gd name="connsiteX74" fmla="*/ 4528566 w 7118318"/>
                <a:gd name="connsiteY74" fmla="*/ 847916 h 984980"/>
                <a:gd name="connsiteX75" fmla="*/ 4494848 w 7118318"/>
                <a:gd name="connsiteY75" fmla="*/ 855726 h 984980"/>
                <a:gd name="connsiteX76" fmla="*/ 4461129 w 7118318"/>
                <a:gd name="connsiteY76" fmla="*/ 863632 h 984980"/>
                <a:gd name="connsiteX77" fmla="*/ 4427411 w 7118318"/>
                <a:gd name="connsiteY77" fmla="*/ 871633 h 984980"/>
                <a:gd name="connsiteX78" fmla="*/ 4393788 w 7118318"/>
                <a:gd name="connsiteY78" fmla="*/ 879538 h 984980"/>
                <a:gd name="connsiteX79" fmla="*/ 4360164 w 7118318"/>
                <a:gd name="connsiteY79" fmla="*/ 885920 h 984980"/>
                <a:gd name="connsiteX80" fmla="*/ 4326636 w 7118318"/>
                <a:gd name="connsiteY80" fmla="*/ 890397 h 984980"/>
                <a:gd name="connsiteX81" fmla="*/ 4293108 w 7118318"/>
                <a:gd name="connsiteY81" fmla="*/ 893064 h 984980"/>
                <a:gd name="connsiteX82" fmla="*/ 4259580 w 7118318"/>
                <a:gd name="connsiteY82" fmla="*/ 894017 h 984980"/>
                <a:gd name="connsiteX83" fmla="*/ 4226148 w 7118318"/>
                <a:gd name="connsiteY83" fmla="*/ 893159 h 984980"/>
                <a:gd name="connsiteX84" fmla="*/ 4192715 w 7118318"/>
                <a:gd name="connsiteY84" fmla="*/ 890778 h 984980"/>
                <a:gd name="connsiteX85" fmla="*/ 4159377 w 7118318"/>
                <a:gd name="connsiteY85" fmla="*/ 886873 h 984980"/>
                <a:gd name="connsiteX86" fmla="*/ 4126040 w 7118318"/>
                <a:gd name="connsiteY86" fmla="*/ 881443 h 984980"/>
                <a:gd name="connsiteX87" fmla="*/ 4092702 w 7118318"/>
                <a:gd name="connsiteY87" fmla="*/ 874681 h 984980"/>
                <a:gd name="connsiteX88" fmla="*/ 4059460 w 7118318"/>
                <a:gd name="connsiteY88" fmla="*/ 866584 h 984980"/>
                <a:gd name="connsiteX89" fmla="*/ 4026313 w 7118318"/>
                <a:gd name="connsiteY89" fmla="*/ 857250 h 984980"/>
                <a:gd name="connsiteX90" fmla="*/ 3993071 w 7118318"/>
                <a:gd name="connsiteY90" fmla="*/ 846772 h 984980"/>
                <a:gd name="connsiteX91" fmla="*/ 3959924 w 7118318"/>
                <a:gd name="connsiteY91" fmla="*/ 835152 h 984980"/>
                <a:gd name="connsiteX92" fmla="*/ 3926872 w 7118318"/>
                <a:gd name="connsiteY92" fmla="*/ 822579 h 984980"/>
                <a:gd name="connsiteX93" fmla="*/ 3893820 w 7118318"/>
                <a:gd name="connsiteY93" fmla="*/ 808958 h 984980"/>
                <a:gd name="connsiteX94" fmla="*/ 3860768 w 7118318"/>
                <a:gd name="connsiteY94" fmla="*/ 794385 h 984980"/>
                <a:gd name="connsiteX95" fmla="*/ 3827812 w 7118318"/>
                <a:gd name="connsiteY95" fmla="*/ 779050 h 984980"/>
                <a:gd name="connsiteX96" fmla="*/ 3794855 w 7118318"/>
                <a:gd name="connsiteY96" fmla="*/ 762857 h 984980"/>
                <a:gd name="connsiteX97" fmla="*/ 3761994 w 7118318"/>
                <a:gd name="connsiteY97" fmla="*/ 745998 h 984980"/>
                <a:gd name="connsiteX98" fmla="*/ 3729133 w 7118318"/>
                <a:gd name="connsiteY98" fmla="*/ 728472 h 984980"/>
                <a:gd name="connsiteX99" fmla="*/ 3696272 w 7118318"/>
                <a:gd name="connsiteY99" fmla="*/ 710279 h 984980"/>
                <a:gd name="connsiteX100" fmla="*/ 3663506 w 7118318"/>
                <a:gd name="connsiteY100" fmla="*/ 691610 h 984980"/>
                <a:gd name="connsiteX101" fmla="*/ 3630740 w 7118318"/>
                <a:gd name="connsiteY101" fmla="*/ 672465 h 984980"/>
                <a:gd name="connsiteX102" fmla="*/ 3598069 w 7118318"/>
                <a:gd name="connsiteY102" fmla="*/ 652843 h 984980"/>
                <a:gd name="connsiteX103" fmla="*/ 3565398 w 7118318"/>
                <a:gd name="connsiteY103" fmla="*/ 632841 h 984980"/>
                <a:gd name="connsiteX104" fmla="*/ 3532823 w 7118318"/>
                <a:gd name="connsiteY104" fmla="*/ 612458 h 984980"/>
                <a:gd name="connsiteX105" fmla="*/ 3500152 w 7118318"/>
                <a:gd name="connsiteY105" fmla="*/ 591884 h 984980"/>
                <a:gd name="connsiteX106" fmla="*/ 3467672 w 7118318"/>
                <a:gd name="connsiteY106" fmla="*/ 571024 h 984980"/>
                <a:gd name="connsiteX107" fmla="*/ 3435096 w 7118318"/>
                <a:gd name="connsiteY107" fmla="*/ 549973 h 984980"/>
                <a:gd name="connsiteX108" fmla="*/ 3402711 w 7118318"/>
                <a:gd name="connsiteY108" fmla="*/ 528828 h 984980"/>
                <a:gd name="connsiteX109" fmla="*/ 3370231 w 7118318"/>
                <a:gd name="connsiteY109" fmla="*/ 507683 h 984980"/>
                <a:gd name="connsiteX110" fmla="*/ 3337846 w 7118318"/>
                <a:gd name="connsiteY110" fmla="*/ 486442 h 984980"/>
                <a:gd name="connsiteX111" fmla="*/ 3305461 w 7118318"/>
                <a:gd name="connsiteY111" fmla="*/ 465201 h 984980"/>
                <a:gd name="connsiteX112" fmla="*/ 3273171 w 7118318"/>
                <a:gd name="connsiteY112" fmla="*/ 443960 h 984980"/>
                <a:gd name="connsiteX113" fmla="*/ 3240881 w 7118318"/>
                <a:gd name="connsiteY113" fmla="*/ 422910 h 984980"/>
                <a:gd name="connsiteX114" fmla="*/ 3208687 w 7118318"/>
                <a:gd name="connsiteY114" fmla="*/ 401955 h 984980"/>
                <a:gd name="connsiteX115" fmla="*/ 3176492 w 7118318"/>
                <a:gd name="connsiteY115" fmla="*/ 381191 h 984980"/>
                <a:gd name="connsiteX116" fmla="*/ 3144298 w 7118318"/>
                <a:gd name="connsiteY116" fmla="*/ 360617 h 984980"/>
                <a:gd name="connsiteX117" fmla="*/ 3112199 w 7118318"/>
                <a:gd name="connsiteY117" fmla="*/ 340328 h 984980"/>
                <a:gd name="connsiteX118" fmla="*/ 3080099 w 7118318"/>
                <a:gd name="connsiteY118" fmla="*/ 320326 h 984980"/>
                <a:gd name="connsiteX119" fmla="*/ 3048096 w 7118318"/>
                <a:gd name="connsiteY119" fmla="*/ 300704 h 984980"/>
                <a:gd name="connsiteX120" fmla="*/ 3016091 w 7118318"/>
                <a:gd name="connsiteY120" fmla="*/ 281368 h 984980"/>
                <a:gd name="connsiteX121" fmla="*/ 2984088 w 7118318"/>
                <a:gd name="connsiteY121" fmla="*/ 262509 h 984980"/>
                <a:gd name="connsiteX122" fmla="*/ 2952179 w 7118318"/>
                <a:gd name="connsiteY122" fmla="*/ 244030 h 984980"/>
                <a:gd name="connsiteX123" fmla="*/ 2920270 w 7118318"/>
                <a:gd name="connsiteY123" fmla="*/ 226028 h 984980"/>
                <a:gd name="connsiteX124" fmla="*/ 2888456 w 7118318"/>
                <a:gd name="connsiteY124" fmla="*/ 208597 h 984980"/>
                <a:gd name="connsiteX125" fmla="*/ 2856643 w 7118318"/>
                <a:gd name="connsiteY125" fmla="*/ 191643 h 984980"/>
                <a:gd name="connsiteX126" fmla="*/ 2824829 w 7118318"/>
                <a:gd name="connsiteY126" fmla="*/ 175165 h 984980"/>
                <a:gd name="connsiteX127" fmla="*/ 2793111 w 7118318"/>
                <a:gd name="connsiteY127" fmla="*/ 159353 h 984980"/>
                <a:gd name="connsiteX128" fmla="*/ 2761393 w 7118318"/>
                <a:gd name="connsiteY128" fmla="*/ 144209 h 984980"/>
                <a:gd name="connsiteX129" fmla="*/ 2729770 w 7118318"/>
                <a:gd name="connsiteY129" fmla="*/ 129635 h 984980"/>
                <a:gd name="connsiteX130" fmla="*/ 2698147 w 7118318"/>
                <a:gd name="connsiteY130" fmla="*/ 115729 h 984980"/>
                <a:gd name="connsiteX131" fmla="*/ 2666524 w 7118318"/>
                <a:gd name="connsiteY131" fmla="*/ 102489 h 984980"/>
                <a:gd name="connsiteX132" fmla="*/ 2634996 w 7118318"/>
                <a:gd name="connsiteY132" fmla="*/ 90011 h 984980"/>
                <a:gd name="connsiteX133" fmla="*/ 2603468 w 7118318"/>
                <a:gd name="connsiteY133" fmla="*/ 78296 h 984980"/>
                <a:gd name="connsiteX134" fmla="*/ 2571941 w 7118318"/>
                <a:gd name="connsiteY134" fmla="*/ 67246 h 984980"/>
                <a:gd name="connsiteX135" fmla="*/ 2540508 w 7118318"/>
                <a:gd name="connsiteY135" fmla="*/ 57055 h 984980"/>
                <a:gd name="connsiteX136" fmla="*/ 2509076 w 7118318"/>
                <a:gd name="connsiteY136" fmla="*/ 47530 h 984980"/>
                <a:gd name="connsiteX137" fmla="*/ 2477738 w 7118318"/>
                <a:gd name="connsiteY137" fmla="*/ 38957 h 984980"/>
                <a:gd name="connsiteX138" fmla="*/ 2446401 w 7118318"/>
                <a:gd name="connsiteY138" fmla="*/ 31147 h 984980"/>
                <a:gd name="connsiteX139" fmla="*/ 2415064 w 7118318"/>
                <a:gd name="connsiteY139" fmla="*/ 24193 h 984980"/>
                <a:gd name="connsiteX140" fmla="*/ 2383822 w 7118318"/>
                <a:gd name="connsiteY140" fmla="*/ 18002 h 984980"/>
                <a:gd name="connsiteX141" fmla="*/ 2352580 w 7118318"/>
                <a:gd name="connsiteY141" fmla="*/ 12763 h 984980"/>
                <a:gd name="connsiteX142" fmla="*/ 2321433 w 7118318"/>
                <a:gd name="connsiteY142" fmla="*/ 8477 h 984980"/>
                <a:gd name="connsiteX143" fmla="*/ 2290191 w 7118318"/>
                <a:gd name="connsiteY143" fmla="*/ 4953 h 984980"/>
                <a:gd name="connsiteX144" fmla="*/ 2259140 w 7118318"/>
                <a:gd name="connsiteY144" fmla="*/ 2381 h 984980"/>
                <a:gd name="connsiteX145" fmla="*/ 2227993 w 7118318"/>
                <a:gd name="connsiteY145" fmla="*/ 762 h 984980"/>
                <a:gd name="connsiteX146" fmla="*/ 2196941 w 7118318"/>
                <a:gd name="connsiteY146" fmla="*/ 0 h 984980"/>
                <a:gd name="connsiteX147" fmla="*/ 2165890 w 7118318"/>
                <a:gd name="connsiteY147" fmla="*/ 191 h 984980"/>
                <a:gd name="connsiteX148" fmla="*/ 2134934 w 7118318"/>
                <a:gd name="connsiteY148" fmla="*/ 1333 h 984980"/>
                <a:gd name="connsiteX149" fmla="*/ 2103977 w 7118318"/>
                <a:gd name="connsiteY149" fmla="*/ 3429 h 984980"/>
                <a:gd name="connsiteX150" fmla="*/ 2073021 w 7118318"/>
                <a:gd name="connsiteY150" fmla="*/ 6477 h 984980"/>
                <a:gd name="connsiteX151" fmla="*/ 2042160 w 7118318"/>
                <a:gd name="connsiteY151" fmla="*/ 10477 h 984980"/>
                <a:gd name="connsiteX152" fmla="*/ 2011299 w 7118318"/>
                <a:gd name="connsiteY152" fmla="*/ 15430 h 984980"/>
                <a:gd name="connsiteX153" fmla="*/ 1980533 w 7118318"/>
                <a:gd name="connsiteY153" fmla="*/ 21336 h 984980"/>
                <a:gd name="connsiteX154" fmla="*/ 1949768 w 7118318"/>
                <a:gd name="connsiteY154" fmla="*/ 28194 h 984980"/>
                <a:gd name="connsiteX155" fmla="*/ 1919002 w 7118318"/>
                <a:gd name="connsiteY155" fmla="*/ 36004 h 984980"/>
                <a:gd name="connsiteX156" fmla="*/ 1888236 w 7118318"/>
                <a:gd name="connsiteY156" fmla="*/ 44767 h 984980"/>
                <a:gd name="connsiteX157" fmla="*/ 1857566 w 7118318"/>
                <a:gd name="connsiteY157" fmla="*/ 54483 h 984980"/>
                <a:gd name="connsiteX158" fmla="*/ 1826895 w 7118318"/>
                <a:gd name="connsiteY158" fmla="*/ 65151 h 984980"/>
                <a:gd name="connsiteX159" fmla="*/ 1796320 w 7118318"/>
                <a:gd name="connsiteY159" fmla="*/ 76771 h 984980"/>
                <a:gd name="connsiteX160" fmla="*/ 1765745 w 7118318"/>
                <a:gd name="connsiteY160" fmla="*/ 89345 h 984980"/>
                <a:gd name="connsiteX161" fmla="*/ 1735169 w 7118318"/>
                <a:gd name="connsiteY161" fmla="*/ 102870 h 984980"/>
                <a:gd name="connsiteX162" fmla="*/ 1704689 w 7118318"/>
                <a:gd name="connsiteY162" fmla="*/ 117253 h 984980"/>
                <a:gd name="connsiteX163" fmla="*/ 1674114 w 7118318"/>
                <a:gd name="connsiteY163" fmla="*/ 132588 h 984980"/>
                <a:gd name="connsiteX164" fmla="*/ 1643729 w 7118318"/>
                <a:gd name="connsiteY164" fmla="*/ 148876 h 984980"/>
                <a:gd name="connsiteX165" fmla="*/ 1613249 w 7118318"/>
                <a:gd name="connsiteY165" fmla="*/ 166021 h 984980"/>
                <a:gd name="connsiteX166" fmla="*/ 1582865 w 7118318"/>
                <a:gd name="connsiteY166" fmla="*/ 184118 h 984980"/>
                <a:gd name="connsiteX167" fmla="*/ 1552575 w 7118318"/>
                <a:gd name="connsiteY167" fmla="*/ 203073 h 984980"/>
                <a:gd name="connsiteX168" fmla="*/ 1522190 w 7118318"/>
                <a:gd name="connsiteY168" fmla="*/ 222885 h 984980"/>
                <a:gd name="connsiteX169" fmla="*/ 1491901 w 7118318"/>
                <a:gd name="connsiteY169" fmla="*/ 243554 h 984980"/>
                <a:gd name="connsiteX170" fmla="*/ 1461611 w 7118318"/>
                <a:gd name="connsiteY170" fmla="*/ 265081 h 984980"/>
                <a:gd name="connsiteX171" fmla="*/ 1431417 w 7118318"/>
                <a:gd name="connsiteY171" fmla="*/ 287464 h 984980"/>
                <a:gd name="connsiteX172" fmla="*/ 1401223 w 7118318"/>
                <a:gd name="connsiteY172" fmla="*/ 310610 h 984980"/>
                <a:gd name="connsiteX173" fmla="*/ 1371029 w 7118318"/>
                <a:gd name="connsiteY173" fmla="*/ 334518 h 984980"/>
                <a:gd name="connsiteX174" fmla="*/ 1340930 w 7118318"/>
                <a:gd name="connsiteY174" fmla="*/ 359283 h 984980"/>
                <a:gd name="connsiteX175" fmla="*/ 1310831 w 7118318"/>
                <a:gd name="connsiteY175" fmla="*/ 384715 h 984980"/>
                <a:gd name="connsiteX176" fmla="*/ 1280732 w 7118318"/>
                <a:gd name="connsiteY176" fmla="*/ 411004 h 984980"/>
                <a:gd name="connsiteX177" fmla="*/ 1250728 w 7118318"/>
                <a:gd name="connsiteY177" fmla="*/ 437864 h 984980"/>
                <a:gd name="connsiteX178" fmla="*/ 1220724 w 7118318"/>
                <a:gd name="connsiteY178" fmla="*/ 465487 h 984980"/>
                <a:gd name="connsiteX179" fmla="*/ 1190720 w 7118318"/>
                <a:gd name="connsiteY179" fmla="*/ 492919 h 984980"/>
                <a:gd name="connsiteX180" fmla="*/ 1160812 w 7118318"/>
                <a:gd name="connsiteY180" fmla="*/ 520065 h 984980"/>
                <a:gd name="connsiteX181" fmla="*/ 1130903 w 7118318"/>
                <a:gd name="connsiteY181" fmla="*/ 546735 h 984980"/>
                <a:gd name="connsiteX182" fmla="*/ 1100995 w 7118318"/>
                <a:gd name="connsiteY182" fmla="*/ 573024 h 984980"/>
                <a:gd name="connsiteX183" fmla="*/ 1071182 w 7118318"/>
                <a:gd name="connsiteY183" fmla="*/ 598742 h 984980"/>
                <a:gd name="connsiteX184" fmla="*/ 1041368 w 7118318"/>
                <a:gd name="connsiteY184" fmla="*/ 623888 h 984980"/>
                <a:gd name="connsiteX185" fmla="*/ 1011555 w 7118318"/>
                <a:gd name="connsiteY185" fmla="*/ 648557 h 984980"/>
                <a:gd name="connsiteX186" fmla="*/ 981837 w 7118318"/>
                <a:gd name="connsiteY186" fmla="*/ 672560 h 984980"/>
                <a:gd name="connsiteX187" fmla="*/ 952119 w 7118318"/>
                <a:gd name="connsiteY187" fmla="*/ 695897 h 984980"/>
                <a:gd name="connsiteX188" fmla="*/ 922401 w 7118318"/>
                <a:gd name="connsiteY188" fmla="*/ 718566 h 984980"/>
                <a:gd name="connsiteX189" fmla="*/ 892778 w 7118318"/>
                <a:gd name="connsiteY189" fmla="*/ 740473 h 984980"/>
                <a:gd name="connsiteX190" fmla="*/ 863156 w 7118318"/>
                <a:gd name="connsiteY190" fmla="*/ 761619 h 984980"/>
                <a:gd name="connsiteX191" fmla="*/ 833628 w 7118318"/>
                <a:gd name="connsiteY191" fmla="*/ 781907 h 984980"/>
                <a:gd name="connsiteX192" fmla="*/ 804101 w 7118318"/>
                <a:gd name="connsiteY192" fmla="*/ 801434 h 984980"/>
                <a:gd name="connsiteX193" fmla="*/ 774573 w 7118318"/>
                <a:gd name="connsiteY193" fmla="*/ 820102 h 984980"/>
                <a:gd name="connsiteX194" fmla="*/ 745046 w 7118318"/>
                <a:gd name="connsiteY194" fmla="*/ 837819 h 984980"/>
                <a:gd name="connsiteX195" fmla="*/ 715613 w 7118318"/>
                <a:gd name="connsiteY195" fmla="*/ 854678 h 984980"/>
                <a:gd name="connsiteX196" fmla="*/ 686276 w 7118318"/>
                <a:gd name="connsiteY196" fmla="*/ 870585 h 984980"/>
                <a:gd name="connsiteX197" fmla="*/ 656844 w 7118318"/>
                <a:gd name="connsiteY197" fmla="*/ 885539 h 984980"/>
                <a:gd name="connsiteX198" fmla="*/ 627507 w 7118318"/>
                <a:gd name="connsiteY198" fmla="*/ 899541 h 984980"/>
                <a:gd name="connsiteX199" fmla="*/ 598170 w 7118318"/>
                <a:gd name="connsiteY199" fmla="*/ 912495 h 984980"/>
                <a:gd name="connsiteX200" fmla="*/ 568928 w 7118318"/>
                <a:gd name="connsiteY200" fmla="*/ 924401 h 984980"/>
                <a:gd name="connsiteX201" fmla="*/ 539687 w 7118318"/>
                <a:gd name="connsiteY201" fmla="*/ 935355 h 984980"/>
                <a:gd name="connsiteX202" fmla="*/ 510540 w 7118318"/>
                <a:gd name="connsiteY202" fmla="*/ 945166 h 984980"/>
                <a:gd name="connsiteX203" fmla="*/ 481298 w 7118318"/>
                <a:gd name="connsiteY203" fmla="*/ 954024 h 984980"/>
                <a:gd name="connsiteX204" fmla="*/ 452247 w 7118318"/>
                <a:gd name="connsiteY204" fmla="*/ 961739 h 984980"/>
                <a:gd name="connsiteX205" fmla="*/ 423101 w 7118318"/>
                <a:gd name="connsiteY205" fmla="*/ 968312 h 984980"/>
                <a:gd name="connsiteX206" fmla="*/ 394049 w 7118318"/>
                <a:gd name="connsiteY206" fmla="*/ 973836 h 984980"/>
                <a:gd name="connsiteX207" fmla="*/ 364998 w 7118318"/>
                <a:gd name="connsiteY207" fmla="*/ 978313 h 984980"/>
                <a:gd name="connsiteX208" fmla="*/ 336042 w 7118318"/>
                <a:gd name="connsiteY208" fmla="*/ 981647 h 984980"/>
                <a:gd name="connsiteX209" fmla="*/ 307086 w 7118318"/>
                <a:gd name="connsiteY209" fmla="*/ 983837 h 984980"/>
                <a:gd name="connsiteX210" fmla="*/ 278130 w 7118318"/>
                <a:gd name="connsiteY210" fmla="*/ 984980 h 984980"/>
                <a:gd name="connsiteX211" fmla="*/ 249269 w 7118318"/>
                <a:gd name="connsiteY211" fmla="*/ 984885 h 984980"/>
                <a:gd name="connsiteX212" fmla="*/ 220409 w 7118318"/>
                <a:gd name="connsiteY212" fmla="*/ 983742 h 984980"/>
                <a:gd name="connsiteX213" fmla="*/ 191548 w 7118318"/>
                <a:gd name="connsiteY213" fmla="*/ 981456 h 984980"/>
                <a:gd name="connsiteX214" fmla="*/ 162782 w 7118318"/>
                <a:gd name="connsiteY214" fmla="*/ 978122 h 984980"/>
                <a:gd name="connsiteX215" fmla="*/ 134017 w 7118318"/>
                <a:gd name="connsiteY215" fmla="*/ 973646 h 984980"/>
                <a:gd name="connsiteX216" fmla="*/ 105346 w 7118318"/>
                <a:gd name="connsiteY216" fmla="*/ 968026 h 984980"/>
                <a:gd name="connsiteX217" fmla="*/ 76676 w 7118318"/>
                <a:gd name="connsiteY217" fmla="*/ 961358 h 984980"/>
                <a:gd name="connsiteX218" fmla="*/ 48006 w 7118318"/>
                <a:gd name="connsiteY218" fmla="*/ 953548 h 984980"/>
                <a:gd name="connsiteX219" fmla="*/ 19336 w 7118318"/>
                <a:gd name="connsiteY219" fmla="*/ 944689 h 984980"/>
                <a:gd name="connsiteX220" fmla="*/ 0 w 7118318"/>
                <a:gd name="connsiteY220" fmla="*/ 938022 h 98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7118318" h="984980">
                  <a:moveTo>
                    <a:pt x="7118319" y="81439"/>
                  </a:moveTo>
                  <a:lnTo>
                    <a:pt x="7105650" y="86677"/>
                  </a:lnTo>
                  <a:lnTo>
                    <a:pt x="7068789" y="101632"/>
                  </a:lnTo>
                  <a:lnTo>
                    <a:pt x="7031927" y="116586"/>
                  </a:lnTo>
                  <a:lnTo>
                    <a:pt x="6995255" y="131350"/>
                  </a:lnTo>
                  <a:lnTo>
                    <a:pt x="6958489" y="146113"/>
                  </a:lnTo>
                  <a:lnTo>
                    <a:pt x="6921818" y="160687"/>
                  </a:lnTo>
                  <a:lnTo>
                    <a:pt x="6885242" y="175260"/>
                  </a:lnTo>
                  <a:lnTo>
                    <a:pt x="6848571" y="189643"/>
                  </a:lnTo>
                  <a:lnTo>
                    <a:pt x="6812090" y="203930"/>
                  </a:lnTo>
                  <a:lnTo>
                    <a:pt x="6775609" y="218122"/>
                  </a:lnTo>
                  <a:lnTo>
                    <a:pt x="6739128" y="232220"/>
                  </a:lnTo>
                  <a:lnTo>
                    <a:pt x="6702743" y="246126"/>
                  </a:lnTo>
                  <a:lnTo>
                    <a:pt x="6666357" y="259937"/>
                  </a:lnTo>
                  <a:lnTo>
                    <a:pt x="6630067" y="273558"/>
                  </a:lnTo>
                  <a:lnTo>
                    <a:pt x="6593777" y="287084"/>
                  </a:lnTo>
                  <a:lnTo>
                    <a:pt x="6557487" y="300514"/>
                  </a:lnTo>
                  <a:lnTo>
                    <a:pt x="6521292" y="313754"/>
                  </a:lnTo>
                  <a:lnTo>
                    <a:pt x="6485192" y="326803"/>
                  </a:lnTo>
                  <a:lnTo>
                    <a:pt x="6448997" y="339757"/>
                  </a:lnTo>
                  <a:lnTo>
                    <a:pt x="6412992" y="352520"/>
                  </a:lnTo>
                  <a:lnTo>
                    <a:pt x="6376988" y="365188"/>
                  </a:lnTo>
                  <a:lnTo>
                    <a:pt x="6340983" y="377666"/>
                  </a:lnTo>
                  <a:lnTo>
                    <a:pt x="6305074" y="389954"/>
                  </a:lnTo>
                  <a:lnTo>
                    <a:pt x="6269165" y="402146"/>
                  </a:lnTo>
                  <a:lnTo>
                    <a:pt x="6233351" y="414147"/>
                  </a:lnTo>
                  <a:lnTo>
                    <a:pt x="6197537" y="425958"/>
                  </a:lnTo>
                  <a:lnTo>
                    <a:pt x="6161818" y="437674"/>
                  </a:lnTo>
                  <a:lnTo>
                    <a:pt x="6126099" y="449199"/>
                  </a:lnTo>
                  <a:lnTo>
                    <a:pt x="6090380" y="460534"/>
                  </a:lnTo>
                  <a:lnTo>
                    <a:pt x="6054757" y="471678"/>
                  </a:lnTo>
                  <a:lnTo>
                    <a:pt x="6019229" y="482727"/>
                  </a:lnTo>
                  <a:lnTo>
                    <a:pt x="5983605" y="493585"/>
                  </a:lnTo>
                  <a:lnTo>
                    <a:pt x="5948172" y="504349"/>
                  </a:lnTo>
                  <a:lnTo>
                    <a:pt x="5912644" y="514921"/>
                  </a:lnTo>
                  <a:lnTo>
                    <a:pt x="5877306" y="525304"/>
                  </a:lnTo>
                  <a:lnTo>
                    <a:pt x="5841873" y="535496"/>
                  </a:lnTo>
                  <a:lnTo>
                    <a:pt x="5806535" y="545592"/>
                  </a:lnTo>
                  <a:lnTo>
                    <a:pt x="5771293" y="555593"/>
                  </a:lnTo>
                  <a:lnTo>
                    <a:pt x="5736051" y="565309"/>
                  </a:lnTo>
                  <a:lnTo>
                    <a:pt x="5700808" y="574929"/>
                  </a:lnTo>
                  <a:lnTo>
                    <a:pt x="5665661" y="584454"/>
                  </a:lnTo>
                  <a:lnTo>
                    <a:pt x="5630514" y="593788"/>
                  </a:lnTo>
                  <a:lnTo>
                    <a:pt x="5595462" y="603028"/>
                  </a:lnTo>
                  <a:lnTo>
                    <a:pt x="5560410" y="612172"/>
                  </a:lnTo>
                  <a:lnTo>
                    <a:pt x="5525453" y="621030"/>
                  </a:lnTo>
                  <a:lnTo>
                    <a:pt x="5490496" y="629888"/>
                  </a:lnTo>
                  <a:lnTo>
                    <a:pt x="5455539" y="638556"/>
                  </a:lnTo>
                  <a:lnTo>
                    <a:pt x="5420678" y="647224"/>
                  </a:lnTo>
                  <a:lnTo>
                    <a:pt x="5385912" y="655606"/>
                  </a:lnTo>
                  <a:lnTo>
                    <a:pt x="5351145" y="663988"/>
                  </a:lnTo>
                  <a:lnTo>
                    <a:pt x="5316379" y="672275"/>
                  </a:lnTo>
                  <a:lnTo>
                    <a:pt x="5281613" y="680371"/>
                  </a:lnTo>
                  <a:lnTo>
                    <a:pt x="5247037" y="688467"/>
                  </a:lnTo>
                  <a:lnTo>
                    <a:pt x="5212366" y="696468"/>
                  </a:lnTo>
                  <a:lnTo>
                    <a:pt x="5177790" y="704374"/>
                  </a:lnTo>
                  <a:lnTo>
                    <a:pt x="5143310" y="712184"/>
                  </a:lnTo>
                  <a:lnTo>
                    <a:pt x="5108734" y="719900"/>
                  </a:lnTo>
                  <a:lnTo>
                    <a:pt x="5074349" y="727615"/>
                  </a:lnTo>
                  <a:lnTo>
                    <a:pt x="5039868" y="735235"/>
                  </a:lnTo>
                  <a:lnTo>
                    <a:pt x="5005578" y="742759"/>
                  </a:lnTo>
                  <a:lnTo>
                    <a:pt x="4971193" y="750284"/>
                  </a:lnTo>
                  <a:lnTo>
                    <a:pt x="4936903" y="757809"/>
                  </a:lnTo>
                  <a:lnTo>
                    <a:pt x="4902708" y="765238"/>
                  </a:lnTo>
                  <a:lnTo>
                    <a:pt x="4868418" y="772668"/>
                  </a:lnTo>
                  <a:lnTo>
                    <a:pt x="4834319" y="780097"/>
                  </a:lnTo>
                  <a:lnTo>
                    <a:pt x="4800124" y="787527"/>
                  </a:lnTo>
                  <a:lnTo>
                    <a:pt x="4766120" y="794956"/>
                  </a:lnTo>
                  <a:lnTo>
                    <a:pt x="4732020" y="802481"/>
                  </a:lnTo>
                  <a:lnTo>
                    <a:pt x="4698016" y="809911"/>
                  </a:lnTo>
                  <a:lnTo>
                    <a:pt x="4664107" y="817435"/>
                  </a:lnTo>
                  <a:lnTo>
                    <a:pt x="4630103" y="824960"/>
                  </a:lnTo>
                  <a:lnTo>
                    <a:pt x="4596289" y="832580"/>
                  </a:lnTo>
                  <a:lnTo>
                    <a:pt x="4562380" y="840200"/>
                  </a:lnTo>
                  <a:lnTo>
                    <a:pt x="4528566" y="847916"/>
                  </a:lnTo>
                  <a:lnTo>
                    <a:pt x="4494848" y="855726"/>
                  </a:lnTo>
                  <a:lnTo>
                    <a:pt x="4461129" y="863632"/>
                  </a:lnTo>
                  <a:lnTo>
                    <a:pt x="4427411" y="871633"/>
                  </a:lnTo>
                  <a:lnTo>
                    <a:pt x="4393788" y="879538"/>
                  </a:lnTo>
                  <a:lnTo>
                    <a:pt x="4360164" y="885920"/>
                  </a:lnTo>
                  <a:lnTo>
                    <a:pt x="4326636" y="890397"/>
                  </a:lnTo>
                  <a:lnTo>
                    <a:pt x="4293108" y="893064"/>
                  </a:lnTo>
                  <a:lnTo>
                    <a:pt x="4259580" y="894017"/>
                  </a:lnTo>
                  <a:lnTo>
                    <a:pt x="4226148" y="893159"/>
                  </a:lnTo>
                  <a:lnTo>
                    <a:pt x="4192715" y="890778"/>
                  </a:lnTo>
                  <a:lnTo>
                    <a:pt x="4159377" y="886873"/>
                  </a:lnTo>
                  <a:lnTo>
                    <a:pt x="4126040" y="881443"/>
                  </a:lnTo>
                  <a:lnTo>
                    <a:pt x="4092702" y="874681"/>
                  </a:lnTo>
                  <a:lnTo>
                    <a:pt x="4059460" y="866584"/>
                  </a:lnTo>
                  <a:lnTo>
                    <a:pt x="4026313" y="857250"/>
                  </a:lnTo>
                  <a:lnTo>
                    <a:pt x="3993071" y="846772"/>
                  </a:lnTo>
                  <a:lnTo>
                    <a:pt x="3959924" y="835152"/>
                  </a:lnTo>
                  <a:lnTo>
                    <a:pt x="3926872" y="822579"/>
                  </a:lnTo>
                  <a:lnTo>
                    <a:pt x="3893820" y="808958"/>
                  </a:lnTo>
                  <a:lnTo>
                    <a:pt x="3860768" y="794385"/>
                  </a:lnTo>
                  <a:lnTo>
                    <a:pt x="3827812" y="779050"/>
                  </a:lnTo>
                  <a:lnTo>
                    <a:pt x="3794855" y="762857"/>
                  </a:lnTo>
                  <a:lnTo>
                    <a:pt x="3761994" y="745998"/>
                  </a:lnTo>
                  <a:lnTo>
                    <a:pt x="3729133" y="728472"/>
                  </a:lnTo>
                  <a:lnTo>
                    <a:pt x="3696272" y="710279"/>
                  </a:lnTo>
                  <a:lnTo>
                    <a:pt x="3663506" y="691610"/>
                  </a:lnTo>
                  <a:lnTo>
                    <a:pt x="3630740" y="672465"/>
                  </a:lnTo>
                  <a:lnTo>
                    <a:pt x="3598069" y="652843"/>
                  </a:lnTo>
                  <a:lnTo>
                    <a:pt x="3565398" y="632841"/>
                  </a:lnTo>
                  <a:lnTo>
                    <a:pt x="3532823" y="612458"/>
                  </a:lnTo>
                  <a:lnTo>
                    <a:pt x="3500152" y="591884"/>
                  </a:lnTo>
                  <a:lnTo>
                    <a:pt x="3467672" y="571024"/>
                  </a:lnTo>
                  <a:lnTo>
                    <a:pt x="3435096" y="549973"/>
                  </a:lnTo>
                  <a:lnTo>
                    <a:pt x="3402711" y="528828"/>
                  </a:lnTo>
                  <a:lnTo>
                    <a:pt x="3370231" y="507683"/>
                  </a:lnTo>
                  <a:lnTo>
                    <a:pt x="3337846" y="486442"/>
                  </a:lnTo>
                  <a:lnTo>
                    <a:pt x="3305461" y="465201"/>
                  </a:lnTo>
                  <a:lnTo>
                    <a:pt x="3273171" y="443960"/>
                  </a:lnTo>
                  <a:lnTo>
                    <a:pt x="3240881" y="422910"/>
                  </a:lnTo>
                  <a:lnTo>
                    <a:pt x="3208687" y="401955"/>
                  </a:lnTo>
                  <a:lnTo>
                    <a:pt x="3176492" y="381191"/>
                  </a:lnTo>
                  <a:lnTo>
                    <a:pt x="3144298" y="360617"/>
                  </a:lnTo>
                  <a:lnTo>
                    <a:pt x="3112199" y="340328"/>
                  </a:lnTo>
                  <a:lnTo>
                    <a:pt x="3080099" y="320326"/>
                  </a:lnTo>
                  <a:lnTo>
                    <a:pt x="3048096" y="300704"/>
                  </a:lnTo>
                  <a:lnTo>
                    <a:pt x="3016091" y="281368"/>
                  </a:lnTo>
                  <a:lnTo>
                    <a:pt x="2984088" y="262509"/>
                  </a:lnTo>
                  <a:lnTo>
                    <a:pt x="2952179" y="244030"/>
                  </a:lnTo>
                  <a:lnTo>
                    <a:pt x="2920270" y="226028"/>
                  </a:lnTo>
                  <a:lnTo>
                    <a:pt x="2888456" y="208597"/>
                  </a:lnTo>
                  <a:lnTo>
                    <a:pt x="2856643" y="191643"/>
                  </a:lnTo>
                  <a:lnTo>
                    <a:pt x="2824829" y="175165"/>
                  </a:lnTo>
                  <a:lnTo>
                    <a:pt x="2793111" y="159353"/>
                  </a:lnTo>
                  <a:lnTo>
                    <a:pt x="2761393" y="144209"/>
                  </a:lnTo>
                  <a:lnTo>
                    <a:pt x="2729770" y="129635"/>
                  </a:lnTo>
                  <a:lnTo>
                    <a:pt x="2698147" y="115729"/>
                  </a:lnTo>
                  <a:lnTo>
                    <a:pt x="2666524" y="102489"/>
                  </a:lnTo>
                  <a:lnTo>
                    <a:pt x="2634996" y="90011"/>
                  </a:lnTo>
                  <a:lnTo>
                    <a:pt x="2603468" y="78296"/>
                  </a:lnTo>
                  <a:lnTo>
                    <a:pt x="2571941" y="67246"/>
                  </a:lnTo>
                  <a:lnTo>
                    <a:pt x="2540508" y="57055"/>
                  </a:lnTo>
                  <a:lnTo>
                    <a:pt x="2509076" y="47530"/>
                  </a:lnTo>
                  <a:lnTo>
                    <a:pt x="2477738" y="38957"/>
                  </a:lnTo>
                  <a:lnTo>
                    <a:pt x="2446401" y="31147"/>
                  </a:lnTo>
                  <a:lnTo>
                    <a:pt x="2415064" y="24193"/>
                  </a:lnTo>
                  <a:lnTo>
                    <a:pt x="2383822" y="18002"/>
                  </a:lnTo>
                  <a:lnTo>
                    <a:pt x="2352580" y="12763"/>
                  </a:lnTo>
                  <a:lnTo>
                    <a:pt x="2321433" y="8477"/>
                  </a:lnTo>
                  <a:lnTo>
                    <a:pt x="2290191" y="4953"/>
                  </a:lnTo>
                  <a:lnTo>
                    <a:pt x="2259140" y="2381"/>
                  </a:lnTo>
                  <a:lnTo>
                    <a:pt x="2227993" y="762"/>
                  </a:lnTo>
                  <a:lnTo>
                    <a:pt x="2196941" y="0"/>
                  </a:lnTo>
                  <a:lnTo>
                    <a:pt x="2165890" y="191"/>
                  </a:lnTo>
                  <a:lnTo>
                    <a:pt x="2134934" y="1333"/>
                  </a:lnTo>
                  <a:lnTo>
                    <a:pt x="2103977" y="3429"/>
                  </a:lnTo>
                  <a:lnTo>
                    <a:pt x="2073021" y="6477"/>
                  </a:lnTo>
                  <a:lnTo>
                    <a:pt x="2042160" y="10477"/>
                  </a:lnTo>
                  <a:lnTo>
                    <a:pt x="2011299" y="15430"/>
                  </a:lnTo>
                  <a:lnTo>
                    <a:pt x="1980533" y="21336"/>
                  </a:lnTo>
                  <a:lnTo>
                    <a:pt x="1949768" y="28194"/>
                  </a:lnTo>
                  <a:lnTo>
                    <a:pt x="1919002" y="36004"/>
                  </a:lnTo>
                  <a:lnTo>
                    <a:pt x="1888236" y="44767"/>
                  </a:lnTo>
                  <a:lnTo>
                    <a:pt x="1857566" y="54483"/>
                  </a:lnTo>
                  <a:lnTo>
                    <a:pt x="1826895" y="65151"/>
                  </a:lnTo>
                  <a:lnTo>
                    <a:pt x="1796320" y="76771"/>
                  </a:lnTo>
                  <a:lnTo>
                    <a:pt x="1765745" y="89345"/>
                  </a:lnTo>
                  <a:lnTo>
                    <a:pt x="1735169" y="102870"/>
                  </a:lnTo>
                  <a:lnTo>
                    <a:pt x="1704689" y="117253"/>
                  </a:lnTo>
                  <a:lnTo>
                    <a:pt x="1674114" y="132588"/>
                  </a:lnTo>
                  <a:lnTo>
                    <a:pt x="1643729" y="148876"/>
                  </a:lnTo>
                  <a:lnTo>
                    <a:pt x="1613249" y="166021"/>
                  </a:lnTo>
                  <a:lnTo>
                    <a:pt x="1582865" y="184118"/>
                  </a:lnTo>
                  <a:lnTo>
                    <a:pt x="1552575" y="203073"/>
                  </a:lnTo>
                  <a:lnTo>
                    <a:pt x="1522190" y="222885"/>
                  </a:lnTo>
                  <a:lnTo>
                    <a:pt x="1491901" y="243554"/>
                  </a:lnTo>
                  <a:lnTo>
                    <a:pt x="1461611" y="265081"/>
                  </a:lnTo>
                  <a:lnTo>
                    <a:pt x="1431417" y="287464"/>
                  </a:lnTo>
                  <a:lnTo>
                    <a:pt x="1401223" y="310610"/>
                  </a:lnTo>
                  <a:lnTo>
                    <a:pt x="1371029" y="334518"/>
                  </a:lnTo>
                  <a:lnTo>
                    <a:pt x="1340930" y="359283"/>
                  </a:lnTo>
                  <a:lnTo>
                    <a:pt x="1310831" y="384715"/>
                  </a:lnTo>
                  <a:lnTo>
                    <a:pt x="1280732" y="411004"/>
                  </a:lnTo>
                  <a:lnTo>
                    <a:pt x="1250728" y="437864"/>
                  </a:lnTo>
                  <a:lnTo>
                    <a:pt x="1220724" y="465487"/>
                  </a:lnTo>
                  <a:lnTo>
                    <a:pt x="1190720" y="492919"/>
                  </a:lnTo>
                  <a:lnTo>
                    <a:pt x="1160812" y="520065"/>
                  </a:lnTo>
                  <a:lnTo>
                    <a:pt x="1130903" y="546735"/>
                  </a:lnTo>
                  <a:lnTo>
                    <a:pt x="1100995" y="573024"/>
                  </a:lnTo>
                  <a:lnTo>
                    <a:pt x="1071182" y="598742"/>
                  </a:lnTo>
                  <a:lnTo>
                    <a:pt x="1041368" y="623888"/>
                  </a:lnTo>
                  <a:lnTo>
                    <a:pt x="1011555" y="648557"/>
                  </a:lnTo>
                  <a:lnTo>
                    <a:pt x="981837" y="672560"/>
                  </a:lnTo>
                  <a:lnTo>
                    <a:pt x="952119" y="695897"/>
                  </a:lnTo>
                  <a:lnTo>
                    <a:pt x="922401" y="718566"/>
                  </a:lnTo>
                  <a:lnTo>
                    <a:pt x="892778" y="740473"/>
                  </a:lnTo>
                  <a:lnTo>
                    <a:pt x="863156" y="761619"/>
                  </a:lnTo>
                  <a:lnTo>
                    <a:pt x="833628" y="781907"/>
                  </a:lnTo>
                  <a:lnTo>
                    <a:pt x="804101" y="801434"/>
                  </a:lnTo>
                  <a:lnTo>
                    <a:pt x="774573" y="820102"/>
                  </a:lnTo>
                  <a:lnTo>
                    <a:pt x="745046" y="837819"/>
                  </a:lnTo>
                  <a:lnTo>
                    <a:pt x="715613" y="854678"/>
                  </a:lnTo>
                  <a:lnTo>
                    <a:pt x="686276" y="870585"/>
                  </a:lnTo>
                  <a:lnTo>
                    <a:pt x="656844" y="885539"/>
                  </a:lnTo>
                  <a:lnTo>
                    <a:pt x="627507" y="899541"/>
                  </a:lnTo>
                  <a:lnTo>
                    <a:pt x="598170" y="912495"/>
                  </a:lnTo>
                  <a:lnTo>
                    <a:pt x="568928" y="924401"/>
                  </a:lnTo>
                  <a:lnTo>
                    <a:pt x="539687" y="935355"/>
                  </a:lnTo>
                  <a:lnTo>
                    <a:pt x="510540" y="945166"/>
                  </a:lnTo>
                  <a:lnTo>
                    <a:pt x="481298" y="954024"/>
                  </a:lnTo>
                  <a:lnTo>
                    <a:pt x="452247" y="961739"/>
                  </a:lnTo>
                  <a:lnTo>
                    <a:pt x="423101" y="968312"/>
                  </a:lnTo>
                  <a:lnTo>
                    <a:pt x="394049" y="973836"/>
                  </a:lnTo>
                  <a:lnTo>
                    <a:pt x="364998" y="978313"/>
                  </a:lnTo>
                  <a:lnTo>
                    <a:pt x="336042" y="981647"/>
                  </a:lnTo>
                  <a:lnTo>
                    <a:pt x="307086" y="983837"/>
                  </a:lnTo>
                  <a:lnTo>
                    <a:pt x="278130" y="984980"/>
                  </a:lnTo>
                  <a:lnTo>
                    <a:pt x="249269" y="984885"/>
                  </a:lnTo>
                  <a:lnTo>
                    <a:pt x="220409" y="983742"/>
                  </a:lnTo>
                  <a:lnTo>
                    <a:pt x="191548" y="981456"/>
                  </a:lnTo>
                  <a:lnTo>
                    <a:pt x="162782" y="978122"/>
                  </a:lnTo>
                  <a:lnTo>
                    <a:pt x="134017" y="973646"/>
                  </a:lnTo>
                  <a:lnTo>
                    <a:pt x="105346" y="968026"/>
                  </a:lnTo>
                  <a:lnTo>
                    <a:pt x="76676" y="961358"/>
                  </a:lnTo>
                  <a:lnTo>
                    <a:pt x="48006" y="953548"/>
                  </a:lnTo>
                  <a:lnTo>
                    <a:pt x="19336" y="944689"/>
                  </a:lnTo>
                  <a:lnTo>
                    <a:pt x="0" y="938022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664019" y="1367240"/>
              <a:ext cx="7118318" cy="985646"/>
            </a:xfrm>
            <a:custGeom>
              <a:avLst/>
              <a:gdLst>
                <a:gd name="connsiteX0" fmla="*/ 7118319 w 7118318"/>
                <a:gd name="connsiteY0" fmla="*/ 3334 h 985646"/>
                <a:gd name="connsiteX1" fmla="*/ 7094125 w 7118318"/>
                <a:gd name="connsiteY1" fmla="*/ 13335 h 985646"/>
                <a:gd name="connsiteX2" fmla="*/ 7056978 w 7118318"/>
                <a:gd name="connsiteY2" fmla="*/ 28765 h 985646"/>
                <a:gd name="connsiteX3" fmla="*/ 7019830 w 7118318"/>
                <a:gd name="connsiteY3" fmla="*/ 44101 h 985646"/>
                <a:gd name="connsiteX4" fmla="*/ 6982682 w 7118318"/>
                <a:gd name="connsiteY4" fmla="*/ 59341 h 985646"/>
                <a:gd name="connsiteX5" fmla="*/ 6945726 w 7118318"/>
                <a:gd name="connsiteY5" fmla="*/ 74485 h 985646"/>
                <a:gd name="connsiteX6" fmla="*/ 6908673 w 7118318"/>
                <a:gd name="connsiteY6" fmla="*/ 89440 h 985646"/>
                <a:gd name="connsiteX7" fmla="*/ 6871716 w 7118318"/>
                <a:gd name="connsiteY7" fmla="*/ 104394 h 985646"/>
                <a:gd name="connsiteX8" fmla="*/ 6834855 w 7118318"/>
                <a:gd name="connsiteY8" fmla="*/ 119253 h 985646"/>
                <a:gd name="connsiteX9" fmla="*/ 6797898 w 7118318"/>
                <a:gd name="connsiteY9" fmla="*/ 133921 h 985646"/>
                <a:gd name="connsiteX10" fmla="*/ 6761131 w 7118318"/>
                <a:gd name="connsiteY10" fmla="*/ 148590 h 985646"/>
                <a:gd name="connsiteX11" fmla="*/ 6724364 w 7118318"/>
                <a:gd name="connsiteY11" fmla="*/ 162973 h 985646"/>
                <a:gd name="connsiteX12" fmla="*/ 6687598 w 7118318"/>
                <a:gd name="connsiteY12" fmla="*/ 177355 h 985646"/>
                <a:gd name="connsiteX13" fmla="*/ 6650927 w 7118318"/>
                <a:gd name="connsiteY13" fmla="*/ 191643 h 985646"/>
                <a:gd name="connsiteX14" fmla="*/ 6614255 w 7118318"/>
                <a:gd name="connsiteY14" fmla="*/ 205740 h 985646"/>
                <a:gd name="connsiteX15" fmla="*/ 6577680 w 7118318"/>
                <a:gd name="connsiteY15" fmla="*/ 219646 h 985646"/>
                <a:gd name="connsiteX16" fmla="*/ 6541103 w 7118318"/>
                <a:gd name="connsiteY16" fmla="*/ 233458 h 985646"/>
                <a:gd name="connsiteX17" fmla="*/ 6504623 w 7118318"/>
                <a:gd name="connsiteY17" fmla="*/ 247174 h 985646"/>
                <a:gd name="connsiteX18" fmla="*/ 6468142 w 7118318"/>
                <a:gd name="connsiteY18" fmla="*/ 260699 h 985646"/>
                <a:gd name="connsiteX19" fmla="*/ 6431757 w 7118318"/>
                <a:gd name="connsiteY19" fmla="*/ 274130 h 985646"/>
                <a:gd name="connsiteX20" fmla="*/ 6395371 w 7118318"/>
                <a:gd name="connsiteY20" fmla="*/ 287464 h 985646"/>
                <a:gd name="connsiteX21" fmla="*/ 6359081 w 7118318"/>
                <a:gd name="connsiteY21" fmla="*/ 300514 h 985646"/>
                <a:gd name="connsiteX22" fmla="*/ 6322791 w 7118318"/>
                <a:gd name="connsiteY22" fmla="*/ 313563 h 985646"/>
                <a:gd name="connsiteX23" fmla="*/ 6286500 w 7118318"/>
                <a:gd name="connsiteY23" fmla="*/ 326326 h 985646"/>
                <a:gd name="connsiteX24" fmla="*/ 6250305 w 7118318"/>
                <a:gd name="connsiteY24" fmla="*/ 338995 h 985646"/>
                <a:gd name="connsiteX25" fmla="*/ 6214205 w 7118318"/>
                <a:gd name="connsiteY25" fmla="*/ 351568 h 985646"/>
                <a:gd name="connsiteX26" fmla="*/ 6178010 w 7118318"/>
                <a:gd name="connsiteY26" fmla="*/ 363950 h 985646"/>
                <a:gd name="connsiteX27" fmla="*/ 6142006 w 7118318"/>
                <a:gd name="connsiteY27" fmla="*/ 376142 h 985646"/>
                <a:gd name="connsiteX28" fmla="*/ 6105906 w 7118318"/>
                <a:gd name="connsiteY28" fmla="*/ 388239 h 985646"/>
                <a:gd name="connsiteX29" fmla="*/ 6069997 w 7118318"/>
                <a:gd name="connsiteY29" fmla="*/ 400240 h 985646"/>
                <a:gd name="connsiteX30" fmla="*/ 6033992 w 7118318"/>
                <a:gd name="connsiteY30" fmla="*/ 411956 h 985646"/>
                <a:gd name="connsiteX31" fmla="*/ 5998083 w 7118318"/>
                <a:gd name="connsiteY31" fmla="*/ 423577 h 985646"/>
                <a:gd name="connsiteX32" fmla="*/ 5962270 w 7118318"/>
                <a:gd name="connsiteY32" fmla="*/ 435102 h 985646"/>
                <a:gd name="connsiteX33" fmla="*/ 5926455 w 7118318"/>
                <a:gd name="connsiteY33" fmla="*/ 446437 h 985646"/>
                <a:gd name="connsiteX34" fmla="*/ 5890737 w 7118318"/>
                <a:gd name="connsiteY34" fmla="*/ 457676 h 985646"/>
                <a:gd name="connsiteX35" fmla="*/ 5855018 w 7118318"/>
                <a:gd name="connsiteY35" fmla="*/ 468725 h 985646"/>
                <a:gd name="connsiteX36" fmla="*/ 5819299 w 7118318"/>
                <a:gd name="connsiteY36" fmla="*/ 479584 h 985646"/>
                <a:gd name="connsiteX37" fmla="*/ 5783676 w 7118318"/>
                <a:gd name="connsiteY37" fmla="*/ 490347 h 985646"/>
                <a:gd name="connsiteX38" fmla="*/ 5748052 w 7118318"/>
                <a:gd name="connsiteY38" fmla="*/ 501015 h 985646"/>
                <a:gd name="connsiteX39" fmla="*/ 5712524 w 7118318"/>
                <a:gd name="connsiteY39" fmla="*/ 511492 h 985646"/>
                <a:gd name="connsiteX40" fmla="*/ 5676996 w 7118318"/>
                <a:gd name="connsiteY40" fmla="*/ 521875 h 985646"/>
                <a:gd name="connsiteX41" fmla="*/ 5641562 w 7118318"/>
                <a:gd name="connsiteY41" fmla="*/ 532067 h 985646"/>
                <a:gd name="connsiteX42" fmla="*/ 5606130 w 7118318"/>
                <a:gd name="connsiteY42" fmla="*/ 542163 h 985646"/>
                <a:gd name="connsiteX43" fmla="*/ 5570792 w 7118318"/>
                <a:gd name="connsiteY43" fmla="*/ 552164 h 985646"/>
                <a:gd name="connsiteX44" fmla="*/ 5535454 w 7118318"/>
                <a:gd name="connsiteY44" fmla="*/ 561975 h 985646"/>
                <a:gd name="connsiteX45" fmla="*/ 5500212 w 7118318"/>
                <a:gd name="connsiteY45" fmla="*/ 571690 h 985646"/>
                <a:gd name="connsiteX46" fmla="*/ 5464969 w 7118318"/>
                <a:gd name="connsiteY46" fmla="*/ 581311 h 985646"/>
                <a:gd name="connsiteX47" fmla="*/ 5429726 w 7118318"/>
                <a:gd name="connsiteY47" fmla="*/ 590836 h 985646"/>
                <a:gd name="connsiteX48" fmla="*/ 5394579 w 7118318"/>
                <a:gd name="connsiteY48" fmla="*/ 600265 h 985646"/>
                <a:gd name="connsiteX49" fmla="*/ 5359432 w 7118318"/>
                <a:gd name="connsiteY49" fmla="*/ 609600 h 985646"/>
                <a:gd name="connsiteX50" fmla="*/ 5324380 w 7118318"/>
                <a:gd name="connsiteY50" fmla="*/ 618744 h 985646"/>
                <a:gd name="connsiteX51" fmla="*/ 5289328 w 7118318"/>
                <a:gd name="connsiteY51" fmla="*/ 627888 h 985646"/>
                <a:gd name="connsiteX52" fmla="*/ 5254371 w 7118318"/>
                <a:gd name="connsiteY52" fmla="*/ 636937 h 985646"/>
                <a:gd name="connsiteX53" fmla="*/ 5219414 w 7118318"/>
                <a:gd name="connsiteY53" fmla="*/ 645890 h 985646"/>
                <a:gd name="connsiteX54" fmla="*/ 5184458 w 7118318"/>
                <a:gd name="connsiteY54" fmla="*/ 654748 h 985646"/>
                <a:gd name="connsiteX55" fmla="*/ 5149596 w 7118318"/>
                <a:gd name="connsiteY55" fmla="*/ 663511 h 985646"/>
                <a:gd name="connsiteX56" fmla="*/ 5114735 w 7118318"/>
                <a:gd name="connsiteY56" fmla="*/ 672275 h 985646"/>
                <a:gd name="connsiteX57" fmla="*/ 5079969 w 7118318"/>
                <a:gd name="connsiteY57" fmla="*/ 680942 h 985646"/>
                <a:gd name="connsiteX58" fmla="*/ 5045298 w 7118318"/>
                <a:gd name="connsiteY58" fmla="*/ 689515 h 985646"/>
                <a:gd name="connsiteX59" fmla="*/ 5010531 w 7118318"/>
                <a:gd name="connsiteY59" fmla="*/ 698087 h 985646"/>
                <a:gd name="connsiteX60" fmla="*/ 4975861 w 7118318"/>
                <a:gd name="connsiteY60" fmla="*/ 706660 h 985646"/>
                <a:gd name="connsiteX61" fmla="*/ 4941285 w 7118318"/>
                <a:gd name="connsiteY61" fmla="*/ 715137 h 985646"/>
                <a:gd name="connsiteX62" fmla="*/ 4906709 w 7118318"/>
                <a:gd name="connsiteY62" fmla="*/ 723614 h 985646"/>
                <a:gd name="connsiteX63" fmla="*/ 4872133 w 7118318"/>
                <a:gd name="connsiteY63" fmla="*/ 731996 h 985646"/>
                <a:gd name="connsiteX64" fmla="*/ 4837652 w 7118318"/>
                <a:gd name="connsiteY64" fmla="*/ 740473 h 985646"/>
                <a:gd name="connsiteX65" fmla="*/ 4803267 w 7118318"/>
                <a:gd name="connsiteY65" fmla="*/ 748855 h 985646"/>
                <a:gd name="connsiteX66" fmla="*/ 4768787 w 7118318"/>
                <a:gd name="connsiteY66" fmla="*/ 757333 h 985646"/>
                <a:gd name="connsiteX67" fmla="*/ 4734497 w 7118318"/>
                <a:gd name="connsiteY67" fmla="*/ 765810 h 985646"/>
                <a:gd name="connsiteX68" fmla="*/ 4700111 w 7118318"/>
                <a:gd name="connsiteY68" fmla="*/ 774192 h 985646"/>
                <a:gd name="connsiteX69" fmla="*/ 4665822 w 7118318"/>
                <a:gd name="connsiteY69" fmla="*/ 782764 h 985646"/>
                <a:gd name="connsiteX70" fmla="*/ 4631627 w 7118318"/>
                <a:gd name="connsiteY70" fmla="*/ 791242 h 985646"/>
                <a:gd name="connsiteX71" fmla="*/ 4597432 w 7118318"/>
                <a:gd name="connsiteY71" fmla="*/ 799814 h 985646"/>
                <a:gd name="connsiteX72" fmla="*/ 4563237 w 7118318"/>
                <a:gd name="connsiteY72" fmla="*/ 808482 h 985646"/>
                <a:gd name="connsiteX73" fmla="*/ 4529138 w 7118318"/>
                <a:gd name="connsiteY73" fmla="*/ 817150 h 985646"/>
                <a:gd name="connsiteX74" fmla="*/ 4495038 w 7118318"/>
                <a:gd name="connsiteY74" fmla="*/ 825913 h 985646"/>
                <a:gd name="connsiteX75" fmla="*/ 4461034 w 7118318"/>
                <a:gd name="connsiteY75" fmla="*/ 834676 h 985646"/>
                <a:gd name="connsiteX76" fmla="*/ 4427030 w 7118318"/>
                <a:gd name="connsiteY76" fmla="*/ 843629 h 985646"/>
                <a:gd name="connsiteX77" fmla="*/ 4393025 w 7118318"/>
                <a:gd name="connsiteY77" fmla="*/ 852488 h 985646"/>
                <a:gd name="connsiteX78" fmla="*/ 4359116 w 7118318"/>
                <a:gd name="connsiteY78" fmla="*/ 859822 h 985646"/>
                <a:gd name="connsiteX79" fmla="*/ 4325208 w 7118318"/>
                <a:gd name="connsiteY79" fmla="*/ 865251 h 985646"/>
                <a:gd name="connsiteX80" fmla="*/ 4291394 w 7118318"/>
                <a:gd name="connsiteY80" fmla="*/ 868775 h 985646"/>
                <a:gd name="connsiteX81" fmla="*/ 4257580 w 7118318"/>
                <a:gd name="connsiteY81" fmla="*/ 870490 h 985646"/>
                <a:gd name="connsiteX82" fmla="*/ 4223861 w 7118318"/>
                <a:gd name="connsiteY82" fmla="*/ 870585 h 985646"/>
                <a:gd name="connsiteX83" fmla="*/ 4190143 w 7118318"/>
                <a:gd name="connsiteY83" fmla="*/ 869061 h 985646"/>
                <a:gd name="connsiteX84" fmla="*/ 4156424 w 7118318"/>
                <a:gd name="connsiteY84" fmla="*/ 865918 h 985646"/>
                <a:gd name="connsiteX85" fmla="*/ 4122801 w 7118318"/>
                <a:gd name="connsiteY85" fmla="*/ 861346 h 985646"/>
                <a:gd name="connsiteX86" fmla="*/ 4089178 w 7118318"/>
                <a:gd name="connsiteY86" fmla="*/ 855440 h 985646"/>
                <a:gd name="connsiteX87" fmla="*/ 4055650 w 7118318"/>
                <a:gd name="connsiteY87" fmla="*/ 848106 h 985646"/>
                <a:gd name="connsiteX88" fmla="*/ 4022122 w 7118318"/>
                <a:gd name="connsiteY88" fmla="*/ 839534 h 985646"/>
                <a:gd name="connsiteX89" fmla="*/ 3988594 w 7118318"/>
                <a:gd name="connsiteY89" fmla="*/ 829818 h 985646"/>
                <a:gd name="connsiteX90" fmla="*/ 3955161 w 7118318"/>
                <a:gd name="connsiteY90" fmla="*/ 818959 h 985646"/>
                <a:gd name="connsiteX91" fmla="*/ 3921728 w 7118318"/>
                <a:gd name="connsiteY91" fmla="*/ 806958 h 985646"/>
                <a:gd name="connsiteX92" fmla="*/ 3888391 w 7118318"/>
                <a:gd name="connsiteY92" fmla="*/ 794099 h 985646"/>
                <a:gd name="connsiteX93" fmla="*/ 3855053 w 7118318"/>
                <a:gd name="connsiteY93" fmla="*/ 780193 h 985646"/>
                <a:gd name="connsiteX94" fmla="*/ 3821811 w 7118318"/>
                <a:gd name="connsiteY94" fmla="*/ 765524 h 985646"/>
                <a:gd name="connsiteX95" fmla="*/ 3788569 w 7118318"/>
                <a:gd name="connsiteY95" fmla="*/ 749998 h 985646"/>
                <a:gd name="connsiteX96" fmla="*/ 3755327 w 7118318"/>
                <a:gd name="connsiteY96" fmla="*/ 733806 h 985646"/>
                <a:gd name="connsiteX97" fmla="*/ 3722180 w 7118318"/>
                <a:gd name="connsiteY97" fmla="*/ 716851 h 985646"/>
                <a:gd name="connsiteX98" fmla="*/ 3689033 w 7118318"/>
                <a:gd name="connsiteY98" fmla="*/ 699326 h 985646"/>
                <a:gd name="connsiteX99" fmla="*/ 3655981 w 7118318"/>
                <a:gd name="connsiteY99" fmla="*/ 681228 h 985646"/>
                <a:gd name="connsiteX100" fmla="*/ 3622929 w 7118318"/>
                <a:gd name="connsiteY100" fmla="*/ 662559 h 985646"/>
                <a:gd name="connsiteX101" fmla="*/ 3589973 w 7118318"/>
                <a:gd name="connsiteY101" fmla="*/ 643509 h 985646"/>
                <a:gd name="connsiteX102" fmla="*/ 3557016 w 7118318"/>
                <a:gd name="connsiteY102" fmla="*/ 623983 h 985646"/>
                <a:gd name="connsiteX103" fmla="*/ 3524059 w 7118318"/>
                <a:gd name="connsiteY103" fmla="*/ 604171 h 985646"/>
                <a:gd name="connsiteX104" fmla="*/ 3491198 w 7118318"/>
                <a:gd name="connsiteY104" fmla="*/ 584073 h 985646"/>
                <a:gd name="connsiteX105" fmla="*/ 3458337 w 7118318"/>
                <a:gd name="connsiteY105" fmla="*/ 563689 h 985646"/>
                <a:gd name="connsiteX106" fmla="*/ 3425571 w 7118318"/>
                <a:gd name="connsiteY106" fmla="*/ 543115 h 985646"/>
                <a:gd name="connsiteX107" fmla="*/ 3392805 w 7118318"/>
                <a:gd name="connsiteY107" fmla="*/ 522446 h 985646"/>
                <a:gd name="connsiteX108" fmla="*/ 3360039 w 7118318"/>
                <a:gd name="connsiteY108" fmla="*/ 501682 h 985646"/>
                <a:gd name="connsiteX109" fmla="*/ 3327368 w 7118318"/>
                <a:gd name="connsiteY109" fmla="*/ 480822 h 985646"/>
                <a:gd name="connsiteX110" fmla="*/ 3294698 w 7118318"/>
                <a:gd name="connsiteY110" fmla="*/ 459962 h 985646"/>
                <a:gd name="connsiteX111" fmla="*/ 3262122 w 7118318"/>
                <a:gd name="connsiteY111" fmla="*/ 439102 h 985646"/>
                <a:gd name="connsiteX112" fmla="*/ 3229547 w 7118318"/>
                <a:gd name="connsiteY112" fmla="*/ 418338 h 985646"/>
                <a:gd name="connsiteX113" fmla="*/ 3197066 w 7118318"/>
                <a:gd name="connsiteY113" fmla="*/ 397764 h 985646"/>
                <a:gd name="connsiteX114" fmla="*/ 3164586 w 7118318"/>
                <a:gd name="connsiteY114" fmla="*/ 377285 h 985646"/>
                <a:gd name="connsiteX115" fmla="*/ 3132106 w 7118318"/>
                <a:gd name="connsiteY115" fmla="*/ 357092 h 985646"/>
                <a:gd name="connsiteX116" fmla="*/ 3099721 w 7118318"/>
                <a:gd name="connsiteY116" fmla="*/ 337090 h 985646"/>
                <a:gd name="connsiteX117" fmla="*/ 3067336 w 7118318"/>
                <a:gd name="connsiteY117" fmla="*/ 317373 h 985646"/>
                <a:gd name="connsiteX118" fmla="*/ 3035046 w 7118318"/>
                <a:gd name="connsiteY118" fmla="*/ 297942 h 985646"/>
                <a:gd name="connsiteX119" fmla="*/ 3002756 w 7118318"/>
                <a:gd name="connsiteY119" fmla="*/ 278892 h 985646"/>
                <a:gd name="connsiteX120" fmla="*/ 2970467 w 7118318"/>
                <a:gd name="connsiteY120" fmla="*/ 260223 h 985646"/>
                <a:gd name="connsiteX121" fmla="*/ 2938272 w 7118318"/>
                <a:gd name="connsiteY121" fmla="*/ 242030 h 985646"/>
                <a:gd name="connsiteX122" fmla="*/ 2906078 w 7118318"/>
                <a:gd name="connsiteY122" fmla="*/ 224218 h 985646"/>
                <a:gd name="connsiteX123" fmla="*/ 2873978 w 7118318"/>
                <a:gd name="connsiteY123" fmla="*/ 206883 h 985646"/>
                <a:gd name="connsiteX124" fmla="*/ 2841879 w 7118318"/>
                <a:gd name="connsiteY124" fmla="*/ 190119 h 985646"/>
                <a:gd name="connsiteX125" fmla="*/ 2809780 w 7118318"/>
                <a:gd name="connsiteY125" fmla="*/ 173926 h 985646"/>
                <a:gd name="connsiteX126" fmla="*/ 2777776 w 7118318"/>
                <a:gd name="connsiteY126" fmla="*/ 158210 h 985646"/>
                <a:gd name="connsiteX127" fmla="*/ 2745772 w 7118318"/>
                <a:gd name="connsiteY127" fmla="*/ 143161 h 985646"/>
                <a:gd name="connsiteX128" fmla="*/ 2713863 w 7118318"/>
                <a:gd name="connsiteY128" fmla="*/ 128683 h 985646"/>
                <a:gd name="connsiteX129" fmla="*/ 2681954 w 7118318"/>
                <a:gd name="connsiteY129" fmla="*/ 114967 h 985646"/>
                <a:gd name="connsiteX130" fmla="*/ 2650046 w 7118318"/>
                <a:gd name="connsiteY130" fmla="*/ 101822 h 985646"/>
                <a:gd name="connsiteX131" fmla="*/ 2618232 w 7118318"/>
                <a:gd name="connsiteY131" fmla="*/ 89440 h 985646"/>
                <a:gd name="connsiteX132" fmla="*/ 2586419 w 7118318"/>
                <a:gd name="connsiteY132" fmla="*/ 77724 h 985646"/>
                <a:gd name="connsiteX133" fmla="*/ 2554700 w 7118318"/>
                <a:gd name="connsiteY133" fmla="*/ 66770 h 985646"/>
                <a:gd name="connsiteX134" fmla="*/ 2522982 w 7118318"/>
                <a:gd name="connsiteY134" fmla="*/ 56674 h 985646"/>
                <a:gd name="connsiteX135" fmla="*/ 2491264 w 7118318"/>
                <a:gd name="connsiteY135" fmla="*/ 47244 h 985646"/>
                <a:gd name="connsiteX136" fmla="*/ 2459641 w 7118318"/>
                <a:gd name="connsiteY136" fmla="*/ 38671 h 985646"/>
                <a:gd name="connsiteX137" fmla="*/ 2428018 w 7118318"/>
                <a:gd name="connsiteY137" fmla="*/ 30861 h 985646"/>
                <a:gd name="connsiteX138" fmla="*/ 2396395 w 7118318"/>
                <a:gd name="connsiteY138" fmla="*/ 23908 h 985646"/>
                <a:gd name="connsiteX139" fmla="*/ 2364867 w 7118318"/>
                <a:gd name="connsiteY139" fmla="*/ 17907 h 985646"/>
                <a:gd name="connsiteX140" fmla="*/ 2333339 w 7118318"/>
                <a:gd name="connsiteY140" fmla="*/ 12668 h 985646"/>
                <a:gd name="connsiteX141" fmla="*/ 2301907 w 7118318"/>
                <a:gd name="connsiteY141" fmla="*/ 8287 h 985646"/>
                <a:gd name="connsiteX142" fmla="*/ 2270474 w 7118318"/>
                <a:gd name="connsiteY142" fmla="*/ 4858 h 985646"/>
                <a:gd name="connsiteX143" fmla="*/ 2239042 w 7118318"/>
                <a:gd name="connsiteY143" fmla="*/ 2286 h 985646"/>
                <a:gd name="connsiteX144" fmla="*/ 2207705 w 7118318"/>
                <a:gd name="connsiteY144" fmla="*/ 667 h 985646"/>
                <a:gd name="connsiteX145" fmla="*/ 2176367 w 7118318"/>
                <a:gd name="connsiteY145" fmla="*/ 0 h 985646"/>
                <a:gd name="connsiteX146" fmla="*/ 2145125 w 7118318"/>
                <a:gd name="connsiteY146" fmla="*/ 190 h 985646"/>
                <a:gd name="connsiteX147" fmla="*/ 2113788 w 7118318"/>
                <a:gd name="connsiteY147" fmla="*/ 1333 h 985646"/>
                <a:gd name="connsiteX148" fmla="*/ 2082641 w 7118318"/>
                <a:gd name="connsiteY148" fmla="*/ 3429 h 985646"/>
                <a:gd name="connsiteX149" fmla="*/ 2051399 w 7118318"/>
                <a:gd name="connsiteY149" fmla="*/ 6477 h 985646"/>
                <a:gd name="connsiteX150" fmla="*/ 2020253 w 7118318"/>
                <a:gd name="connsiteY150" fmla="*/ 10477 h 985646"/>
                <a:gd name="connsiteX151" fmla="*/ 1989106 w 7118318"/>
                <a:gd name="connsiteY151" fmla="*/ 15430 h 985646"/>
                <a:gd name="connsiteX152" fmla="*/ 1958054 w 7118318"/>
                <a:gd name="connsiteY152" fmla="*/ 21431 h 985646"/>
                <a:gd name="connsiteX153" fmla="*/ 1927003 w 7118318"/>
                <a:gd name="connsiteY153" fmla="*/ 28289 h 985646"/>
                <a:gd name="connsiteX154" fmla="*/ 1896047 w 7118318"/>
                <a:gd name="connsiteY154" fmla="*/ 36100 h 985646"/>
                <a:gd name="connsiteX155" fmla="*/ 1864995 w 7118318"/>
                <a:gd name="connsiteY155" fmla="*/ 44958 h 985646"/>
                <a:gd name="connsiteX156" fmla="*/ 1834039 w 7118318"/>
                <a:gd name="connsiteY156" fmla="*/ 54769 h 985646"/>
                <a:gd name="connsiteX157" fmla="*/ 1803178 w 7118318"/>
                <a:gd name="connsiteY157" fmla="*/ 65437 h 985646"/>
                <a:gd name="connsiteX158" fmla="*/ 1772317 w 7118318"/>
                <a:gd name="connsiteY158" fmla="*/ 77152 h 985646"/>
                <a:gd name="connsiteX159" fmla="*/ 1741456 w 7118318"/>
                <a:gd name="connsiteY159" fmla="*/ 89821 h 985646"/>
                <a:gd name="connsiteX160" fmla="*/ 1710595 w 7118318"/>
                <a:gd name="connsiteY160" fmla="*/ 103442 h 985646"/>
                <a:gd name="connsiteX161" fmla="*/ 1679829 w 7118318"/>
                <a:gd name="connsiteY161" fmla="*/ 117919 h 985646"/>
                <a:gd name="connsiteX162" fmla="*/ 1649063 w 7118318"/>
                <a:gd name="connsiteY162" fmla="*/ 133445 h 985646"/>
                <a:gd name="connsiteX163" fmla="*/ 1618393 w 7118318"/>
                <a:gd name="connsiteY163" fmla="*/ 149828 h 985646"/>
                <a:gd name="connsiteX164" fmla="*/ 1587722 w 7118318"/>
                <a:gd name="connsiteY164" fmla="*/ 167164 h 985646"/>
                <a:gd name="connsiteX165" fmla="*/ 1557052 w 7118318"/>
                <a:gd name="connsiteY165" fmla="*/ 185356 h 985646"/>
                <a:gd name="connsiteX166" fmla="*/ 1526477 w 7118318"/>
                <a:gd name="connsiteY166" fmla="*/ 204502 h 985646"/>
                <a:gd name="connsiteX167" fmla="*/ 1495901 w 7118318"/>
                <a:gd name="connsiteY167" fmla="*/ 224600 h 985646"/>
                <a:gd name="connsiteX168" fmla="*/ 1465326 w 7118318"/>
                <a:gd name="connsiteY168" fmla="*/ 245459 h 985646"/>
                <a:gd name="connsiteX169" fmla="*/ 1434846 w 7118318"/>
                <a:gd name="connsiteY169" fmla="*/ 267271 h 985646"/>
                <a:gd name="connsiteX170" fmla="*/ 1404366 w 7118318"/>
                <a:gd name="connsiteY170" fmla="*/ 289846 h 985646"/>
                <a:gd name="connsiteX171" fmla="*/ 1373886 w 7118318"/>
                <a:gd name="connsiteY171" fmla="*/ 313277 h 985646"/>
                <a:gd name="connsiteX172" fmla="*/ 1343406 w 7118318"/>
                <a:gd name="connsiteY172" fmla="*/ 337566 h 985646"/>
                <a:gd name="connsiteX173" fmla="*/ 1313021 w 7118318"/>
                <a:gd name="connsiteY173" fmla="*/ 362617 h 985646"/>
                <a:gd name="connsiteX174" fmla="*/ 1282732 w 7118318"/>
                <a:gd name="connsiteY174" fmla="*/ 388525 h 985646"/>
                <a:gd name="connsiteX175" fmla="*/ 1252347 w 7118318"/>
                <a:gd name="connsiteY175" fmla="*/ 415195 h 985646"/>
                <a:gd name="connsiteX176" fmla="*/ 1222057 w 7118318"/>
                <a:gd name="connsiteY176" fmla="*/ 442531 h 985646"/>
                <a:gd name="connsiteX177" fmla="*/ 1191863 w 7118318"/>
                <a:gd name="connsiteY177" fmla="*/ 470535 h 985646"/>
                <a:gd name="connsiteX178" fmla="*/ 1161574 w 7118318"/>
                <a:gd name="connsiteY178" fmla="*/ 498443 h 985646"/>
                <a:gd name="connsiteX179" fmla="*/ 1131380 w 7118318"/>
                <a:gd name="connsiteY179" fmla="*/ 525971 h 985646"/>
                <a:gd name="connsiteX180" fmla="*/ 1101281 w 7118318"/>
                <a:gd name="connsiteY180" fmla="*/ 553022 h 985646"/>
                <a:gd name="connsiteX181" fmla="*/ 1071086 w 7118318"/>
                <a:gd name="connsiteY181" fmla="*/ 579596 h 985646"/>
                <a:gd name="connsiteX182" fmla="*/ 1040987 w 7118318"/>
                <a:gd name="connsiteY182" fmla="*/ 605600 h 985646"/>
                <a:gd name="connsiteX183" fmla="*/ 1010983 w 7118318"/>
                <a:gd name="connsiteY183" fmla="*/ 631031 h 985646"/>
                <a:gd name="connsiteX184" fmla="*/ 980980 w 7118318"/>
                <a:gd name="connsiteY184" fmla="*/ 655892 h 985646"/>
                <a:gd name="connsiteX185" fmla="*/ 950976 w 7118318"/>
                <a:gd name="connsiteY185" fmla="*/ 680085 h 985646"/>
                <a:gd name="connsiteX186" fmla="*/ 920972 w 7118318"/>
                <a:gd name="connsiteY186" fmla="*/ 703517 h 985646"/>
                <a:gd name="connsiteX187" fmla="*/ 891064 w 7118318"/>
                <a:gd name="connsiteY187" fmla="*/ 726281 h 985646"/>
                <a:gd name="connsiteX188" fmla="*/ 861155 w 7118318"/>
                <a:gd name="connsiteY188" fmla="*/ 748284 h 985646"/>
                <a:gd name="connsiteX189" fmla="*/ 831342 w 7118318"/>
                <a:gd name="connsiteY189" fmla="*/ 769430 h 985646"/>
                <a:gd name="connsiteX190" fmla="*/ 801529 w 7118318"/>
                <a:gd name="connsiteY190" fmla="*/ 789718 h 985646"/>
                <a:gd name="connsiteX191" fmla="*/ 771716 w 7118318"/>
                <a:gd name="connsiteY191" fmla="*/ 809149 h 985646"/>
                <a:gd name="connsiteX192" fmla="*/ 741998 w 7118318"/>
                <a:gd name="connsiteY192" fmla="*/ 827722 h 985646"/>
                <a:gd name="connsiteX193" fmla="*/ 712280 w 7118318"/>
                <a:gd name="connsiteY193" fmla="*/ 845344 h 985646"/>
                <a:gd name="connsiteX194" fmla="*/ 682562 w 7118318"/>
                <a:gd name="connsiteY194" fmla="*/ 862013 h 985646"/>
                <a:gd name="connsiteX195" fmla="*/ 652939 w 7118318"/>
                <a:gd name="connsiteY195" fmla="*/ 877729 h 985646"/>
                <a:gd name="connsiteX196" fmla="*/ 623316 w 7118318"/>
                <a:gd name="connsiteY196" fmla="*/ 892493 h 985646"/>
                <a:gd name="connsiteX197" fmla="*/ 593789 w 7118318"/>
                <a:gd name="connsiteY197" fmla="*/ 906209 h 985646"/>
                <a:gd name="connsiteX198" fmla="*/ 564166 w 7118318"/>
                <a:gd name="connsiteY198" fmla="*/ 918781 h 985646"/>
                <a:gd name="connsiteX199" fmla="*/ 534734 w 7118318"/>
                <a:gd name="connsiteY199" fmla="*/ 930402 h 985646"/>
                <a:gd name="connsiteX200" fmla="*/ 505206 w 7118318"/>
                <a:gd name="connsiteY200" fmla="*/ 940975 h 985646"/>
                <a:gd name="connsiteX201" fmla="*/ 475774 w 7118318"/>
                <a:gd name="connsiteY201" fmla="*/ 950405 h 985646"/>
                <a:gd name="connsiteX202" fmla="*/ 446342 w 7118318"/>
                <a:gd name="connsiteY202" fmla="*/ 958787 h 985646"/>
                <a:gd name="connsiteX203" fmla="*/ 417005 w 7118318"/>
                <a:gd name="connsiteY203" fmla="*/ 966025 h 985646"/>
                <a:gd name="connsiteX204" fmla="*/ 387668 w 7118318"/>
                <a:gd name="connsiteY204" fmla="*/ 972122 h 985646"/>
                <a:gd name="connsiteX205" fmla="*/ 358426 w 7118318"/>
                <a:gd name="connsiteY205" fmla="*/ 977074 h 985646"/>
                <a:gd name="connsiteX206" fmla="*/ 329089 w 7118318"/>
                <a:gd name="connsiteY206" fmla="*/ 980980 h 985646"/>
                <a:gd name="connsiteX207" fmla="*/ 299942 w 7118318"/>
                <a:gd name="connsiteY207" fmla="*/ 983647 h 985646"/>
                <a:gd name="connsiteX208" fmla="*/ 270701 w 7118318"/>
                <a:gd name="connsiteY208" fmla="*/ 985266 h 985646"/>
                <a:gd name="connsiteX209" fmla="*/ 241554 w 7118318"/>
                <a:gd name="connsiteY209" fmla="*/ 985647 h 985646"/>
                <a:gd name="connsiteX210" fmla="*/ 212408 w 7118318"/>
                <a:gd name="connsiteY210" fmla="*/ 984980 h 985646"/>
                <a:gd name="connsiteX211" fmla="*/ 183356 w 7118318"/>
                <a:gd name="connsiteY211" fmla="*/ 983075 h 985646"/>
                <a:gd name="connsiteX212" fmla="*/ 154305 w 7118318"/>
                <a:gd name="connsiteY212" fmla="*/ 980027 h 985646"/>
                <a:gd name="connsiteX213" fmla="*/ 125254 w 7118318"/>
                <a:gd name="connsiteY213" fmla="*/ 975931 h 985646"/>
                <a:gd name="connsiteX214" fmla="*/ 96298 w 7118318"/>
                <a:gd name="connsiteY214" fmla="*/ 970597 h 985646"/>
                <a:gd name="connsiteX215" fmla="*/ 67342 w 7118318"/>
                <a:gd name="connsiteY215" fmla="*/ 964216 h 985646"/>
                <a:gd name="connsiteX216" fmla="*/ 38481 w 7118318"/>
                <a:gd name="connsiteY216" fmla="*/ 956596 h 985646"/>
                <a:gd name="connsiteX217" fmla="*/ 9620 w 7118318"/>
                <a:gd name="connsiteY217" fmla="*/ 948023 h 985646"/>
                <a:gd name="connsiteX218" fmla="*/ 0 w 7118318"/>
                <a:gd name="connsiteY218" fmla="*/ 944689 h 9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7118318" h="985646">
                  <a:moveTo>
                    <a:pt x="7118319" y="3334"/>
                  </a:moveTo>
                  <a:lnTo>
                    <a:pt x="7094125" y="13335"/>
                  </a:lnTo>
                  <a:lnTo>
                    <a:pt x="7056978" y="28765"/>
                  </a:lnTo>
                  <a:lnTo>
                    <a:pt x="7019830" y="44101"/>
                  </a:lnTo>
                  <a:lnTo>
                    <a:pt x="6982682" y="59341"/>
                  </a:lnTo>
                  <a:lnTo>
                    <a:pt x="6945726" y="74485"/>
                  </a:lnTo>
                  <a:lnTo>
                    <a:pt x="6908673" y="89440"/>
                  </a:lnTo>
                  <a:lnTo>
                    <a:pt x="6871716" y="104394"/>
                  </a:lnTo>
                  <a:lnTo>
                    <a:pt x="6834855" y="119253"/>
                  </a:lnTo>
                  <a:lnTo>
                    <a:pt x="6797898" y="133921"/>
                  </a:lnTo>
                  <a:lnTo>
                    <a:pt x="6761131" y="148590"/>
                  </a:lnTo>
                  <a:lnTo>
                    <a:pt x="6724364" y="162973"/>
                  </a:lnTo>
                  <a:lnTo>
                    <a:pt x="6687598" y="177355"/>
                  </a:lnTo>
                  <a:lnTo>
                    <a:pt x="6650927" y="191643"/>
                  </a:lnTo>
                  <a:lnTo>
                    <a:pt x="6614255" y="205740"/>
                  </a:lnTo>
                  <a:lnTo>
                    <a:pt x="6577680" y="219646"/>
                  </a:lnTo>
                  <a:lnTo>
                    <a:pt x="6541103" y="233458"/>
                  </a:lnTo>
                  <a:lnTo>
                    <a:pt x="6504623" y="247174"/>
                  </a:lnTo>
                  <a:lnTo>
                    <a:pt x="6468142" y="260699"/>
                  </a:lnTo>
                  <a:lnTo>
                    <a:pt x="6431757" y="274130"/>
                  </a:lnTo>
                  <a:lnTo>
                    <a:pt x="6395371" y="287464"/>
                  </a:lnTo>
                  <a:lnTo>
                    <a:pt x="6359081" y="300514"/>
                  </a:lnTo>
                  <a:lnTo>
                    <a:pt x="6322791" y="313563"/>
                  </a:lnTo>
                  <a:lnTo>
                    <a:pt x="6286500" y="326326"/>
                  </a:lnTo>
                  <a:lnTo>
                    <a:pt x="6250305" y="338995"/>
                  </a:lnTo>
                  <a:lnTo>
                    <a:pt x="6214205" y="351568"/>
                  </a:lnTo>
                  <a:lnTo>
                    <a:pt x="6178010" y="363950"/>
                  </a:lnTo>
                  <a:lnTo>
                    <a:pt x="6142006" y="376142"/>
                  </a:lnTo>
                  <a:lnTo>
                    <a:pt x="6105906" y="388239"/>
                  </a:lnTo>
                  <a:lnTo>
                    <a:pt x="6069997" y="400240"/>
                  </a:lnTo>
                  <a:lnTo>
                    <a:pt x="6033992" y="411956"/>
                  </a:lnTo>
                  <a:lnTo>
                    <a:pt x="5998083" y="423577"/>
                  </a:lnTo>
                  <a:lnTo>
                    <a:pt x="5962270" y="435102"/>
                  </a:lnTo>
                  <a:lnTo>
                    <a:pt x="5926455" y="446437"/>
                  </a:lnTo>
                  <a:lnTo>
                    <a:pt x="5890737" y="457676"/>
                  </a:lnTo>
                  <a:lnTo>
                    <a:pt x="5855018" y="468725"/>
                  </a:lnTo>
                  <a:lnTo>
                    <a:pt x="5819299" y="479584"/>
                  </a:lnTo>
                  <a:lnTo>
                    <a:pt x="5783676" y="490347"/>
                  </a:lnTo>
                  <a:lnTo>
                    <a:pt x="5748052" y="501015"/>
                  </a:lnTo>
                  <a:lnTo>
                    <a:pt x="5712524" y="511492"/>
                  </a:lnTo>
                  <a:lnTo>
                    <a:pt x="5676996" y="521875"/>
                  </a:lnTo>
                  <a:lnTo>
                    <a:pt x="5641562" y="532067"/>
                  </a:lnTo>
                  <a:lnTo>
                    <a:pt x="5606130" y="542163"/>
                  </a:lnTo>
                  <a:lnTo>
                    <a:pt x="5570792" y="552164"/>
                  </a:lnTo>
                  <a:lnTo>
                    <a:pt x="5535454" y="561975"/>
                  </a:lnTo>
                  <a:lnTo>
                    <a:pt x="5500212" y="571690"/>
                  </a:lnTo>
                  <a:lnTo>
                    <a:pt x="5464969" y="581311"/>
                  </a:lnTo>
                  <a:lnTo>
                    <a:pt x="5429726" y="590836"/>
                  </a:lnTo>
                  <a:lnTo>
                    <a:pt x="5394579" y="600265"/>
                  </a:lnTo>
                  <a:lnTo>
                    <a:pt x="5359432" y="609600"/>
                  </a:lnTo>
                  <a:lnTo>
                    <a:pt x="5324380" y="618744"/>
                  </a:lnTo>
                  <a:lnTo>
                    <a:pt x="5289328" y="627888"/>
                  </a:lnTo>
                  <a:lnTo>
                    <a:pt x="5254371" y="636937"/>
                  </a:lnTo>
                  <a:lnTo>
                    <a:pt x="5219414" y="645890"/>
                  </a:lnTo>
                  <a:lnTo>
                    <a:pt x="5184458" y="654748"/>
                  </a:lnTo>
                  <a:lnTo>
                    <a:pt x="5149596" y="663511"/>
                  </a:lnTo>
                  <a:lnTo>
                    <a:pt x="5114735" y="672275"/>
                  </a:lnTo>
                  <a:lnTo>
                    <a:pt x="5079969" y="680942"/>
                  </a:lnTo>
                  <a:lnTo>
                    <a:pt x="5045298" y="689515"/>
                  </a:lnTo>
                  <a:lnTo>
                    <a:pt x="5010531" y="698087"/>
                  </a:lnTo>
                  <a:lnTo>
                    <a:pt x="4975861" y="706660"/>
                  </a:lnTo>
                  <a:lnTo>
                    <a:pt x="4941285" y="715137"/>
                  </a:lnTo>
                  <a:lnTo>
                    <a:pt x="4906709" y="723614"/>
                  </a:lnTo>
                  <a:lnTo>
                    <a:pt x="4872133" y="731996"/>
                  </a:lnTo>
                  <a:lnTo>
                    <a:pt x="4837652" y="740473"/>
                  </a:lnTo>
                  <a:lnTo>
                    <a:pt x="4803267" y="748855"/>
                  </a:lnTo>
                  <a:lnTo>
                    <a:pt x="4768787" y="757333"/>
                  </a:lnTo>
                  <a:lnTo>
                    <a:pt x="4734497" y="765810"/>
                  </a:lnTo>
                  <a:lnTo>
                    <a:pt x="4700111" y="774192"/>
                  </a:lnTo>
                  <a:lnTo>
                    <a:pt x="4665822" y="782764"/>
                  </a:lnTo>
                  <a:lnTo>
                    <a:pt x="4631627" y="791242"/>
                  </a:lnTo>
                  <a:lnTo>
                    <a:pt x="4597432" y="799814"/>
                  </a:lnTo>
                  <a:lnTo>
                    <a:pt x="4563237" y="808482"/>
                  </a:lnTo>
                  <a:lnTo>
                    <a:pt x="4529138" y="817150"/>
                  </a:lnTo>
                  <a:lnTo>
                    <a:pt x="4495038" y="825913"/>
                  </a:lnTo>
                  <a:lnTo>
                    <a:pt x="4461034" y="834676"/>
                  </a:lnTo>
                  <a:lnTo>
                    <a:pt x="4427030" y="843629"/>
                  </a:lnTo>
                  <a:lnTo>
                    <a:pt x="4393025" y="852488"/>
                  </a:lnTo>
                  <a:lnTo>
                    <a:pt x="4359116" y="859822"/>
                  </a:lnTo>
                  <a:lnTo>
                    <a:pt x="4325208" y="865251"/>
                  </a:lnTo>
                  <a:lnTo>
                    <a:pt x="4291394" y="868775"/>
                  </a:lnTo>
                  <a:lnTo>
                    <a:pt x="4257580" y="870490"/>
                  </a:lnTo>
                  <a:lnTo>
                    <a:pt x="4223861" y="870585"/>
                  </a:lnTo>
                  <a:lnTo>
                    <a:pt x="4190143" y="869061"/>
                  </a:lnTo>
                  <a:lnTo>
                    <a:pt x="4156424" y="865918"/>
                  </a:lnTo>
                  <a:lnTo>
                    <a:pt x="4122801" y="861346"/>
                  </a:lnTo>
                  <a:lnTo>
                    <a:pt x="4089178" y="855440"/>
                  </a:lnTo>
                  <a:lnTo>
                    <a:pt x="4055650" y="848106"/>
                  </a:lnTo>
                  <a:lnTo>
                    <a:pt x="4022122" y="839534"/>
                  </a:lnTo>
                  <a:lnTo>
                    <a:pt x="3988594" y="829818"/>
                  </a:lnTo>
                  <a:lnTo>
                    <a:pt x="3955161" y="818959"/>
                  </a:lnTo>
                  <a:lnTo>
                    <a:pt x="3921728" y="806958"/>
                  </a:lnTo>
                  <a:lnTo>
                    <a:pt x="3888391" y="794099"/>
                  </a:lnTo>
                  <a:lnTo>
                    <a:pt x="3855053" y="780193"/>
                  </a:lnTo>
                  <a:lnTo>
                    <a:pt x="3821811" y="765524"/>
                  </a:lnTo>
                  <a:lnTo>
                    <a:pt x="3788569" y="749998"/>
                  </a:lnTo>
                  <a:lnTo>
                    <a:pt x="3755327" y="733806"/>
                  </a:lnTo>
                  <a:lnTo>
                    <a:pt x="3722180" y="716851"/>
                  </a:lnTo>
                  <a:lnTo>
                    <a:pt x="3689033" y="699326"/>
                  </a:lnTo>
                  <a:lnTo>
                    <a:pt x="3655981" y="681228"/>
                  </a:lnTo>
                  <a:lnTo>
                    <a:pt x="3622929" y="662559"/>
                  </a:lnTo>
                  <a:lnTo>
                    <a:pt x="3589973" y="643509"/>
                  </a:lnTo>
                  <a:lnTo>
                    <a:pt x="3557016" y="623983"/>
                  </a:lnTo>
                  <a:lnTo>
                    <a:pt x="3524059" y="604171"/>
                  </a:lnTo>
                  <a:lnTo>
                    <a:pt x="3491198" y="584073"/>
                  </a:lnTo>
                  <a:lnTo>
                    <a:pt x="3458337" y="563689"/>
                  </a:lnTo>
                  <a:lnTo>
                    <a:pt x="3425571" y="543115"/>
                  </a:lnTo>
                  <a:lnTo>
                    <a:pt x="3392805" y="522446"/>
                  </a:lnTo>
                  <a:lnTo>
                    <a:pt x="3360039" y="501682"/>
                  </a:lnTo>
                  <a:lnTo>
                    <a:pt x="3327368" y="480822"/>
                  </a:lnTo>
                  <a:lnTo>
                    <a:pt x="3294698" y="459962"/>
                  </a:lnTo>
                  <a:lnTo>
                    <a:pt x="3262122" y="439102"/>
                  </a:lnTo>
                  <a:lnTo>
                    <a:pt x="3229547" y="418338"/>
                  </a:lnTo>
                  <a:lnTo>
                    <a:pt x="3197066" y="397764"/>
                  </a:lnTo>
                  <a:lnTo>
                    <a:pt x="3164586" y="377285"/>
                  </a:lnTo>
                  <a:lnTo>
                    <a:pt x="3132106" y="357092"/>
                  </a:lnTo>
                  <a:lnTo>
                    <a:pt x="3099721" y="337090"/>
                  </a:lnTo>
                  <a:lnTo>
                    <a:pt x="3067336" y="317373"/>
                  </a:lnTo>
                  <a:lnTo>
                    <a:pt x="3035046" y="297942"/>
                  </a:lnTo>
                  <a:lnTo>
                    <a:pt x="3002756" y="278892"/>
                  </a:lnTo>
                  <a:lnTo>
                    <a:pt x="2970467" y="260223"/>
                  </a:lnTo>
                  <a:lnTo>
                    <a:pt x="2938272" y="242030"/>
                  </a:lnTo>
                  <a:lnTo>
                    <a:pt x="2906078" y="224218"/>
                  </a:lnTo>
                  <a:lnTo>
                    <a:pt x="2873978" y="206883"/>
                  </a:lnTo>
                  <a:lnTo>
                    <a:pt x="2841879" y="190119"/>
                  </a:lnTo>
                  <a:lnTo>
                    <a:pt x="2809780" y="173926"/>
                  </a:lnTo>
                  <a:lnTo>
                    <a:pt x="2777776" y="158210"/>
                  </a:lnTo>
                  <a:lnTo>
                    <a:pt x="2745772" y="143161"/>
                  </a:lnTo>
                  <a:lnTo>
                    <a:pt x="2713863" y="128683"/>
                  </a:lnTo>
                  <a:lnTo>
                    <a:pt x="2681954" y="114967"/>
                  </a:lnTo>
                  <a:lnTo>
                    <a:pt x="2650046" y="101822"/>
                  </a:lnTo>
                  <a:lnTo>
                    <a:pt x="2618232" y="89440"/>
                  </a:lnTo>
                  <a:lnTo>
                    <a:pt x="2586419" y="77724"/>
                  </a:lnTo>
                  <a:lnTo>
                    <a:pt x="2554700" y="66770"/>
                  </a:lnTo>
                  <a:lnTo>
                    <a:pt x="2522982" y="56674"/>
                  </a:lnTo>
                  <a:lnTo>
                    <a:pt x="2491264" y="47244"/>
                  </a:lnTo>
                  <a:lnTo>
                    <a:pt x="2459641" y="38671"/>
                  </a:lnTo>
                  <a:lnTo>
                    <a:pt x="2428018" y="30861"/>
                  </a:lnTo>
                  <a:lnTo>
                    <a:pt x="2396395" y="23908"/>
                  </a:lnTo>
                  <a:lnTo>
                    <a:pt x="2364867" y="17907"/>
                  </a:lnTo>
                  <a:lnTo>
                    <a:pt x="2333339" y="12668"/>
                  </a:lnTo>
                  <a:lnTo>
                    <a:pt x="2301907" y="8287"/>
                  </a:lnTo>
                  <a:lnTo>
                    <a:pt x="2270474" y="4858"/>
                  </a:lnTo>
                  <a:lnTo>
                    <a:pt x="2239042" y="2286"/>
                  </a:lnTo>
                  <a:lnTo>
                    <a:pt x="2207705" y="667"/>
                  </a:lnTo>
                  <a:lnTo>
                    <a:pt x="2176367" y="0"/>
                  </a:lnTo>
                  <a:lnTo>
                    <a:pt x="2145125" y="190"/>
                  </a:lnTo>
                  <a:lnTo>
                    <a:pt x="2113788" y="1333"/>
                  </a:lnTo>
                  <a:lnTo>
                    <a:pt x="2082641" y="3429"/>
                  </a:lnTo>
                  <a:lnTo>
                    <a:pt x="2051399" y="6477"/>
                  </a:lnTo>
                  <a:lnTo>
                    <a:pt x="2020253" y="10477"/>
                  </a:lnTo>
                  <a:lnTo>
                    <a:pt x="1989106" y="15430"/>
                  </a:lnTo>
                  <a:lnTo>
                    <a:pt x="1958054" y="21431"/>
                  </a:lnTo>
                  <a:lnTo>
                    <a:pt x="1927003" y="28289"/>
                  </a:lnTo>
                  <a:lnTo>
                    <a:pt x="1896047" y="36100"/>
                  </a:lnTo>
                  <a:lnTo>
                    <a:pt x="1864995" y="44958"/>
                  </a:lnTo>
                  <a:lnTo>
                    <a:pt x="1834039" y="54769"/>
                  </a:lnTo>
                  <a:lnTo>
                    <a:pt x="1803178" y="65437"/>
                  </a:lnTo>
                  <a:lnTo>
                    <a:pt x="1772317" y="77152"/>
                  </a:lnTo>
                  <a:lnTo>
                    <a:pt x="1741456" y="89821"/>
                  </a:lnTo>
                  <a:lnTo>
                    <a:pt x="1710595" y="103442"/>
                  </a:lnTo>
                  <a:lnTo>
                    <a:pt x="1679829" y="117919"/>
                  </a:lnTo>
                  <a:lnTo>
                    <a:pt x="1649063" y="133445"/>
                  </a:lnTo>
                  <a:lnTo>
                    <a:pt x="1618393" y="149828"/>
                  </a:lnTo>
                  <a:lnTo>
                    <a:pt x="1587722" y="167164"/>
                  </a:lnTo>
                  <a:lnTo>
                    <a:pt x="1557052" y="185356"/>
                  </a:lnTo>
                  <a:lnTo>
                    <a:pt x="1526477" y="204502"/>
                  </a:lnTo>
                  <a:lnTo>
                    <a:pt x="1495901" y="224600"/>
                  </a:lnTo>
                  <a:lnTo>
                    <a:pt x="1465326" y="245459"/>
                  </a:lnTo>
                  <a:lnTo>
                    <a:pt x="1434846" y="267271"/>
                  </a:lnTo>
                  <a:lnTo>
                    <a:pt x="1404366" y="289846"/>
                  </a:lnTo>
                  <a:lnTo>
                    <a:pt x="1373886" y="313277"/>
                  </a:lnTo>
                  <a:lnTo>
                    <a:pt x="1343406" y="337566"/>
                  </a:lnTo>
                  <a:lnTo>
                    <a:pt x="1313021" y="362617"/>
                  </a:lnTo>
                  <a:lnTo>
                    <a:pt x="1282732" y="388525"/>
                  </a:lnTo>
                  <a:lnTo>
                    <a:pt x="1252347" y="415195"/>
                  </a:lnTo>
                  <a:lnTo>
                    <a:pt x="1222057" y="442531"/>
                  </a:lnTo>
                  <a:lnTo>
                    <a:pt x="1191863" y="470535"/>
                  </a:lnTo>
                  <a:lnTo>
                    <a:pt x="1161574" y="498443"/>
                  </a:lnTo>
                  <a:lnTo>
                    <a:pt x="1131380" y="525971"/>
                  </a:lnTo>
                  <a:lnTo>
                    <a:pt x="1101281" y="553022"/>
                  </a:lnTo>
                  <a:lnTo>
                    <a:pt x="1071086" y="579596"/>
                  </a:lnTo>
                  <a:lnTo>
                    <a:pt x="1040987" y="605600"/>
                  </a:lnTo>
                  <a:lnTo>
                    <a:pt x="1010983" y="631031"/>
                  </a:lnTo>
                  <a:lnTo>
                    <a:pt x="980980" y="655892"/>
                  </a:lnTo>
                  <a:lnTo>
                    <a:pt x="950976" y="680085"/>
                  </a:lnTo>
                  <a:lnTo>
                    <a:pt x="920972" y="703517"/>
                  </a:lnTo>
                  <a:lnTo>
                    <a:pt x="891064" y="726281"/>
                  </a:lnTo>
                  <a:lnTo>
                    <a:pt x="861155" y="748284"/>
                  </a:lnTo>
                  <a:lnTo>
                    <a:pt x="831342" y="769430"/>
                  </a:lnTo>
                  <a:lnTo>
                    <a:pt x="801529" y="789718"/>
                  </a:lnTo>
                  <a:lnTo>
                    <a:pt x="771716" y="809149"/>
                  </a:lnTo>
                  <a:lnTo>
                    <a:pt x="741998" y="827722"/>
                  </a:lnTo>
                  <a:lnTo>
                    <a:pt x="712280" y="845344"/>
                  </a:lnTo>
                  <a:lnTo>
                    <a:pt x="682562" y="862013"/>
                  </a:lnTo>
                  <a:lnTo>
                    <a:pt x="652939" y="877729"/>
                  </a:lnTo>
                  <a:lnTo>
                    <a:pt x="623316" y="892493"/>
                  </a:lnTo>
                  <a:lnTo>
                    <a:pt x="593789" y="906209"/>
                  </a:lnTo>
                  <a:lnTo>
                    <a:pt x="564166" y="918781"/>
                  </a:lnTo>
                  <a:lnTo>
                    <a:pt x="534734" y="930402"/>
                  </a:lnTo>
                  <a:lnTo>
                    <a:pt x="505206" y="940975"/>
                  </a:lnTo>
                  <a:lnTo>
                    <a:pt x="475774" y="950405"/>
                  </a:lnTo>
                  <a:lnTo>
                    <a:pt x="446342" y="958787"/>
                  </a:lnTo>
                  <a:lnTo>
                    <a:pt x="417005" y="966025"/>
                  </a:lnTo>
                  <a:lnTo>
                    <a:pt x="387668" y="972122"/>
                  </a:lnTo>
                  <a:lnTo>
                    <a:pt x="358426" y="977074"/>
                  </a:lnTo>
                  <a:lnTo>
                    <a:pt x="329089" y="980980"/>
                  </a:lnTo>
                  <a:lnTo>
                    <a:pt x="299942" y="983647"/>
                  </a:lnTo>
                  <a:lnTo>
                    <a:pt x="270701" y="985266"/>
                  </a:lnTo>
                  <a:lnTo>
                    <a:pt x="241554" y="985647"/>
                  </a:lnTo>
                  <a:lnTo>
                    <a:pt x="212408" y="984980"/>
                  </a:lnTo>
                  <a:lnTo>
                    <a:pt x="183356" y="983075"/>
                  </a:lnTo>
                  <a:lnTo>
                    <a:pt x="154305" y="980027"/>
                  </a:lnTo>
                  <a:lnTo>
                    <a:pt x="125254" y="975931"/>
                  </a:lnTo>
                  <a:lnTo>
                    <a:pt x="96298" y="970597"/>
                  </a:lnTo>
                  <a:lnTo>
                    <a:pt x="67342" y="964216"/>
                  </a:lnTo>
                  <a:lnTo>
                    <a:pt x="38481" y="956596"/>
                  </a:lnTo>
                  <a:lnTo>
                    <a:pt x="9620" y="948023"/>
                  </a:lnTo>
                  <a:lnTo>
                    <a:pt x="0" y="944689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664019" y="1326759"/>
              <a:ext cx="7118318" cy="1062608"/>
            </a:xfrm>
            <a:custGeom>
              <a:avLst/>
              <a:gdLst>
                <a:gd name="connsiteX0" fmla="*/ 7118319 w 7118318"/>
                <a:gd name="connsiteY0" fmla="*/ 0 h 1062608"/>
                <a:gd name="connsiteX1" fmla="*/ 7082409 w 7118318"/>
                <a:gd name="connsiteY1" fmla="*/ 15240 h 1062608"/>
                <a:gd name="connsiteX2" fmla="*/ 7044976 w 7118318"/>
                <a:gd name="connsiteY2" fmla="*/ 30956 h 1062608"/>
                <a:gd name="connsiteX3" fmla="*/ 7007448 w 7118318"/>
                <a:gd name="connsiteY3" fmla="*/ 46672 h 1062608"/>
                <a:gd name="connsiteX4" fmla="*/ 6970014 w 7118318"/>
                <a:gd name="connsiteY4" fmla="*/ 62293 h 1062608"/>
                <a:gd name="connsiteX5" fmla="*/ 6932581 w 7118318"/>
                <a:gd name="connsiteY5" fmla="*/ 77819 h 1062608"/>
                <a:gd name="connsiteX6" fmla="*/ 6895338 w 7118318"/>
                <a:gd name="connsiteY6" fmla="*/ 93250 h 1062608"/>
                <a:gd name="connsiteX7" fmla="*/ 6858000 w 7118318"/>
                <a:gd name="connsiteY7" fmla="*/ 108585 h 1062608"/>
                <a:gd name="connsiteX8" fmla="*/ 6820757 w 7118318"/>
                <a:gd name="connsiteY8" fmla="*/ 123825 h 1062608"/>
                <a:gd name="connsiteX9" fmla="*/ 6783610 w 7118318"/>
                <a:gd name="connsiteY9" fmla="*/ 138970 h 1062608"/>
                <a:gd name="connsiteX10" fmla="*/ 6746367 w 7118318"/>
                <a:gd name="connsiteY10" fmla="*/ 153924 h 1062608"/>
                <a:gd name="connsiteX11" fmla="*/ 6709315 w 7118318"/>
                <a:gd name="connsiteY11" fmla="*/ 168878 h 1062608"/>
                <a:gd name="connsiteX12" fmla="*/ 6672263 w 7118318"/>
                <a:gd name="connsiteY12" fmla="*/ 183642 h 1062608"/>
                <a:gd name="connsiteX13" fmla="*/ 6635210 w 7118318"/>
                <a:gd name="connsiteY13" fmla="*/ 198310 h 1062608"/>
                <a:gd name="connsiteX14" fmla="*/ 6598253 w 7118318"/>
                <a:gd name="connsiteY14" fmla="*/ 212788 h 1062608"/>
                <a:gd name="connsiteX15" fmla="*/ 6561392 w 7118318"/>
                <a:gd name="connsiteY15" fmla="*/ 227171 h 1062608"/>
                <a:gd name="connsiteX16" fmla="*/ 6524435 w 7118318"/>
                <a:gd name="connsiteY16" fmla="*/ 241459 h 1062608"/>
                <a:gd name="connsiteX17" fmla="*/ 6487668 w 7118318"/>
                <a:gd name="connsiteY17" fmla="*/ 255651 h 1062608"/>
                <a:gd name="connsiteX18" fmla="*/ 6450902 w 7118318"/>
                <a:gd name="connsiteY18" fmla="*/ 269653 h 1062608"/>
                <a:gd name="connsiteX19" fmla="*/ 6414040 w 7118318"/>
                <a:gd name="connsiteY19" fmla="*/ 283559 h 1062608"/>
                <a:gd name="connsiteX20" fmla="*/ 6377369 w 7118318"/>
                <a:gd name="connsiteY20" fmla="*/ 297275 h 1062608"/>
                <a:gd name="connsiteX21" fmla="*/ 6340793 w 7118318"/>
                <a:gd name="connsiteY21" fmla="*/ 310896 h 1062608"/>
                <a:gd name="connsiteX22" fmla="*/ 6304121 w 7118318"/>
                <a:gd name="connsiteY22" fmla="*/ 324326 h 1062608"/>
                <a:gd name="connsiteX23" fmla="*/ 6267546 w 7118318"/>
                <a:gd name="connsiteY23" fmla="*/ 337756 h 1062608"/>
                <a:gd name="connsiteX24" fmla="*/ 6231065 w 7118318"/>
                <a:gd name="connsiteY24" fmla="*/ 350901 h 1062608"/>
                <a:gd name="connsiteX25" fmla="*/ 6194584 w 7118318"/>
                <a:gd name="connsiteY25" fmla="*/ 363950 h 1062608"/>
                <a:gd name="connsiteX26" fmla="*/ 6158198 w 7118318"/>
                <a:gd name="connsiteY26" fmla="*/ 376904 h 1062608"/>
                <a:gd name="connsiteX27" fmla="*/ 6121813 w 7118318"/>
                <a:gd name="connsiteY27" fmla="*/ 389668 h 1062608"/>
                <a:gd name="connsiteX28" fmla="*/ 6085428 w 7118318"/>
                <a:gd name="connsiteY28" fmla="*/ 402336 h 1062608"/>
                <a:gd name="connsiteX29" fmla="*/ 6049137 w 7118318"/>
                <a:gd name="connsiteY29" fmla="*/ 414814 h 1062608"/>
                <a:gd name="connsiteX30" fmla="*/ 6012942 w 7118318"/>
                <a:gd name="connsiteY30" fmla="*/ 427196 h 1062608"/>
                <a:gd name="connsiteX31" fmla="*/ 5976652 w 7118318"/>
                <a:gd name="connsiteY31" fmla="*/ 439484 h 1062608"/>
                <a:gd name="connsiteX32" fmla="*/ 5940552 w 7118318"/>
                <a:gd name="connsiteY32" fmla="*/ 451580 h 1062608"/>
                <a:gd name="connsiteX33" fmla="*/ 5904453 w 7118318"/>
                <a:gd name="connsiteY33" fmla="*/ 463486 h 1062608"/>
                <a:gd name="connsiteX34" fmla="*/ 5868353 w 7118318"/>
                <a:gd name="connsiteY34" fmla="*/ 475297 h 1062608"/>
                <a:gd name="connsiteX35" fmla="*/ 5832348 w 7118318"/>
                <a:gd name="connsiteY35" fmla="*/ 487013 h 1062608"/>
                <a:gd name="connsiteX36" fmla="*/ 5796344 w 7118318"/>
                <a:gd name="connsiteY36" fmla="*/ 498634 h 1062608"/>
                <a:gd name="connsiteX37" fmla="*/ 5760435 w 7118318"/>
                <a:gd name="connsiteY37" fmla="*/ 510064 h 1062608"/>
                <a:gd name="connsiteX38" fmla="*/ 5724525 w 7118318"/>
                <a:gd name="connsiteY38" fmla="*/ 521398 h 1062608"/>
                <a:gd name="connsiteX39" fmla="*/ 5688616 w 7118318"/>
                <a:gd name="connsiteY39" fmla="*/ 532543 h 1062608"/>
                <a:gd name="connsiteX40" fmla="*/ 5652802 w 7118318"/>
                <a:gd name="connsiteY40" fmla="*/ 543687 h 1062608"/>
                <a:gd name="connsiteX41" fmla="*/ 5617083 w 7118318"/>
                <a:gd name="connsiteY41" fmla="*/ 554641 h 1062608"/>
                <a:gd name="connsiteX42" fmla="*/ 5581364 w 7118318"/>
                <a:gd name="connsiteY42" fmla="*/ 565404 h 1062608"/>
                <a:gd name="connsiteX43" fmla="*/ 5545646 w 7118318"/>
                <a:gd name="connsiteY43" fmla="*/ 576167 h 1062608"/>
                <a:gd name="connsiteX44" fmla="*/ 5510022 w 7118318"/>
                <a:gd name="connsiteY44" fmla="*/ 586835 h 1062608"/>
                <a:gd name="connsiteX45" fmla="*/ 5474399 w 7118318"/>
                <a:gd name="connsiteY45" fmla="*/ 597313 h 1062608"/>
                <a:gd name="connsiteX46" fmla="*/ 5438871 w 7118318"/>
                <a:gd name="connsiteY46" fmla="*/ 607695 h 1062608"/>
                <a:gd name="connsiteX47" fmla="*/ 5403342 w 7118318"/>
                <a:gd name="connsiteY47" fmla="*/ 618077 h 1062608"/>
                <a:gd name="connsiteX48" fmla="*/ 5367909 w 7118318"/>
                <a:gd name="connsiteY48" fmla="*/ 628269 h 1062608"/>
                <a:gd name="connsiteX49" fmla="*/ 5332476 w 7118318"/>
                <a:gd name="connsiteY49" fmla="*/ 638365 h 1062608"/>
                <a:gd name="connsiteX50" fmla="*/ 5297139 w 7118318"/>
                <a:gd name="connsiteY50" fmla="*/ 648462 h 1062608"/>
                <a:gd name="connsiteX51" fmla="*/ 5261801 w 7118318"/>
                <a:gd name="connsiteY51" fmla="*/ 658368 h 1062608"/>
                <a:gd name="connsiteX52" fmla="*/ 5226463 w 7118318"/>
                <a:gd name="connsiteY52" fmla="*/ 668274 h 1062608"/>
                <a:gd name="connsiteX53" fmla="*/ 5191221 w 7118318"/>
                <a:gd name="connsiteY53" fmla="*/ 678085 h 1062608"/>
                <a:gd name="connsiteX54" fmla="*/ 5156073 w 7118318"/>
                <a:gd name="connsiteY54" fmla="*/ 687800 h 1062608"/>
                <a:gd name="connsiteX55" fmla="*/ 5120926 w 7118318"/>
                <a:gd name="connsiteY55" fmla="*/ 697516 h 1062608"/>
                <a:gd name="connsiteX56" fmla="*/ 5085779 w 7118318"/>
                <a:gd name="connsiteY56" fmla="*/ 707136 h 1062608"/>
                <a:gd name="connsiteX57" fmla="*/ 5050727 w 7118318"/>
                <a:gd name="connsiteY57" fmla="*/ 716756 h 1062608"/>
                <a:gd name="connsiteX58" fmla="*/ 5015675 w 7118318"/>
                <a:gd name="connsiteY58" fmla="*/ 726281 h 1062608"/>
                <a:gd name="connsiteX59" fmla="*/ 4980718 w 7118318"/>
                <a:gd name="connsiteY59" fmla="*/ 735806 h 1062608"/>
                <a:gd name="connsiteX60" fmla="*/ 4945761 w 7118318"/>
                <a:gd name="connsiteY60" fmla="*/ 745236 h 1062608"/>
                <a:gd name="connsiteX61" fmla="*/ 4910805 w 7118318"/>
                <a:gd name="connsiteY61" fmla="*/ 754761 h 1062608"/>
                <a:gd name="connsiteX62" fmla="*/ 4875943 w 7118318"/>
                <a:gd name="connsiteY62" fmla="*/ 764191 h 1062608"/>
                <a:gd name="connsiteX63" fmla="*/ 4841177 w 7118318"/>
                <a:gd name="connsiteY63" fmla="*/ 773525 h 1062608"/>
                <a:gd name="connsiteX64" fmla="*/ 4806315 w 7118318"/>
                <a:gd name="connsiteY64" fmla="*/ 782955 h 1062608"/>
                <a:gd name="connsiteX65" fmla="*/ 4771644 w 7118318"/>
                <a:gd name="connsiteY65" fmla="*/ 792385 h 1062608"/>
                <a:gd name="connsiteX66" fmla="*/ 4736878 w 7118318"/>
                <a:gd name="connsiteY66" fmla="*/ 801814 h 1062608"/>
                <a:gd name="connsiteX67" fmla="*/ 4702302 w 7118318"/>
                <a:gd name="connsiteY67" fmla="*/ 811244 h 1062608"/>
                <a:gd name="connsiteX68" fmla="*/ 4667631 w 7118318"/>
                <a:gd name="connsiteY68" fmla="*/ 820674 h 1062608"/>
                <a:gd name="connsiteX69" fmla="*/ 4633056 w 7118318"/>
                <a:gd name="connsiteY69" fmla="*/ 830199 h 1062608"/>
                <a:gd name="connsiteX70" fmla="*/ 4598575 w 7118318"/>
                <a:gd name="connsiteY70" fmla="*/ 839724 h 1062608"/>
                <a:gd name="connsiteX71" fmla="*/ 4564094 w 7118318"/>
                <a:gd name="connsiteY71" fmla="*/ 849344 h 1062608"/>
                <a:gd name="connsiteX72" fmla="*/ 4529614 w 7118318"/>
                <a:gd name="connsiteY72" fmla="*/ 858964 h 1062608"/>
                <a:gd name="connsiteX73" fmla="*/ 4495229 w 7118318"/>
                <a:gd name="connsiteY73" fmla="*/ 868680 h 1062608"/>
                <a:gd name="connsiteX74" fmla="*/ 4460843 w 7118318"/>
                <a:gd name="connsiteY74" fmla="*/ 878396 h 1062608"/>
                <a:gd name="connsiteX75" fmla="*/ 4426553 w 7118318"/>
                <a:gd name="connsiteY75" fmla="*/ 888301 h 1062608"/>
                <a:gd name="connsiteX76" fmla="*/ 4392264 w 7118318"/>
                <a:gd name="connsiteY76" fmla="*/ 898017 h 1062608"/>
                <a:gd name="connsiteX77" fmla="*/ 4357974 w 7118318"/>
                <a:gd name="connsiteY77" fmla="*/ 906304 h 1062608"/>
                <a:gd name="connsiteX78" fmla="*/ 4323779 w 7118318"/>
                <a:gd name="connsiteY78" fmla="*/ 912590 h 1062608"/>
                <a:gd name="connsiteX79" fmla="*/ 4289679 w 7118318"/>
                <a:gd name="connsiteY79" fmla="*/ 916972 h 1062608"/>
                <a:gd name="connsiteX80" fmla="*/ 4255580 w 7118318"/>
                <a:gd name="connsiteY80" fmla="*/ 919639 h 1062608"/>
                <a:gd name="connsiteX81" fmla="*/ 4221480 w 7118318"/>
                <a:gd name="connsiteY81" fmla="*/ 920496 h 1062608"/>
                <a:gd name="connsiteX82" fmla="*/ 4187381 w 7118318"/>
                <a:gd name="connsiteY82" fmla="*/ 919829 h 1062608"/>
                <a:gd name="connsiteX83" fmla="*/ 4153376 w 7118318"/>
                <a:gd name="connsiteY83" fmla="*/ 917543 h 1062608"/>
                <a:gd name="connsiteX84" fmla="*/ 4119467 w 7118318"/>
                <a:gd name="connsiteY84" fmla="*/ 913829 h 1062608"/>
                <a:gd name="connsiteX85" fmla="*/ 4085558 w 7118318"/>
                <a:gd name="connsiteY85" fmla="*/ 908685 h 1062608"/>
                <a:gd name="connsiteX86" fmla="*/ 4051649 w 7118318"/>
                <a:gd name="connsiteY86" fmla="*/ 902208 h 1062608"/>
                <a:gd name="connsiteX87" fmla="*/ 4017836 w 7118318"/>
                <a:gd name="connsiteY87" fmla="*/ 894397 h 1062608"/>
                <a:gd name="connsiteX88" fmla="*/ 3984022 w 7118318"/>
                <a:gd name="connsiteY88" fmla="*/ 885444 h 1062608"/>
                <a:gd name="connsiteX89" fmla="*/ 3950303 w 7118318"/>
                <a:gd name="connsiteY89" fmla="*/ 875347 h 1062608"/>
                <a:gd name="connsiteX90" fmla="*/ 3916585 w 7118318"/>
                <a:gd name="connsiteY90" fmla="*/ 864108 h 1062608"/>
                <a:gd name="connsiteX91" fmla="*/ 3882866 w 7118318"/>
                <a:gd name="connsiteY91" fmla="*/ 851916 h 1062608"/>
                <a:gd name="connsiteX92" fmla="*/ 3849243 w 7118318"/>
                <a:gd name="connsiteY92" fmla="*/ 838772 h 1062608"/>
                <a:gd name="connsiteX93" fmla="*/ 3815715 w 7118318"/>
                <a:gd name="connsiteY93" fmla="*/ 824770 h 1062608"/>
                <a:gd name="connsiteX94" fmla="*/ 3782092 w 7118318"/>
                <a:gd name="connsiteY94" fmla="*/ 810006 h 1062608"/>
                <a:gd name="connsiteX95" fmla="*/ 3748564 w 7118318"/>
                <a:gd name="connsiteY95" fmla="*/ 794385 h 1062608"/>
                <a:gd name="connsiteX96" fmla="*/ 3715131 w 7118318"/>
                <a:gd name="connsiteY96" fmla="*/ 778097 h 1062608"/>
                <a:gd name="connsiteX97" fmla="*/ 3681698 w 7118318"/>
                <a:gd name="connsiteY97" fmla="*/ 761238 h 1062608"/>
                <a:gd name="connsiteX98" fmla="*/ 3648361 w 7118318"/>
                <a:gd name="connsiteY98" fmla="*/ 743712 h 1062608"/>
                <a:gd name="connsiteX99" fmla="*/ 3615023 w 7118318"/>
                <a:gd name="connsiteY99" fmla="*/ 725710 h 1062608"/>
                <a:gd name="connsiteX100" fmla="*/ 3581686 w 7118318"/>
                <a:gd name="connsiteY100" fmla="*/ 707231 h 1062608"/>
                <a:gd name="connsiteX101" fmla="*/ 3548444 w 7118318"/>
                <a:gd name="connsiteY101" fmla="*/ 688276 h 1062608"/>
                <a:gd name="connsiteX102" fmla="*/ 3515201 w 7118318"/>
                <a:gd name="connsiteY102" fmla="*/ 669036 h 1062608"/>
                <a:gd name="connsiteX103" fmla="*/ 3481959 w 7118318"/>
                <a:gd name="connsiteY103" fmla="*/ 649414 h 1062608"/>
                <a:gd name="connsiteX104" fmla="*/ 3448907 w 7118318"/>
                <a:gd name="connsiteY104" fmla="*/ 629602 h 1062608"/>
                <a:gd name="connsiteX105" fmla="*/ 3415760 w 7118318"/>
                <a:gd name="connsiteY105" fmla="*/ 609600 h 1062608"/>
                <a:gd name="connsiteX106" fmla="*/ 3382709 w 7118318"/>
                <a:gd name="connsiteY106" fmla="*/ 589312 h 1062608"/>
                <a:gd name="connsiteX107" fmla="*/ 3349657 w 7118318"/>
                <a:gd name="connsiteY107" fmla="*/ 569023 h 1062608"/>
                <a:gd name="connsiteX108" fmla="*/ 3316700 w 7118318"/>
                <a:gd name="connsiteY108" fmla="*/ 548640 h 1062608"/>
                <a:gd name="connsiteX109" fmla="*/ 3283744 w 7118318"/>
                <a:gd name="connsiteY109" fmla="*/ 528256 h 1062608"/>
                <a:gd name="connsiteX110" fmla="*/ 3250883 w 7118318"/>
                <a:gd name="connsiteY110" fmla="*/ 507873 h 1062608"/>
                <a:gd name="connsiteX111" fmla="*/ 3218021 w 7118318"/>
                <a:gd name="connsiteY111" fmla="*/ 487489 h 1062608"/>
                <a:gd name="connsiteX112" fmla="*/ 3185160 w 7118318"/>
                <a:gd name="connsiteY112" fmla="*/ 467296 h 1062608"/>
                <a:gd name="connsiteX113" fmla="*/ 3152394 w 7118318"/>
                <a:gd name="connsiteY113" fmla="*/ 447199 h 1062608"/>
                <a:gd name="connsiteX114" fmla="*/ 3119628 w 7118318"/>
                <a:gd name="connsiteY114" fmla="*/ 427387 h 1062608"/>
                <a:gd name="connsiteX115" fmla="*/ 3086957 w 7118318"/>
                <a:gd name="connsiteY115" fmla="*/ 407765 h 1062608"/>
                <a:gd name="connsiteX116" fmla="*/ 3054287 w 7118318"/>
                <a:gd name="connsiteY116" fmla="*/ 388334 h 1062608"/>
                <a:gd name="connsiteX117" fmla="*/ 3021711 w 7118318"/>
                <a:gd name="connsiteY117" fmla="*/ 369284 h 1062608"/>
                <a:gd name="connsiteX118" fmla="*/ 2989136 w 7118318"/>
                <a:gd name="connsiteY118" fmla="*/ 350520 h 1062608"/>
                <a:gd name="connsiteX119" fmla="*/ 2956560 w 7118318"/>
                <a:gd name="connsiteY119" fmla="*/ 332137 h 1062608"/>
                <a:gd name="connsiteX120" fmla="*/ 2924080 w 7118318"/>
                <a:gd name="connsiteY120" fmla="*/ 314230 h 1062608"/>
                <a:gd name="connsiteX121" fmla="*/ 2891600 w 7118318"/>
                <a:gd name="connsiteY121" fmla="*/ 296704 h 1062608"/>
                <a:gd name="connsiteX122" fmla="*/ 2859215 w 7118318"/>
                <a:gd name="connsiteY122" fmla="*/ 279654 h 1062608"/>
                <a:gd name="connsiteX123" fmla="*/ 2826830 w 7118318"/>
                <a:gd name="connsiteY123" fmla="*/ 263080 h 1062608"/>
                <a:gd name="connsiteX124" fmla="*/ 2794445 w 7118318"/>
                <a:gd name="connsiteY124" fmla="*/ 247079 h 1062608"/>
                <a:gd name="connsiteX125" fmla="*/ 2762155 w 7118318"/>
                <a:gd name="connsiteY125" fmla="*/ 231648 h 1062608"/>
                <a:gd name="connsiteX126" fmla="*/ 2729865 w 7118318"/>
                <a:gd name="connsiteY126" fmla="*/ 216789 h 1062608"/>
                <a:gd name="connsiteX127" fmla="*/ 2697671 w 7118318"/>
                <a:gd name="connsiteY127" fmla="*/ 202597 h 1062608"/>
                <a:gd name="connsiteX128" fmla="*/ 2665476 w 7118318"/>
                <a:gd name="connsiteY128" fmla="*/ 188976 h 1062608"/>
                <a:gd name="connsiteX129" fmla="*/ 2633282 w 7118318"/>
                <a:gd name="connsiteY129" fmla="*/ 176022 h 1062608"/>
                <a:gd name="connsiteX130" fmla="*/ 2601182 w 7118318"/>
                <a:gd name="connsiteY130" fmla="*/ 163830 h 1062608"/>
                <a:gd name="connsiteX131" fmla="*/ 2569083 w 7118318"/>
                <a:gd name="connsiteY131" fmla="*/ 152305 h 1062608"/>
                <a:gd name="connsiteX132" fmla="*/ 2537079 w 7118318"/>
                <a:gd name="connsiteY132" fmla="*/ 141446 h 1062608"/>
                <a:gd name="connsiteX133" fmla="*/ 2505075 w 7118318"/>
                <a:gd name="connsiteY133" fmla="*/ 131445 h 1062608"/>
                <a:gd name="connsiteX134" fmla="*/ 2473071 w 7118318"/>
                <a:gd name="connsiteY134" fmla="*/ 122206 h 1062608"/>
                <a:gd name="connsiteX135" fmla="*/ 2441163 w 7118318"/>
                <a:gd name="connsiteY135" fmla="*/ 113729 h 1062608"/>
                <a:gd name="connsiteX136" fmla="*/ 2409254 w 7118318"/>
                <a:gd name="connsiteY136" fmla="*/ 106108 h 1062608"/>
                <a:gd name="connsiteX137" fmla="*/ 2377440 w 7118318"/>
                <a:gd name="connsiteY137" fmla="*/ 99250 h 1062608"/>
                <a:gd name="connsiteX138" fmla="*/ 2345531 w 7118318"/>
                <a:gd name="connsiteY138" fmla="*/ 93250 h 1062608"/>
                <a:gd name="connsiteX139" fmla="*/ 2313813 w 7118318"/>
                <a:gd name="connsiteY139" fmla="*/ 88106 h 1062608"/>
                <a:gd name="connsiteX140" fmla="*/ 2282000 w 7118318"/>
                <a:gd name="connsiteY140" fmla="*/ 83915 h 1062608"/>
                <a:gd name="connsiteX141" fmla="*/ 2250377 w 7118318"/>
                <a:gd name="connsiteY141" fmla="*/ 80581 h 1062608"/>
                <a:gd name="connsiteX142" fmla="*/ 2218658 w 7118318"/>
                <a:gd name="connsiteY142" fmla="*/ 78105 h 1062608"/>
                <a:gd name="connsiteX143" fmla="*/ 2187035 w 7118318"/>
                <a:gd name="connsiteY143" fmla="*/ 76581 h 1062608"/>
                <a:gd name="connsiteX144" fmla="*/ 2155412 w 7118318"/>
                <a:gd name="connsiteY144" fmla="*/ 75914 h 1062608"/>
                <a:gd name="connsiteX145" fmla="*/ 2123885 w 7118318"/>
                <a:gd name="connsiteY145" fmla="*/ 76200 h 1062608"/>
                <a:gd name="connsiteX146" fmla="*/ 2092357 w 7118318"/>
                <a:gd name="connsiteY146" fmla="*/ 77438 h 1062608"/>
                <a:gd name="connsiteX147" fmla="*/ 2060829 w 7118318"/>
                <a:gd name="connsiteY147" fmla="*/ 79629 h 1062608"/>
                <a:gd name="connsiteX148" fmla="*/ 2029397 w 7118318"/>
                <a:gd name="connsiteY148" fmla="*/ 82772 h 1062608"/>
                <a:gd name="connsiteX149" fmla="*/ 1997964 w 7118318"/>
                <a:gd name="connsiteY149" fmla="*/ 86868 h 1062608"/>
                <a:gd name="connsiteX150" fmla="*/ 1966532 w 7118318"/>
                <a:gd name="connsiteY150" fmla="*/ 91916 h 1062608"/>
                <a:gd name="connsiteX151" fmla="*/ 1935194 w 7118318"/>
                <a:gd name="connsiteY151" fmla="*/ 97917 h 1062608"/>
                <a:gd name="connsiteX152" fmla="*/ 1903857 w 7118318"/>
                <a:gd name="connsiteY152" fmla="*/ 104870 h 1062608"/>
                <a:gd name="connsiteX153" fmla="*/ 1872615 w 7118318"/>
                <a:gd name="connsiteY153" fmla="*/ 112871 h 1062608"/>
                <a:gd name="connsiteX154" fmla="*/ 1841373 w 7118318"/>
                <a:gd name="connsiteY154" fmla="*/ 121729 h 1062608"/>
                <a:gd name="connsiteX155" fmla="*/ 1810131 w 7118318"/>
                <a:gd name="connsiteY155" fmla="*/ 131635 h 1062608"/>
                <a:gd name="connsiteX156" fmla="*/ 1778984 w 7118318"/>
                <a:gd name="connsiteY156" fmla="*/ 142494 h 1062608"/>
                <a:gd name="connsiteX157" fmla="*/ 1747838 w 7118318"/>
                <a:gd name="connsiteY157" fmla="*/ 154305 h 1062608"/>
                <a:gd name="connsiteX158" fmla="*/ 1716691 w 7118318"/>
                <a:gd name="connsiteY158" fmla="*/ 167068 h 1062608"/>
                <a:gd name="connsiteX159" fmla="*/ 1685639 w 7118318"/>
                <a:gd name="connsiteY159" fmla="*/ 180880 h 1062608"/>
                <a:gd name="connsiteX160" fmla="*/ 1654588 w 7118318"/>
                <a:gd name="connsiteY160" fmla="*/ 195548 h 1062608"/>
                <a:gd name="connsiteX161" fmla="*/ 1623632 w 7118318"/>
                <a:gd name="connsiteY161" fmla="*/ 211169 h 1062608"/>
                <a:gd name="connsiteX162" fmla="*/ 1592580 w 7118318"/>
                <a:gd name="connsiteY162" fmla="*/ 227743 h 1062608"/>
                <a:gd name="connsiteX163" fmla="*/ 1561719 w 7118318"/>
                <a:gd name="connsiteY163" fmla="*/ 245269 h 1062608"/>
                <a:gd name="connsiteX164" fmla="*/ 1530763 w 7118318"/>
                <a:gd name="connsiteY164" fmla="*/ 263747 h 1062608"/>
                <a:gd name="connsiteX165" fmla="*/ 1499902 w 7118318"/>
                <a:gd name="connsiteY165" fmla="*/ 283083 h 1062608"/>
                <a:gd name="connsiteX166" fmla="*/ 1469041 w 7118318"/>
                <a:gd name="connsiteY166" fmla="*/ 303371 h 1062608"/>
                <a:gd name="connsiteX167" fmla="*/ 1438275 w 7118318"/>
                <a:gd name="connsiteY167" fmla="*/ 324517 h 1062608"/>
                <a:gd name="connsiteX168" fmla="*/ 1407414 w 7118318"/>
                <a:gd name="connsiteY168" fmla="*/ 346519 h 1062608"/>
                <a:gd name="connsiteX169" fmla="*/ 1376744 w 7118318"/>
                <a:gd name="connsiteY169" fmla="*/ 369475 h 1062608"/>
                <a:gd name="connsiteX170" fmla="*/ 1345978 w 7118318"/>
                <a:gd name="connsiteY170" fmla="*/ 393287 h 1062608"/>
                <a:gd name="connsiteX171" fmla="*/ 1315307 w 7118318"/>
                <a:gd name="connsiteY171" fmla="*/ 417862 h 1062608"/>
                <a:gd name="connsiteX172" fmla="*/ 1284637 w 7118318"/>
                <a:gd name="connsiteY172" fmla="*/ 443293 h 1062608"/>
                <a:gd name="connsiteX173" fmla="*/ 1254061 w 7118318"/>
                <a:gd name="connsiteY173" fmla="*/ 469582 h 1062608"/>
                <a:gd name="connsiteX174" fmla="*/ 1223486 w 7118318"/>
                <a:gd name="connsiteY174" fmla="*/ 496538 h 1062608"/>
                <a:gd name="connsiteX175" fmla="*/ 1192911 w 7118318"/>
                <a:gd name="connsiteY175" fmla="*/ 524351 h 1062608"/>
                <a:gd name="connsiteX176" fmla="*/ 1162431 w 7118318"/>
                <a:gd name="connsiteY176" fmla="*/ 552926 h 1062608"/>
                <a:gd name="connsiteX177" fmla="*/ 1131951 w 7118318"/>
                <a:gd name="connsiteY177" fmla="*/ 581215 h 1062608"/>
                <a:gd name="connsiteX178" fmla="*/ 1101471 w 7118318"/>
                <a:gd name="connsiteY178" fmla="*/ 609124 h 1062608"/>
                <a:gd name="connsiteX179" fmla="*/ 1071086 w 7118318"/>
                <a:gd name="connsiteY179" fmla="*/ 636556 h 1062608"/>
                <a:gd name="connsiteX180" fmla="*/ 1040702 w 7118318"/>
                <a:gd name="connsiteY180" fmla="*/ 663416 h 1062608"/>
                <a:gd name="connsiteX181" fmla="*/ 1010317 w 7118318"/>
                <a:gd name="connsiteY181" fmla="*/ 689705 h 1062608"/>
                <a:gd name="connsiteX182" fmla="*/ 980027 w 7118318"/>
                <a:gd name="connsiteY182" fmla="*/ 715423 h 1062608"/>
                <a:gd name="connsiteX183" fmla="*/ 949738 w 7118318"/>
                <a:gd name="connsiteY183" fmla="*/ 740378 h 1062608"/>
                <a:gd name="connsiteX184" fmla="*/ 919544 w 7118318"/>
                <a:gd name="connsiteY184" fmla="*/ 764762 h 1062608"/>
                <a:gd name="connsiteX185" fmla="*/ 889349 w 7118318"/>
                <a:gd name="connsiteY185" fmla="*/ 788289 h 1062608"/>
                <a:gd name="connsiteX186" fmla="*/ 859155 w 7118318"/>
                <a:gd name="connsiteY186" fmla="*/ 811149 h 1062608"/>
                <a:gd name="connsiteX187" fmla="*/ 829056 w 7118318"/>
                <a:gd name="connsiteY187" fmla="*/ 833056 h 1062608"/>
                <a:gd name="connsiteX188" fmla="*/ 798957 w 7118318"/>
                <a:gd name="connsiteY188" fmla="*/ 854202 h 1062608"/>
                <a:gd name="connsiteX189" fmla="*/ 768858 w 7118318"/>
                <a:gd name="connsiteY189" fmla="*/ 874490 h 1062608"/>
                <a:gd name="connsiteX190" fmla="*/ 738854 w 7118318"/>
                <a:gd name="connsiteY190" fmla="*/ 893826 h 1062608"/>
                <a:gd name="connsiteX191" fmla="*/ 708851 w 7118318"/>
                <a:gd name="connsiteY191" fmla="*/ 912305 h 1062608"/>
                <a:gd name="connsiteX192" fmla="*/ 678847 w 7118318"/>
                <a:gd name="connsiteY192" fmla="*/ 929735 h 1062608"/>
                <a:gd name="connsiteX193" fmla="*/ 648938 w 7118318"/>
                <a:gd name="connsiteY193" fmla="*/ 946213 h 1062608"/>
                <a:gd name="connsiteX194" fmla="*/ 619030 w 7118318"/>
                <a:gd name="connsiteY194" fmla="*/ 961644 h 1062608"/>
                <a:gd name="connsiteX195" fmla="*/ 589217 w 7118318"/>
                <a:gd name="connsiteY195" fmla="*/ 976122 h 1062608"/>
                <a:gd name="connsiteX196" fmla="*/ 559403 w 7118318"/>
                <a:gd name="connsiteY196" fmla="*/ 989457 h 1062608"/>
                <a:gd name="connsiteX197" fmla="*/ 529590 w 7118318"/>
                <a:gd name="connsiteY197" fmla="*/ 1001744 h 1062608"/>
                <a:gd name="connsiteX198" fmla="*/ 499872 w 7118318"/>
                <a:gd name="connsiteY198" fmla="*/ 1012984 h 1062608"/>
                <a:gd name="connsiteX199" fmla="*/ 470154 w 7118318"/>
                <a:gd name="connsiteY199" fmla="*/ 1023080 h 1062608"/>
                <a:gd name="connsiteX200" fmla="*/ 440436 w 7118318"/>
                <a:gd name="connsiteY200" fmla="*/ 1032034 h 1062608"/>
                <a:gd name="connsiteX201" fmla="*/ 410813 w 7118318"/>
                <a:gd name="connsiteY201" fmla="*/ 1039844 h 1062608"/>
                <a:gd name="connsiteX202" fmla="*/ 381191 w 7118318"/>
                <a:gd name="connsiteY202" fmla="*/ 1046512 h 1062608"/>
                <a:gd name="connsiteX203" fmla="*/ 351663 w 7118318"/>
                <a:gd name="connsiteY203" fmla="*/ 1052131 h 1062608"/>
                <a:gd name="connsiteX204" fmla="*/ 322136 w 7118318"/>
                <a:gd name="connsiteY204" fmla="*/ 1056513 h 1062608"/>
                <a:gd name="connsiteX205" fmla="*/ 292608 w 7118318"/>
                <a:gd name="connsiteY205" fmla="*/ 1059656 h 1062608"/>
                <a:gd name="connsiteX206" fmla="*/ 263176 w 7118318"/>
                <a:gd name="connsiteY206" fmla="*/ 1061752 h 1062608"/>
                <a:gd name="connsiteX207" fmla="*/ 233744 w 7118318"/>
                <a:gd name="connsiteY207" fmla="*/ 1062609 h 1062608"/>
                <a:gd name="connsiteX208" fmla="*/ 204311 w 7118318"/>
                <a:gd name="connsiteY208" fmla="*/ 1062228 h 1062608"/>
                <a:gd name="connsiteX209" fmla="*/ 174974 w 7118318"/>
                <a:gd name="connsiteY209" fmla="*/ 1060799 h 1062608"/>
                <a:gd name="connsiteX210" fmla="*/ 145637 w 7118318"/>
                <a:gd name="connsiteY210" fmla="*/ 1058132 h 1062608"/>
                <a:gd name="connsiteX211" fmla="*/ 116396 w 7118318"/>
                <a:gd name="connsiteY211" fmla="*/ 1054227 h 1062608"/>
                <a:gd name="connsiteX212" fmla="*/ 87154 w 7118318"/>
                <a:gd name="connsiteY212" fmla="*/ 1049274 h 1062608"/>
                <a:gd name="connsiteX213" fmla="*/ 57912 w 7118318"/>
                <a:gd name="connsiteY213" fmla="*/ 1043083 h 1062608"/>
                <a:gd name="connsiteX214" fmla="*/ 28766 w 7118318"/>
                <a:gd name="connsiteY214" fmla="*/ 1035748 h 1062608"/>
                <a:gd name="connsiteX215" fmla="*/ 0 w 7118318"/>
                <a:gd name="connsiteY215" fmla="*/ 1027366 h 10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7118318" h="1062608">
                  <a:moveTo>
                    <a:pt x="7118319" y="0"/>
                  </a:moveTo>
                  <a:lnTo>
                    <a:pt x="7082409" y="15240"/>
                  </a:lnTo>
                  <a:lnTo>
                    <a:pt x="7044976" y="30956"/>
                  </a:lnTo>
                  <a:lnTo>
                    <a:pt x="7007448" y="46672"/>
                  </a:lnTo>
                  <a:lnTo>
                    <a:pt x="6970014" y="62293"/>
                  </a:lnTo>
                  <a:lnTo>
                    <a:pt x="6932581" y="77819"/>
                  </a:lnTo>
                  <a:lnTo>
                    <a:pt x="6895338" y="93250"/>
                  </a:lnTo>
                  <a:lnTo>
                    <a:pt x="6858000" y="108585"/>
                  </a:lnTo>
                  <a:lnTo>
                    <a:pt x="6820757" y="123825"/>
                  </a:lnTo>
                  <a:lnTo>
                    <a:pt x="6783610" y="138970"/>
                  </a:lnTo>
                  <a:lnTo>
                    <a:pt x="6746367" y="153924"/>
                  </a:lnTo>
                  <a:lnTo>
                    <a:pt x="6709315" y="168878"/>
                  </a:lnTo>
                  <a:lnTo>
                    <a:pt x="6672263" y="183642"/>
                  </a:lnTo>
                  <a:lnTo>
                    <a:pt x="6635210" y="198310"/>
                  </a:lnTo>
                  <a:lnTo>
                    <a:pt x="6598253" y="212788"/>
                  </a:lnTo>
                  <a:lnTo>
                    <a:pt x="6561392" y="227171"/>
                  </a:lnTo>
                  <a:lnTo>
                    <a:pt x="6524435" y="241459"/>
                  </a:lnTo>
                  <a:lnTo>
                    <a:pt x="6487668" y="255651"/>
                  </a:lnTo>
                  <a:lnTo>
                    <a:pt x="6450902" y="269653"/>
                  </a:lnTo>
                  <a:lnTo>
                    <a:pt x="6414040" y="283559"/>
                  </a:lnTo>
                  <a:lnTo>
                    <a:pt x="6377369" y="297275"/>
                  </a:lnTo>
                  <a:lnTo>
                    <a:pt x="6340793" y="310896"/>
                  </a:lnTo>
                  <a:lnTo>
                    <a:pt x="6304121" y="324326"/>
                  </a:lnTo>
                  <a:lnTo>
                    <a:pt x="6267546" y="337756"/>
                  </a:lnTo>
                  <a:lnTo>
                    <a:pt x="6231065" y="350901"/>
                  </a:lnTo>
                  <a:lnTo>
                    <a:pt x="6194584" y="363950"/>
                  </a:lnTo>
                  <a:lnTo>
                    <a:pt x="6158198" y="376904"/>
                  </a:lnTo>
                  <a:lnTo>
                    <a:pt x="6121813" y="389668"/>
                  </a:lnTo>
                  <a:lnTo>
                    <a:pt x="6085428" y="402336"/>
                  </a:lnTo>
                  <a:lnTo>
                    <a:pt x="6049137" y="414814"/>
                  </a:lnTo>
                  <a:lnTo>
                    <a:pt x="6012942" y="427196"/>
                  </a:lnTo>
                  <a:lnTo>
                    <a:pt x="5976652" y="439484"/>
                  </a:lnTo>
                  <a:lnTo>
                    <a:pt x="5940552" y="451580"/>
                  </a:lnTo>
                  <a:lnTo>
                    <a:pt x="5904453" y="463486"/>
                  </a:lnTo>
                  <a:lnTo>
                    <a:pt x="5868353" y="475297"/>
                  </a:lnTo>
                  <a:lnTo>
                    <a:pt x="5832348" y="487013"/>
                  </a:lnTo>
                  <a:lnTo>
                    <a:pt x="5796344" y="498634"/>
                  </a:lnTo>
                  <a:lnTo>
                    <a:pt x="5760435" y="510064"/>
                  </a:lnTo>
                  <a:lnTo>
                    <a:pt x="5724525" y="521398"/>
                  </a:lnTo>
                  <a:lnTo>
                    <a:pt x="5688616" y="532543"/>
                  </a:lnTo>
                  <a:lnTo>
                    <a:pt x="5652802" y="543687"/>
                  </a:lnTo>
                  <a:lnTo>
                    <a:pt x="5617083" y="554641"/>
                  </a:lnTo>
                  <a:lnTo>
                    <a:pt x="5581364" y="565404"/>
                  </a:lnTo>
                  <a:lnTo>
                    <a:pt x="5545646" y="576167"/>
                  </a:lnTo>
                  <a:lnTo>
                    <a:pt x="5510022" y="586835"/>
                  </a:lnTo>
                  <a:lnTo>
                    <a:pt x="5474399" y="597313"/>
                  </a:lnTo>
                  <a:lnTo>
                    <a:pt x="5438871" y="607695"/>
                  </a:lnTo>
                  <a:lnTo>
                    <a:pt x="5403342" y="618077"/>
                  </a:lnTo>
                  <a:lnTo>
                    <a:pt x="5367909" y="628269"/>
                  </a:lnTo>
                  <a:lnTo>
                    <a:pt x="5332476" y="638365"/>
                  </a:lnTo>
                  <a:lnTo>
                    <a:pt x="5297139" y="648462"/>
                  </a:lnTo>
                  <a:lnTo>
                    <a:pt x="5261801" y="658368"/>
                  </a:lnTo>
                  <a:lnTo>
                    <a:pt x="5226463" y="668274"/>
                  </a:lnTo>
                  <a:lnTo>
                    <a:pt x="5191221" y="678085"/>
                  </a:lnTo>
                  <a:lnTo>
                    <a:pt x="5156073" y="687800"/>
                  </a:lnTo>
                  <a:lnTo>
                    <a:pt x="5120926" y="697516"/>
                  </a:lnTo>
                  <a:lnTo>
                    <a:pt x="5085779" y="707136"/>
                  </a:lnTo>
                  <a:lnTo>
                    <a:pt x="5050727" y="716756"/>
                  </a:lnTo>
                  <a:lnTo>
                    <a:pt x="5015675" y="726281"/>
                  </a:lnTo>
                  <a:lnTo>
                    <a:pt x="4980718" y="735806"/>
                  </a:lnTo>
                  <a:lnTo>
                    <a:pt x="4945761" y="745236"/>
                  </a:lnTo>
                  <a:lnTo>
                    <a:pt x="4910805" y="754761"/>
                  </a:lnTo>
                  <a:lnTo>
                    <a:pt x="4875943" y="764191"/>
                  </a:lnTo>
                  <a:lnTo>
                    <a:pt x="4841177" y="773525"/>
                  </a:lnTo>
                  <a:lnTo>
                    <a:pt x="4806315" y="782955"/>
                  </a:lnTo>
                  <a:lnTo>
                    <a:pt x="4771644" y="792385"/>
                  </a:lnTo>
                  <a:lnTo>
                    <a:pt x="4736878" y="801814"/>
                  </a:lnTo>
                  <a:lnTo>
                    <a:pt x="4702302" y="811244"/>
                  </a:lnTo>
                  <a:lnTo>
                    <a:pt x="4667631" y="820674"/>
                  </a:lnTo>
                  <a:lnTo>
                    <a:pt x="4633056" y="830199"/>
                  </a:lnTo>
                  <a:lnTo>
                    <a:pt x="4598575" y="839724"/>
                  </a:lnTo>
                  <a:lnTo>
                    <a:pt x="4564094" y="849344"/>
                  </a:lnTo>
                  <a:lnTo>
                    <a:pt x="4529614" y="858964"/>
                  </a:lnTo>
                  <a:lnTo>
                    <a:pt x="4495229" y="868680"/>
                  </a:lnTo>
                  <a:lnTo>
                    <a:pt x="4460843" y="878396"/>
                  </a:lnTo>
                  <a:lnTo>
                    <a:pt x="4426553" y="888301"/>
                  </a:lnTo>
                  <a:lnTo>
                    <a:pt x="4392264" y="898017"/>
                  </a:lnTo>
                  <a:lnTo>
                    <a:pt x="4357974" y="906304"/>
                  </a:lnTo>
                  <a:lnTo>
                    <a:pt x="4323779" y="912590"/>
                  </a:lnTo>
                  <a:lnTo>
                    <a:pt x="4289679" y="916972"/>
                  </a:lnTo>
                  <a:lnTo>
                    <a:pt x="4255580" y="919639"/>
                  </a:lnTo>
                  <a:lnTo>
                    <a:pt x="4221480" y="920496"/>
                  </a:lnTo>
                  <a:lnTo>
                    <a:pt x="4187381" y="919829"/>
                  </a:lnTo>
                  <a:lnTo>
                    <a:pt x="4153376" y="917543"/>
                  </a:lnTo>
                  <a:lnTo>
                    <a:pt x="4119467" y="913829"/>
                  </a:lnTo>
                  <a:lnTo>
                    <a:pt x="4085558" y="908685"/>
                  </a:lnTo>
                  <a:lnTo>
                    <a:pt x="4051649" y="902208"/>
                  </a:lnTo>
                  <a:lnTo>
                    <a:pt x="4017836" y="894397"/>
                  </a:lnTo>
                  <a:lnTo>
                    <a:pt x="3984022" y="885444"/>
                  </a:lnTo>
                  <a:lnTo>
                    <a:pt x="3950303" y="875347"/>
                  </a:lnTo>
                  <a:lnTo>
                    <a:pt x="3916585" y="864108"/>
                  </a:lnTo>
                  <a:lnTo>
                    <a:pt x="3882866" y="851916"/>
                  </a:lnTo>
                  <a:lnTo>
                    <a:pt x="3849243" y="838772"/>
                  </a:lnTo>
                  <a:lnTo>
                    <a:pt x="3815715" y="824770"/>
                  </a:lnTo>
                  <a:lnTo>
                    <a:pt x="3782092" y="810006"/>
                  </a:lnTo>
                  <a:lnTo>
                    <a:pt x="3748564" y="794385"/>
                  </a:lnTo>
                  <a:lnTo>
                    <a:pt x="3715131" y="778097"/>
                  </a:lnTo>
                  <a:lnTo>
                    <a:pt x="3681698" y="761238"/>
                  </a:lnTo>
                  <a:lnTo>
                    <a:pt x="3648361" y="743712"/>
                  </a:lnTo>
                  <a:lnTo>
                    <a:pt x="3615023" y="725710"/>
                  </a:lnTo>
                  <a:lnTo>
                    <a:pt x="3581686" y="707231"/>
                  </a:lnTo>
                  <a:lnTo>
                    <a:pt x="3548444" y="688276"/>
                  </a:lnTo>
                  <a:lnTo>
                    <a:pt x="3515201" y="669036"/>
                  </a:lnTo>
                  <a:lnTo>
                    <a:pt x="3481959" y="649414"/>
                  </a:lnTo>
                  <a:lnTo>
                    <a:pt x="3448907" y="629602"/>
                  </a:lnTo>
                  <a:lnTo>
                    <a:pt x="3415760" y="609600"/>
                  </a:lnTo>
                  <a:lnTo>
                    <a:pt x="3382709" y="589312"/>
                  </a:lnTo>
                  <a:lnTo>
                    <a:pt x="3349657" y="569023"/>
                  </a:lnTo>
                  <a:lnTo>
                    <a:pt x="3316700" y="548640"/>
                  </a:lnTo>
                  <a:lnTo>
                    <a:pt x="3283744" y="528256"/>
                  </a:lnTo>
                  <a:lnTo>
                    <a:pt x="3250883" y="507873"/>
                  </a:lnTo>
                  <a:lnTo>
                    <a:pt x="3218021" y="487489"/>
                  </a:lnTo>
                  <a:lnTo>
                    <a:pt x="3185160" y="467296"/>
                  </a:lnTo>
                  <a:lnTo>
                    <a:pt x="3152394" y="447199"/>
                  </a:lnTo>
                  <a:lnTo>
                    <a:pt x="3119628" y="427387"/>
                  </a:lnTo>
                  <a:lnTo>
                    <a:pt x="3086957" y="407765"/>
                  </a:lnTo>
                  <a:lnTo>
                    <a:pt x="3054287" y="388334"/>
                  </a:lnTo>
                  <a:lnTo>
                    <a:pt x="3021711" y="369284"/>
                  </a:lnTo>
                  <a:lnTo>
                    <a:pt x="2989136" y="350520"/>
                  </a:lnTo>
                  <a:lnTo>
                    <a:pt x="2956560" y="332137"/>
                  </a:lnTo>
                  <a:lnTo>
                    <a:pt x="2924080" y="314230"/>
                  </a:lnTo>
                  <a:lnTo>
                    <a:pt x="2891600" y="296704"/>
                  </a:lnTo>
                  <a:lnTo>
                    <a:pt x="2859215" y="279654"/>
                  </a:lnTo>
                  <a:lnTo>
                    <a:pt x="2826830" y="263080"/>
                  </a:lnTo>
                  <a:lnTo>
                    <a:pt x="2794445" y="247079"/>
                  </a:lnTo>
                  <a:lnTo>
                    <a:pt x="2762155" y="231648"/>
                  </a:lnTo>
                  <a:lnTo>
                    <a:pt x="2729865" y="216789"/>
                  </a:lnTo>
                  <a:lnTo>
                    <a:pt x="2697671" y="202597"/>
                  </a:lnTo>
                  <a:lnTo>
                    <a:pt x="2665476" y="188976"/>
                  </a:lnTo>
                  <a:lnTo>
                    <a:pt x="2633282" y="176022"/>
                  </a:lnTo>
                  <a:lnTo>
                    <a:pt x="2601182" y="163830"/>
                  </a:lnTo>
                  <a:lnTo>
                    <a:pt x="2569083" y="152305"/>
                  </a:lnTo>
                  <a:lnTo>
                    <a:pt x="2537079" y="141446"/>
                  </a:lnTo>
                  <a:lnTo>
                    <a:pt x="2505075" y="131445"/>
                  </a:lnTo>
                  <a:lnTo>
                    <a:pt x="2473071" y="122206"/>
                  </a:lnTo>
                  <a:lnTo>
                    <a:pt x="2441163" y="113729"/>
                  </a:lnTo>
                  <a:lnTo>
                    <a:pt x="2409254" y="106108"/>
                  </a:lnTo>
                  <a:lnTo>
                    <a:pt x="2377440" y="99250"/>
                  </a:lnTo>
                  <a:lnTo>
                    <a:pt x="2345531" y="93250"/>
                  </a:lnTo>
                  <a:lnTo>
                    <a:pt x="2313813" y="88106"/>
                  </a:lnTo>
                  <a:lnTo>
                    <a:pt x="2282000" y="83915"/>
                  </a:lnTo>
                  <a:lnTo>
                    <a:pt x="2250377" y="80581"/>
                  </a:lnTo>
                  <a:lnTo>
                    <a:pt x="2218658" y="78105"/>
                  </a:lnTo>
                  <a:lnTo>
                    <a:pt x="2187035" y="76581"/>
                  </a:lnTo>
                  <a:lnTo>
                    <a:pt x="2155412" y="75914"/>
                  </a:lnTo>
                  <a:lnTo>
                    <a:pt x="2123885" y="76200"/>
                  </a:lnTo>
                  <a:lnTo>
                    <a:pt x="2092357" y="77438"/>
                  </a:lnTo>
                  <a:lnTo>
                    <a:pt x="2060829" y="79629"/>
                  </a:lnTo>
                  <a:lnTo>
                    <a:pt x="2029397" y="82772"/>
                  </a:lnTo>
                  <a:lnTo>
                    <a:pt x="1997964" y="86868"/>
                  </a:lnTo>
                  <a:lnTo>
                    <a:pt x="1966532" y="91916"/>
                  </a:lnTo>
                  <a:lnTo>
                    <a:pt x="1935194" y="97917"/>
                  </a:lnTo>
                  <a:lnTo>
                    <a:pt x="1903857" y="104870"/>
                  </a:lnTo>
                  <a:lnTo>
                    <a:pt x="1872615" y="112871"/>
                  </a:lnTo>
                  <a:lnTo>
                    <a:pt x="1841373" y="121729"/>
                  </a:lnTo>
                  <a:lnTo>
                    <a:pt x="1810131" y="131635"/>
                  </a:lnTo>
                  <a:lnTo>
                    <a:pt x="1778984" y="142494"/>
                  </a:lnTo>
                  <a:lnTo>
                    <a:pt x="1747838" y="154305"/>
                  </a:lnTo>
                  <a:lnTo>
                    <a:pt x="1716691" y="167068"/>
                  </a:lnTo>
                  <a:lnTo>
                    <a:pt x="1685639" y="180880"/>
                  </a:lnTo>
                  <a:lnTo>
                    <a:pt x="1654588" y="195548"/>
                  </a:lnTo>
                  <a:lnTo>
                    <a:pt x="1623632" y="211169"/>
                  </a:lnTo>
                  <a:lnTo>
                    <a:pt x="1592580" y="227743"/>
                  </a:lnTo>
                  <a:lnTo>
                    <a:pt x="1561719" y="245269"/>
                  </a:lnTo>
                  <a:lnTo>
                    <a:pt x="1530763" y="263747"/>
                  </a:lnTo>
                  <a:lnTo>
                    <a:pt x="1499902" y="283083"/>
                  </a:lnTo>
                  <a:lnTo>
                    <a:pt x="1469041" y="303371"/>
                  </a:lnTo>
                  <a:lnTo>
                    <a:pt x="1438275" y="324517"/>
                  </a:lnTo>
                  <a:lnTo>
                    <a:pt x="1407414" y="346519"/>
                  </a:lnTo>
                  <a:lnTo>
                    <a:pt x="1376744" y="369475"/>
                  </a:lnTo>
                  <a:lnTo>
                    <a:pt x="1345978" y="393287"/>
                  </a:lnTo>
                  <a:lnTo>
                    <a:pt x="1315307" y="417862"/>
                  </a:lnTo>
                  <a:lnTo>
                    <a:pt x="1284637" y="443293"/>
                  </a:lnTo>
                  <a:lnTo>
                    <a:pt x="1254061" y="469582"/>
                  </a:lnTo>
                  <a:lnTo>
                    <a:pt x="1223486" y="496538"/>
                  </a:lnTo>
                  <a:lnTo>
                    <a:pt x="1192911" y="524351"/>
                  </a:lnTo>
                  <a:lnTo>
                    <a:pt x="1162431" y="552926"/>
                  </a:lnTo>
                  <a:lnTo>
                    <a:pt x="1131951" y="581215"/>
                  </a:lnTo>
                  <a:lnTo>
                    <a:pt x="1101471" y="609124"/>
                  </a:lnTo>
                  <a:lnTo>
                    <a:pt x="1071086" y="636556"/>
                  </a:lnTo>
                  <a:lnTo>
                    <a:pt x="1040702" y="663416"/>
                  </a:lnTo>
                  <a:lnTo>
                    <a:pt x="1010317" y="689705"/>
                  </a:lnTo>
                  <a:lnTo>
                    <a:pt x="980027" y="715423"/>
                  </a:lnTo>
                  <a:lnTo>
                    <a:pt x="949738" y="740378"/>
                  </a:lnTo>
                  <a:lnTo>
                    <a:pt x="919544" y="764762"/>
                  </a:lnTo>
                  <a:lnTo>
                    <a:pt x="889349" y="788289"/>
                  </a:lnTo>
                  <a:lnTo>
                    <a:pt x="859155" y="811149"/>
                  </a:lnTo>
                  <a:lnTo>
                    <a:pt x="829056" y="833056"/>
                  </a:lnTo>
                  <a:lnTo>
                    <a:pt x="798957" y="854202"/>
                  </a:lnTo>
                  <a:lnTo>
                    <a:pt x="768858" y="874490"/>
                  </a:lnTo>
                  <a:lnTo>
                    <a:pt x="738854" y="893826"/>
                  </a:lnTo>
                  <a:lnTo>
                    <a:pt x="708851" y="912305"/>
                  </a:lnTo>
                  <a:lnTo>
                    <a:pt x="678847" y="929735"/>
                  </a:lnTo>
                  <a:lnTo>
                    <a:pt x="648938" y="946213"/>
                  </a:lnTo>
                  <a:lnTo>
                    <a:pt x="619030" y="961644"/>
                  </a:lnTo>
                  <a:lnTo>
                    <a:pt x="589217" y="976122"/>
                  </a:lnTo>
                  <a:lnTo>
                    <a:pt x="559403" y="989457"/>
                  </a:lnTo>
                  <a:lnTo>
                    <a:pt x="529590" y="1001744"/>
                  </a:lnTo>
                  <a:lnTo>
                    <a:pt x="499872" y="1012984"/>
                  </a:lnTo>
                  <a:lnTo>
                    <a:pt x="470154" y="1023080"/>
                  </a:lnTo>
                  <a:lnTo>
                    <a:pt x="440436" y="1032034"/>
                  </a:lnTo>
                  <a:lnTo>
                    <a:pt x="410813" y="1039844"/>
                  </a:lnTo>
                  <a:lnTo>
                    <a:pt x="381191" y="1046512"/>
                  </a:lnTo>
                  <a:lnTo>
                    <a:pt x="351663" y="1052131"/>
                  </a:lnTo>
                  <a:lnTo>
                    <a:pt x="322136" y="1056513"/>
                  </a:lnTo>
                  <a:lnTo>
                    <a:pt x="292608" y="1059656"/>
                  </a:lnTo>
                  <a:lnTo>
                    <a:pt x="263176" y="1061752"/>
                  </a:lnTo>
                  <a:lnTo>
                    <a:pt x="233744" y="1062609"/>
                  </a:lnTo>
                  <a:lnTo>
                    <a:pt x="204311" y="1062228"/>
                  </a:lnTo>
                  <a:lnTo>
                    <a:pt x="174974" y="1060799"/>
                  </a:lnTo>
                  <a:lnTo>
                    <a:pt x="145637" y="1058132"/>
                  </a:lnTo>
                  <a:lnTo>
                    <a:pt x="116396" y="1054227"/>
                  </a:lnTo>
                  <a:lnTo>
                    <a:pt x="87154" y="1049274"/>
                  </a:lnTo>
                  <a:lnTo>
                    <a:pt x="57912" y="1043083"/>
                  </a:lnTo>
                  <a:lnTo>
                    <a:pt x="28766" y="1035748"/>
                  </a:lnTo>
                  <a:lnTo>
                    <a:pt x="0" y="1027366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任意多边形: 形状 87"/>
            <p:cNvSpPr/>
            <p:nvPr/>
          </p:nvSpPr>
          <p:spPr>
            <a:xfrm>
              <a:off x="664019" y="1285040"/>
              <a:ext cx="7118318" cy="1143666"/>
            </a:xfrm>
            <a:custGeom>
              <a:avLst/>
              <a:gdLst>
                <a:gd name="connsiteX0" fmla="*/ 7118319 w 7118318"/>
                <a:gd name="connsiteY0" fmla="*/ 0 h 1143666"/>
                <a:gd name="connsiteX1" fmla="*/ 7108412 w 7118318"/>
                <a:gd name="connsiteY1" fmla="*/ 4286 h 1143666"/>
                <a:gd name="connsiteX2" fmla="*/ 7070503 w 7118318"/>
                <a:gd name="connsiteY2" fmla="*/ 20479 h 1143666"/>
                <a:gd name="connsiteX3" fmla="*/ 7032688 w 7118318"/>
                <a:gd name="connsiteY3" fmla="*/ 36671 h 1143666"/>
                <a:gd name="connsiteX4" fmla="*/ 6994875 w 7118318"/>
                <a:gd name="connsiteY4" fmla="*/ 52768 h 1143666"/>
                <a:gd name="connsiteX5" fmla="*/ 6957155 w 7118318"/>
                <a:gd name="connsiteY5" fmla="*/ 68771 h 1143666"/>
                <a:gd name="connsiteX6" fmla="*/ 6919341 w 7118318"/>
                <a:gd name="connsiteY6" fmla="*/ 84677 h 1143666"/>
                <a:gd name="connsiteX7" fmla="*/ 6881717 w 7118318"/>
                <a:gd name="connsiteY7" fmla="*/ 100489 h 1143666"/>
                <a:gd name="connsiteX8" fmla="*/ 6844094 w 7118318"/>
                <a:gd name="connsiteY8" fmla="*/ 116205 h 1143666"/>
                <a:gd name="connsiteX9" fmla="*/ 6806470 w 7118318"/>
                <a:gd name="connsiteY9" fmla="*/ 131826 h 1143666"/>
                <a:gd name="connsiteX10" fmla="*/ 6768942 w 7118318"/>
                <a:gd name="connsiteY10" fmla="*/ 147257 h 1143666"/>
                <a:gd name="connsiteX11" fmla="*/ 6731508 w 7118318"/>
                <a:gd name="connsiteY11" fmla="*/ 162687 h 1143666"/>
                <a:gd name="connsiteX12" fmla="*/ 6694075 w 7118318"/>
                <a:gd name="connsiteY12" fmla="*/ 178022 h 1143666"/>
                <a:gd name="connsiteX13" fmla="*/ 6656642 w 7118318"/>
                <a:gd name="connsiteY13" fmla="*/ 193167 h 1143666"/>
                <a:gd name="connsiteX14" fmla="*/ 6619304 w 7118318"/>
                <a:gd name="connsiteY14" fmla="*/ 208217 h 1143666"/>
                <a:gd name="connsiteX15" fmla="*/ 6581966 w 7118318"/>
                <a:gd name="connsiteY15" fmla="*/ 223171 h 1143666"/>
                <a:gd name="connsiteX16" fmla="*/ 6544723 w 7118318"/>
                <a:gd name="connsiteY16" fmla="*/ 238030 h 1143666"/>
                <a:gd name="connsiteX17" fmla="*/ 6507480 w 7118318"/>
                <a:gd name="connsiteY17" fmla="*/ 252698 h 1143666"/>
                <a:gd name="connsiteX18" fmla="*/ 6470333 w 7118318"/>
                <a:gd name="connsiteY18" fmla="*/ 267367 h 1143666"/>
                <a:gd name="connsiteX19" fmla="*/ 6433186 w 7118318"/>
                <a:gd name="connsiteY19" fmla="*/ 281750 h 1143666"/>
                <a:gd name="connsiteX20" fmla="*/ 6396133 w 7118318"/>
                <a:gd name="connsiteY20" fmla="*/ 296132 h 1143666"/>
                <a:gd name="connsiteX21" fmla="*/ 6359176 w 7118318"/>
                <a:gd name="connsiteY21" fmla="*/ 310325 h 1143666"/>
                <a:gd name="connsiteX22" fmla="*/ 6322124 w 7118318"/>
                <a:gd name="connsiteY22" fmla="*/ 324421 h 1143666"/>
                <a:gd name="connsiteX23" fmla="*/ 6285262 w 7118318"/>
                <a:gd name="connsiteY23" fmla="*/ 338423 h 1143666"/>
                <a:gd name="connsiteX24" fmla="*/ 6248305 w 7118318"/>
                <a:gd name="connsiteY24" fmla="*/ 352234 h 1143666"/>
                <a:gd name="connsiteX25" fmla="*/ 6211539 w 7118318"/>
                <a:gd name="connsiteY25" fmla="*/ 365950 h 1143666"/>
                <a:gd name="connsiteX26" fmla="*/ 6174677 w 7118318"/>
                <a:gd name="connsiteY26" fmla="*/ 379571 h 1143666"/>
                <a:gd name="connsiteX27" fmla="*/ 6138005 w 7118318"/>
                <a:gd name="connsiteY27" fmla="*/ 393001 h 1143666"/>
                <a:gd name="connsiteX28" fmla="*/ 6101239 w 7118318"/>
                <a:gd name="connsiteY28" fmla="*/ 406337 h 1143666"/>
                <a:gd name="connsiteX29" fmla="*/ 6064568 w 7118318"/>
                <a:gd name="connsiteY29" fmla="*/ 419576 h 1143666"/>
                <a:gd name="connsiteX30" fmla="*/ 6027992 w 7118318"/>
                <a:gd name="connsiteY30" fmla="*/ 432625 h 1143666"/>
                <a:gd name="connsiteX31" fmla="*/ 5991416 w 7118318"/>
                <a:gd name="connsiteY31" fmla="*/ 445580 h 1143666"/>
                <a:gd name="connsiteX32" fmla="*/ 5954840 w 7118318"/>
                <a:gd name="connsiteY32" fmla="*/ 458343 h 1143666"/>
                <a:gd name="connsiteX33" fmla="*/ 5918454 w 7118318"/>
                <a:gd name="connsiteY33" fmla="*/ 471107 h 1143666"/>
                <a:gd name="connsiteX34" fmla="*/ 5881973 w 7118318"/>
                <a:gd name="connsiteY34" fmla="*/ 483680 h 1143666"/>
                <a:gd name="connsiteX35" fmla="*/ 5845588 w 7118318"/>
                <a:gd name="connsiteY35" fmla="*/ 496157 h 1143666"/>
                <a:gd name="connsiteX36" fmla="*/ 5809203 w 7118318"/>
                <a:gd name="connsiteY36" fmla="*/ 508445 h 1143666"/>
                <a:gd name="connsiteX37" fmla="*/ 5772912 w 7118318"/>
                <a:gd name="connsiteY37" fmla="*/ 520732 h 1143666"/>
                <a:gd name="connsiteX38" fmla="*/ 5736717 w 7118318"/>
                <a:gd name="connsiteY38" fmla="*/ 532829 h 1143666"/>
                <a:gd name="connsiteX39" fmla="*/ 5700427 w 7118318"/>
                <a:gd name="connsiteY39" fmla="*/ 544830 h 1143666"/>
                <a:gd name="connsiteX40" fmla="*/ 5664327 w 7118318"/>
                <a:gd name="connsiteY40" fmla="*/ 556736 h 1143666"/>
                <a:gd name="connsiteX41" fmla="*/ 5628132 w 7118318"/>
                <a:gd name="connsiteY41" fmla="*/ 568452 h 1143666"/>
                <a:gd name="connsiteX42" fmla="*/ 5592128 w 7118318"/>
                <a:gd name="connsiteY42" fmla="*/ 580168 h 1143666"/>
                <a:gd name="connsiteX43" fmla="*/ 5556028 w 7118318"/>
                <a:gd name="connsiteY43" fmla="*/ 591693 h 1143666"/>
                <a:gd name="connsiteX44" fmla="*/ 5520119 w 7118318"/>
                <a:gd name="connsiteY44" fmla="*/ 603218 h 1143666"/>
                <a:gd name="connsiteX45" fmla="*/ 5484114 w 7118318"/>
                <a:gd name="connsiteY45" fmla="*/ 614553 h 1143666"/>
                <a:gd name="connsiteX46" fmla="*/ 5448205 w 7118318"/>
                <a:gd name="connsiteY46" fmla="*/ 625888 h 1143666"/>
                <a:gd name="connsiteX47" fmla="*/ 5412391 w 7118318"/>
                <a:gd name="connsiteY47" fmla="*/ 637032 h 1143666"/>
                <a:gd name="connsiteX48" fmla="*/ 5376577 w 7118318"/>
                <a:gd name="connsiteY48" fmla="*/ 648176 h 1143666"/>
                <a:gd name="connsiteX49" fmla="*/ 5340858 w 7118318"/>
                <a:gd name="connsiteY49" fmla="*/ 659130 h 1143666"/>
                <a:gd name="connsiteX50" fmla="*/ 5305139 w 7118318"/>
                <a:gd name="connsiteY50" fmla="*/ 670084 h 1143666"/>
                <a:gd name="connsiteX51" fmla="*/ 5269421 w 7118318"/>
                <a:gd name="connsiteY51" fmla="*/ 680942 h 1143666"/>
                <a:gd name="connsiteX52" fmla="*/ 5233797 w 7118318"/>
                <a:gd name="connsiteY52" fmla="*/ 691801 h 1143666"/>
                <a:gd name="connsiteX53" fmla="*/ 5198174 w 7118318"/>
                <a:gd name="connsiteY53" fmla="*/ 702564 h 1143666"/>
                <a:gd name="connsiteX54" fmla="*/ 5162646 w 7118318"/>
                <a:gd name="connsiteY54" fmla="*/ 713232 h 1143666"/>
                <a:gd name="connsiteX55" fmla="*/ 5127117 w 7118318"/>
                <a:gd name="connsiteY55" fmla="*/ 723805 h 1143666"/>
                <a:gd name="connsiteX56" fmla="*/ 5091684 w 7118318"/>
                <a:gd name="connsiteY56" fmla="*/ 734378 h 1143666"/>
                <a:gd name="connsiteX57" fmla="*/ 5056251 w 7118318"/>
                <a:gd name="connsiteY57" fmla="*/ 744950 h 1143666"/>
                <a:gd name="connsiteX58" fmla="*/ 5020914 w 7118318"/>
                <a:gd name="connsiteY58" fmla="*/ 755428 h 1143666"/>
                <a:gd name="connsiteX59" fmla="*/ 4985576 w 7118318"/>
                <a:gd name="connsiteY59" fmla="*/ 765810 h 1143666"/>
                <a:gd name="connsiteX60" fmla="*/ 4950238 w 7118318"/>
                <a:gd name="connsiteY60" fmla="*/ 776288 h 1143666"/>
                <a:gd name="connsiteX61" fmla="*/ 4914996 w 7118318"/>
                <a:gd name="connsiteY61" fmla="*/ 786670 h 1143666"/>
                <a:gd name="connsiteX62" fmla="*/ 4879848 w 7118318"/>
                <a:gd name="connsiteY62" fmla="*/ 797052 h 1143666"/>
                <a:gd name="connsiteX63" fmla="*/ 4844701 w 7118318"/>
                <a:gd name="connsiteY63" fmla="*/ 807434 h 1143666"/>
                <a:gd name="connsiteX64" fmla="*/ 4809554 w 7118318"/>
                <a:gd name="connsiteY64" fmla="*/ 817817 h 1143666"/>
                <a:gd name="connsiteX65" fmla="*/ 4774502 w 7118318"/>
                <a:gd name="connsiteY65" fmla="*/ 828104 h 1143666"/>
                <a:gd name="connsiteX66" fmla="*/ 4739450 w 7118318"/>
                <a:gd name="connsiteY66" fmla="*/ 838486 h 1143666"/>
                <a:gd name="connsiteX67" fmla="*/ 4704398 w 7118318"/>
                <a:gd name="connsiteY67" fmla="*/ 848868 h 1143666"/>
                <a:gd name="connsiteX68" fmla="*/ 4669536 w 7118318"/>
                <a:gd name="connsiteY68" fmla="*/ 859346 h 1143666"/>
                <a:gd name="connsiteX69" fmla="*/ 4634580 w 7118318"/>
                <a:gd name="connsiteY69" fmla="*/ 869728 h 1143666"/>
                <a:gd name="connsiteX70" fmla="*/ 4599718 w 7118318"/>
                <a:gd name="connsiteY70" fmla="*/ 880205 h 1143666"/>
                <a:gd name="connsiteX71" fmla="*/ 4564952 w 7118318"/>
                <a:gd name="connsiteY71" fmla="*/ 890683 h 1143666"/>
                <a:gd name="connsiteX72" fmla="*/ 4530185 w 7118318"/>
                <a:gd name="connsiteY72" fmla="*/ 901255 h 1143666"/>
                <a:gd name="connsiteX73" fmla="*/ 4495419 w 7118318"/>
                <a:gd name="connsiteY73" fmla="*/ 911924 h 1143666"/>
                <a:gd name="connsiteX74" fmla="*/ 4460748 w 7118318"/>
                <a:gd name="connsiteY74" fmla="*/ 922592 h 1143666"/>
                <a:gd name="connsiteX75" fmla="*/ 4426077 w 7118318"/>
                <a:gd name="connsiteY75" fmla="*/ 933355 h 1143666"/>
                <a:gd name="connsiteX76" fmla="*/ 4391501 w 7118318"/>
                <a:gd name="connsiteY76" fmla="*/ 944118 h 1143666"/>
                <a:gd name="connsiteX77" fmla="*/ 4356926 w 7118318"/>
                <a:gd name="connsiteY77" fmla="*/ 953167 h 1143666"/>
                <a:gd name="connsiteX78" fmla="*/ 4322350 w 7118318"/>
                <a:gd name="connsiteY78" fmla="*/ 960406 h 1143666"/>
                <a:gd name="connsiteX79" fmla="*/ 4287869 w 7118318"/>
                <a:gd name="connsiteY79" fmla="*/ 965645 h 1143666"/>
                <a:gd name="connsiteX80" fmla="*/ 4253484 w 7118318"/>
                <a:gd name="connsiteY80" fmla="*/ 969169 h 1143666"/>
                <a:gd name="connsiteX81" fmla="*/ 4219004 w 7118318"/>
                <a:gd name="connsiteY81" fmla="*/ 970979 h 1143666"/>
                <a:gd name="connsiteX82" fmla="*/ 4184714 w 7118318"/>
                <a:gd name="connsiteY82" fmla="*/ 971074 h 1143666"/>
                <a:gd name="connsiteX83" fmla="*/ 4150328 w 7118318"/>
                <a:gd name="connsiteY83" fmla="*/ 969645 h 1143666"/>
                <a:gd name="connsiteX84" fmla="*/ 4116038 w 7118318"/>
                <a:gd name="connsiteY84" fmla="*/ 966788 h 1143666"/>
                <a:gd name="connsiteX85" fmla="*/ 4081844 w 7118318"/>
                <a:gd name="connsiteY85" fmla="*/ 962406 h 1143666"/>
                <a:gd name="connsiteX86" fmla="*/ 4047649 w 7118318"/>
                <a:gd name="connsiteY86" fmla="*/ 956691 h 1143666"/>
                <a:gd name="connsiteX87" fmla="*/ 4013454 w 7118318"/>
                <a:gd name="connsiteY87" fmla="*/ 949738 h 1143666"/>
                <a:gd name="connsiteX88" fmla="*/ 3979355 w 7118318"/>
                <a:gd name="connsiteY88" fmla="*/ 941546 h 1143666"/>
                <a:gd name="connsiteX89" fmla="*/ 3945255 w 7118318"/>
                <a:gd name="connsiteY89" fmla="*/ 932212 h 1143666"/>
                <a:gd name="connsiteX90" fmla="*/ 3911251 w 7118318"/>
                <a:gd name="connsiteY90" fmla="*/ 921830 h 1143666"/>
                <a:gd name="connsiteX91" fmla="*/ 3877247 w 7118318"/>
                <a:gd name="connsiteY91" fmla="*/ 910400 h 1143666"/>
                <a:gd name="connsiteX92" fmla="*/ 3843338 w 7118318"/>
                <a:gd name="connsiteY92" fmla="*/ 898017 h 1143666"/>
                <a:gd name="connsiteX93" fmla="*/ 3809429 w 7118318"/>
                <a:gd name="connsiteY93" fmla="*/ 884682 h 1143666"/>
                <a:gd name="connsiteX94" fmla="*/ 3775520 w 7118318"/>
                <a:gd name="connsiteY94" fmla="*/ 870585 h 1143666"/>
                <a:gd name="connsiteX95" fmla="*/ 3741706 w 7118318"/>
                <a:gd name="connsiteY95" fmla="*/ 855726 h 1143666"/>
                <a:gd name="connsiteX96" fmla="*/ 3707988 w 7118318"/>
                <a:gd name="connsiteY96" fmla="*/ 840105 h 1143666"/>
                <a:gd name="connsiteX97" fmla="*/ 3674174 w 7118318"/>
                <a:gd name="connsiteY97" fmla="*/ 823913 h 1143666"/>
                <a:gd name="connsiteX98" fmla="*/ 3640550 w 7118318"/>
                <a:gd name="connsiteY98" fmla="*/ 807053 h 1143666"/>
                <a:gd name="connsiteX99" fmla="*/ 3606832 w 7118318"/>
                <a:gd name="connsiteY99" fmla="*/ 789622 h 1143666"/>
                <a:gd name="connsiteX100" fmla="*/ 3573209 w 7118318"/>
                <a:gd name="connsiteY100" fmla="*/ 771811 h 1143666"/>
                <a:gd name="connsiteX101" fmla="*/ 3539681 w 7118318"/>
                <a:gd name="connsiteY101" fmla="*/ 753523 h 1143666"/>
                <a:gd name="connsiteX102" fmla="*/ 3506153 w 7118318"/>
                <a:gd name="connsiteY102" fmla="*/ 734854 h 1143666"/>
                <a:gd name="connsiteX103" fmla="*/ 3472625 w 7118318"/>
                <a:gd name="connsiteY103" fmla="*/ 715899 h 1143666"/>
                <a:gd name="connsiteX104" fmla="*/ 3439192 w 7118318"/>
                <a:gd name="connsiteY104" fmla="*/ 696563 h 1143666"/>
                <a:gd name="connsiteX105" fmla="*/ 3405854 w 7118318"/>
                <a:gd name="connsiteY105" fmla="*/ 677132 h 1143666"/>
                <a:gd name="connsiteX106" fmla="*/ 3372422 w 7118318"/>
                <a:gd name="connsiteY106" fmla="*/ 657416 h 1143666"/>
                <a:gd name="connsiteX107" fmla="*/ 3339084 w 7118318"/>
                <a:gd name="connsiteY107" fmla="*/ 637699 h 1143666"/>
                <a:gd name="connsiteX108" fmla="*/ 3305842 w 7118318"/>
                <a:gd name="connsiteY108" fmla="*/ 617792 h 1143666"/>
                <a:gd name="connsiteX109" fmla="*/ 3272600 w 7118318"/>
                <a:gd name="connsiteY109" fmla="*/ 597884 h 1143666"/>
                <a:gd name="connsiteX110" fmla="*/ 3239357 w 7118318"/>
                <a:gd name="connsiteY110" fmla="*/ 577977 h 1143666"/>
                <a:gd name="connsiteX111" fmla="*/ 3206210 w 7118318"/>
                <a:gd name="connsiteY111" fmla="*/ 558165 h 1143666"/>
                <a:gd name="connsiteX112" fmla="*/ 3173063 w 7118318"/>
                <a:gd name="connsiteY112" fmla="*/ 538353 h 1143666"/>
                <a:gd name="connsiteX113" fmla="*/ 3140012 w 7118318"/>
                <a:gd name="connsiteY113" fmla="*/ 518732 h 1143666"/>
                <a:gd name="connsiteX114" fmla="*/ 3106960 w 7118318"/>
                <a:gd name="connsiteY114" fmla="*/ 499300 h 1143666"/>
                <a:gd name="connsiteX115" fmla="*/ 3074003 w 7118318"/>
                <a:gd name="connsiteY115" fmla="*/ 480060 h 1143666"/>
                <a:gd name="connsiteX116" fmla="*/ 3041047 w 7118318"/>
                <a:gd name="connsiteY116" fmla="*/ 461105 h 1143666"/>
                <a:gd name="connsiteX117" fmla="*/ 3008090 w 7118318"/>
                <a:gd name="connsiteY117" fmla="*/ 442436 h 1143666"/>
                <a:gd name="connsiteX118" fmla="*/ 2975229 w 7118318"/>
                <a:gd name="connsiteY118" fmla="*/ 424053 h 1143666"/>
                <a:gd name="connsiteX119" fmla="*/ 2942368 w 7118318"/>
                <a:gd name="connsiteY119" fmla="*/ 406051 h 1143666"/>
                <a:gd name="connsiteX120" fmla="*/ 2909602 w 7118318"/>
                <a:gd name="connsiteY120" fmla="*/ 388430 h 1143666"/>
                <a:gd name="connsiteX121" fmla="*/ 2876836 w 7118318"/>
                <a:gd name="connsiteY121" fmla="*/ 371284 h 1143666"/>
                <a:gd name="connsiteX122" fmla="*/ 2844165 w 7118318"/>
                <a:gd name="connsiteY122" fmla="*/ 354521 h 1143666"/>
                <a:gd name="connsiteX123" fmla="*/ 2811399 w 7118318"/>
                <a:gd name="connsiteY123" fmla="*/ 338328 h 1143666"/>
                <a:gd name="connsiteX124" fmla="*/ 2778824 w 7118318"/>
                <a:gd name="connsiteY124" fmla="*/ 322612 h 1143666"/>
                <a:gd name="connsiteX125" fmla="*/ 2746248 w 7118318"/>
                <a:gd name="connsiteY125" fmla="*/ 307467 h 1143666"/>
                <a:gd name="connsiteX126" fmla="*/ 2713673 w 7118318"/>
                <a:gd name="connsiteY126" fmla="*/ 292894 h 1143666"/>
                <a:gd name="connsiteX127" fmla="*/ 2681097 w 7118318"/>
                <a:gd name="connsiteY127" fmla="*/ 278892 h 1143666"/>
                <a:gd name="connsiteX128" fmla="*/ 2648617 w 7118318"/>
                <a:gd name="connsiteY128" fmla="*/ 265557 h 1143666"/>
                <a:gd name="connsiteX129" fmla="*/ 2616232 w 7118318"/>
                <a:gd name="connsiteY129" fmla="*/ 252889 h 1143666"/>
                <a:gd name="connsiteX130" fmla="*/ 2583752 w 7118318"/>
                <a:gd name="connsiteY130" fmla="*/ 240887 h 1143666"/>
                <a:gd name="connsiteX131" fmla="*/ 2551462 w 7118318"/>
                <a:gd name="connsiteY131" fmla="*/ 229648 h 1143666"/>
                <a:gd name="connsiteX132" fmla="*/ 2519077 w 7118318"/>
                <a:gd name="connsiteY132" fmla="*/ 219075 h 1143666"/>
                <a:gd name="connsiteX133" fmla="*/ 2486787 w 7118318"/>
                <a:gd name="connsiteY133" fmla="*/ 209264 h 1143666"/>
                <a:gd name="connsiteX134" fmla="*/ 2454592 w 7118318"/>
                <a:gd name="connsiteY134" fmla="*/ 200216 h 1143666"/>
                <a:gd name="connsiteX135" fmla="*/ 2422303 w 7118318"/>
                <a:gd name="connsiteY135" fmla="*/ 191929 h 1143666"/>
                <a:gd name="connsiteX136" fmla="*/ 2390204 w 7118318"/>
                <a:gd name="connsiteY136" fmla="*/ 184499 h 1143666"/>
                <a:gd name="connsiteX137" fmla="*/ 2358009 w 7118318"/>
                <a:gd name="connsiteY137" fmla="*/ 177832 h 1143666"/>
                <a:gd name="connsiteX138" fmla="*/ 2325910 w 7118318"/>
                <a:gd name="connsiteY138" fmla="*/ 172021 h 1143666"/>
                <a:gd name="connsiteX139" fmla="*/ 2293811 w 7118318"/>
                <a:gd name="connsiteY139" fmla="*/ 167068 h 1143666"/>
                <a:gd name="connsiteX140" fmla="*/ 2261807 w 7118318"/>
                <a:gd name="connsiteY140" fmla="*/ 162973 h 1143666"/>
                <a:gd name="connsiteX141" fmla="*/ 2229803 w 7118318"/>
                <a:gd name="connsiteY141" fmla="*/ 159829 h 1143666"/>
                <a:gd name="connsiteX142" fmla="*/ 2197894 w 7118318"/>
                <a:gd name="connsiteY142" fmla="*/ 157448 h 1143666"/>
                <a:gd name="connsiteX143" fmla="*/ 2165985 w 7118318"/>
                <a:gd name="connsiteY143" fmla="*/ 156115 h 1143666"/>
                <a:gd name="connsiteX144" fmla="*/ 2134076 w 7118318"/>
                <a:gd name="connsiteY144" fmla="*/ 155638 h 1143666"/>
                <a:gd name="connsiteX145" fmla="*/ 2102263 w 7118318"/>
                <a:gd name="connsiteY145" fmla="*/ 156020 h 1143666"/>
                <a:gd name="connsiteX146" fmla="*/ 2070449 w 7118318"/>
                <a:gd name="connsiteY146" fmla="*/ 157448 h 1143666"/>
                <a:gd name="connsiteX147" fmla="*/ 2038636 w 7118318"/>
                <a:gd name="connsiteY147" fmla="*/ 159734 h 1143666"/>
                <a:gd name="connsiteX148" fmla="*/ 2006918 w 7118318"/>
                <a:gd name="connsiteY148" fmla="*/ 163068 h 1143666"/>
                <a:gd name="connsiteX149" fmla="*/ 1975199 w 7118318"/>
                <a:gd name="connsiteY149" fmla="*/ 167259 h 1143666"/>
                <a:gd name="connsiteX150" fmla="*/ 1943576 w 7118318"/>
                <a:gd name="connsiteY150" fmla="*/ 172498 h 1143666"/>
                <a:gd name="connsiteX151" fmla="*/ 1911953 w 7118318"/>
                <a:gd name="connsiteY151" fmla="*/ 178689 h 1143666"/>
                <a:gd name="connsiteX152" fmla="*/ 1880330 w 7118318"/>
                <a:gd name="connsiteY152" fmla="*/ 185738 h 1143666"/>
                <a:gd name="connsiteX153" fmla="*/ 1848803 w 7118318"/>
                <a:gd name="connsiteY153" fmla="*/ 193929 h 1143666"/>
                <a:gd name="connsiteX154" fmla="*/ 1817275 w 7118318"/>
                <a:gd name="connsiteY154" fmla="*/ 202978 h 1143666"/>
                <a:gd name="connsiteX155" fmla="*/ 1785842 w 7118318"/>
                <a:gd name="connsiteY155" fmla="*/ 212979 h 1143666"/>
                <a:gd name="connsiteX156" fmla="*/ 1754315 w 7118318"/>
                <a:gd name="connsiteY156" fmla="*/ 224028 h 1143666"/>
                <a:gd name="connsiteX157" fmla="*/ 1722882 w 7118318"/>
                <a:gd name="connsiteY157" fmla="*/ 236029 h 1143666"/>
                <a:gd name="connsiteX158" fmla="*/ 1691545 w 7118318"/>
                <a:gd name="connsiteY158" fmla="*/ 248984 h 1143666"/>
                <a:gd name="connsiteX159" fmla="*/ 1660207 w 7118318"/>
                <a:gd name="connsiteY159" fmla="*/ 262890 h 1143666"/>
                <a:gd name="connsiteX160" fmla="*/ 1628870 w 7118318"/>
                <a:gd name="connsiteY160" fmla="*/ 277844 h 1143666"/>
                <a:gd name="connsiteX161" fmla="*/ 1597628 w 7118318"/>
                <a:gd name="connsiteY161" fmla="*/ 293656 h 1143666"/>
                <a:gd name="connsiteX162" fmla="*/ 1566386 w 7118318"/>
                <a:gd name="connsiteY162" fmla="*/ 310420 h 1143666"/>
                <a:gd name="connsiteX163" fmla="*/ 1535144 w 7118318"/>
                <a:gd name="connsiteY163" fmla="*/ 328232 h 1143666"/>
                <a:gd name="connsiteX164" fmla="*/ 1503998 w 7118318"/>
                <a:gd name="connsiteY164" fmla="*/ 346900 h 1143666"/>
                <a:gd name="connsiteX165" fmla="*/ 1472851 w 7118318"/>
                <a:gd name="connsiteY165" fmla="*/ 366522 h 1143666"/>
                <a:gd name="connsiteX166" fmla="*/ 1441704 w 7118318"/>
                <a:gd name="connsiteY166" fmla="*/ 387001 h 1143666"/>
                <a:gd name="connsiteX167" fmla="*/ 1410653 w 7118318"/>
                <a:gd name="connsiteY167" fmla="*/ 408432 h 1143666"/>
                <a:gd name="connsiteX168" fmla="*/ 1379601 w 7118318"/>
                <a:gd name="connsiteY168" fmla="*/ 430816 h 1143666"/>
                <a:gd name="connsiteX169" fmla="*/ 1348645 w 7118318"/>
                <a:gd name="connsiteY169" fmla="*/ 454057 h 1143666"/>
                <a:gd name="connsiteX170" fmla="*/ 1317593 w 7118318"/>
                <a:gd name="connsiteY170" fmla="*/ 478155 h 1143666"/>
                <a:gd name="connsiteX171" fmla="*/ 1286732 w 7118318"/>
                <a:gd name="connsiteY171" fmla="*/ 503111 h 1143666"/>
                <a:gd name="connsiteX172" fmla="*/ 1255776 w 7118318"/>
                <a:gd name="connsiteY172" fmla="*/ 528923 h 1143666"/>
                <a:gd name="connsiteX173" fmla="*/ 1224915 w 7118318"/>
                <a:gd name="connsiteY173" fmla="*/ 555593 h 1143666"/>
                <a:gd name="connsiteX174" fmla="*/ 1194054 w 7118318"/>
                <a:gd name="connsiteY174" fmla="*/ 583025 h 1143666"/>
                <a:gd name="connsiteX175" fmla="*/ 1163288 w 7118318"/>
                <a:gd name="connsiteY175" fmla="*/ 611314 h 1143666"/>
                <a:gd name="connsiteX176" fmla="*/ 1132523 w 7118318"/>
                <a:gd name="connsiteY176" fmla="*/ 640175 h 1143666"/>
                <a:gd name="connsiteX177" fmla="*/ 1101757 w 7118318"/>
                <a:gd name="connsiteY177" fmla="*/ 668941 h 1143666"/>
                <a:gd name="connsiteX178" fmla="*/ 1070991 w 7118318"/>
                <a:gd name="connsiteY178" fmla="*/ 697230 h 1143666"/>
                <a:gd name="connsiteX179" fmla="*/ 1040321 w 7118318"/>
                <a:gd name="connsiteY179" fmla="*/ 725043 h 1143666"/>
                <a:gd name="connsiteX180" fmla="*/ 1009745 w 7118318"/>
                <a:gd name="connsiteY180" fmla="*/ 752189 h 1143666"/>
                <a:gd name="connsiteX181" fmla="*/ 979170 w 7118318"/>
                <a:gd name="connsiteY181" fmla="*/ 778764 h 1143666"/>
                <a:gd name="connsiteX182" fmla="*/ 948595 w 7118318"/>
                <a:gd name="connsiteY182" fmla="*/ 804577 h 1143666"/>
                <a:gd name="connsiteX183" fmla="*/ 918020 w 7118318"/>
                <a:gd name="connsiteY183" fmla="*/ 829818 h 1143666"/>
                <a:gd name="connsiteX184" fmla="*/ 887540 w 7118318"/>
                <a:gd name="connsiteY184" fmla="*/ 854202 h 1143666"/>
                <a:gd name="connsiteX185" fmla="*/ 857060 w 7118318"/>
                <a:gd name="connsiteY185" fmla="*/ 877919 h 1143666"/>
                <a:gd name="connsiteX186" fmla="*/ 826675 w 7118318"/>
                <a:gd name="connsiteY186" fmla="*/ 900684 h 1143666"/>
                <a:gd name="connsiteX187" fmla="*/ 796290 w 7118318"/>
                <a:gd name="connsiteY187" fmla="*/ 922687 h 1143666"/>
                <a:gd name="connsiteX188" fmla="*/ 765905 w 7118318"/>
                <a:gd name="connsiteY188" fmla="*/ 943832 h 1143666"/>
                <a:gd name="connsiteX189" fmla="*/ 735616 w 7118318"/>
                <a:gd name="connsiteY189" fmla="*/ 963930 h 1143666"/>
                <a:gd name="connsiteX190" fmla="*/ 705326 w 7118318"/>
                <a:gd name="connsiteY190" fmla="*/ 983171 h 1143666"/>
                <a:gd name="connsiteX191" fmla="*/ 675037 w 7118318"/>
                <a:gd name="connsiteY191" fmla="*/ 1001459 h 1143666"/>
                <a:gd name="connsiteX192" fmla="*/ 644843 w 7118318"/>
                <a:gd name="connsiteY192" fmla="*/ 1018699 h 1143666"/>
                <a:gd name="connsiteX193" fmla="*/ 614648 w 7118318"/>
                <a:gd name="connsiteY193" fmla="*/ 1034891 h 1143666"/>
                <a:gd name="connsiteX194" fmla="*/ 584549 w 7118318"/>
                <a:gd name="connsiteY194" fmla="*/ 1050036 h 1143666"/>
                <a:gd name="connsiteX195" fmla="*/ 554450 w 7118318"/>
                <a:gd name="connsiteY195" fmla="*/ 1064133 h 1143666"/>
                <a:gd name="connsiteX196" fmla="*/ 524351 w 7118318"/>
                <a:gd name="connsiteY196" fmla="*/ 1077087 h 1143666"/>
                <a:gd name="connsiteX197" fmla="*/ 494348 w 7118318"/>
                <a:gd name="connsiteY197" fmla="*/ 1088993 h 1143666"/>
                <a:gd name="connsiteX198" fmla="*/ 464344 w 7118318"/>
                <a:gd name="connsiteY198" fmla="*/ 1099756 h 1143666"/>
                <a:gd name="connsiteX199" fmla="*/ 434435 w 7118318"/>
                <a:gd name="connsiteY199" fmla="*/ 1109377 h 1143666"/>
                <a:gd name="connsiteX200" fmla="*/ 404527 w 7118318"/>
                <a:gd name="connsiteY200" fmla="*/ 1117759 h 1143666"/>
                <a:gd name="connsiteX201" fmla="*/ 374618 w 7118318"/>
                <a:gd name="connsiteY201" fmla="*/ 1125093 h 1143666"/>
                <a:gd name="connsiteX202" fmla="*/ 344710 w 7118318"/>
                <a:gd name="connsiteY202" fmla="*/ 1131189 h 1143666"/>
                <a:gd name="connsiteX203" fmla="*/ 314897 w 7118318"/>
                <a:gd name="connsiteY203" fmla="*/ 1136047 h 1143666"/>
                <a:gd name="connsiteX204" fmla="*/ 285179 w 7118318"/>
                <a:gd name="connsiteY204" fmla="*/ 1139762 h 1143666"/>
                <a:gd name="connsiteX205" fmla="*/ 255461 w 7118318"/>
                <a:gd name="connsiteY205" fmla="*/ 1142238 h 1143666"/>
                <a:gd name="connsiteX206" fmla="*/ 225743 w 7118318"/>
                <a:gd name="connsiteY206" fmla="*/ 1143572 h 1143666"/>
                <a:gd name="connsiteX207" fmla="*/ 196024 w 7118318"/>
                <a:gd name="connsiteY207" fmla="*/ 1143667 h 1143666"/>
                <a:gd name="connsiteX208" fmla="*/ 166402 w 7118318"/>
                <a:gd name="connsiteY208" fmla="*/ 1142524 h 1143666"/>
                <a:gd name="connsiteX209" fmla="*/ 136874 w 7118318"/>
                <a:gd name="connsiteY209" fmla="*/ 1140143 h 1143666"/>
                <a:gd name="connsiteX210" fmla="*/ 107252 w 7118318"/>
                <a:gd name="connsiteY210" fmla="*/ 1136618 h 1143666"/>
                <a:gd name="connsiteX211" fmla="*/ 77819 w 7118318"/>
                <a:gd name="connsiteY211" fmla="*/ 1131856 h 1143666"/>
                <a:gd name="connsiteX212" fmla="*/ 48292 w 7118318"/>
                <a:gd name="connsiteY212" fmla="*/ 1125950 h 1143666"/>
                <a:gd name="connsiteX213" fmla="*/ 18860 w 7118318"/>
                <a:gd name="connsiteY213" fmla="*/ 1118806 h 1143666"/>
                <a:gd name="connsiteX214" fmla="*/ 0 w 7118318"/>
                <a:gd name="connsiteY214" fmla="*/ 1113473 h 114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7118318" h="1143666">
                  <a:moveTo>
                    <a:pt x="7118319" y="0"/>
                  </a:moveTo>
                  <a:lnTo>
                    <a:pt x="7108412" y="4286"/>
                  </a:lnTo>
                  <a:lnTo>
                    <a:pt x="7070503" y="20479"/>
                  </a:lnTo>
                  <a:lnTo>
                    <a:pt x="7032688" y="36671"/>
                  </a:lnTo>
                  <a:lnTo>
                    <a:pt x="6994875" y="52768"/>
                  </a:lnTo>
                  <a:lnTo>
                    <a:pt x="6957155" y="68771"/>
                  </a:lnTo>
                  <a:lnTo>
                    <a:pt x="6919341" y="84677"/>
                  </a:lnTo>
                  <a:lnTo>
                    <a:pt x="6881717" y="100489"/>
                  </a:lnTo>
                  <a:lnTo>
                    <a:pt x="6844094" y="116205"/>
                  </a:lnTo>
                  <a:lnTo>
                    <a:pt x="6806470" y="131826"/>
                  </a:lnTo>
                  <a:lnTo>
                    <a:pt x="6768942" y="147257"/>
                  </a:lnTo>
                  <a:lnTo>
                    <a:pt x="6731508" y="162687"/>
                  </a:lnTo>
                  <a:lnTo>
                    <a:pt x="6694075" y="178022"/>
                  </a:lnTo>
                  <a:lnTo>
                    <a:pt x="6656642" y="193167"/>
                  </a:lnTo>
                  <a:lnTo>
                    <a:pt x="6619304" y="208217"/>
                  </a:lnTo>
                  <a:lnTo>
                    <a:pt x="6581966" y="223171"/>
                  </a:lnTo>
                  <a:lnTo>
                    <a:pt x="6544723" y="238030"/>
                  </a:lnTo>
                  <a:lnTo>
                    <a:pt x="6507480" y="252698"/>
                  </a:lnTo>
                  <a:lnTo>
                    <a:pt x="6470333" y="267367"/>
                  </a:lnTo>
                  <a:lnTo>
                    <a:pt x="6433186" y="281750"/>
                  </a:lnTo>
                  <a:lnTo>
                    <a:pt x="6396133" y="296132"/>
                  </a:lnTo>
                  <a:lnTo>
                    <a:pt x="6359176" y="310325"/>
                  </a:lnTo>
                  <a:lnTo>
                    <a:pt x="6322124" y="324421"/>
                  </a:lnTo>
                  <a:lnTo>
                    <a:pt x="6285262" y="338423"/>
                  </a:lnTo>
                  <a:lnTo>
                    <a:pt x="6248305" y="352234"/>
                  </a:lnTo>
                  <a:lnTo>
                    <a:pt x="6211539" y="365950"/>
                  </a:lnTo>
                  <a:lnTo>
                    <a:pt x="6174677" y="379571"/>
                  </a:lnTo>
                  <a:lnTo>
                    <a:pt x="6138005" y="393001"/>
                  </a:lnTo>
                  <a:lnTo>
                    <a:pt x="6101239" y="406337"/>
                  </a:lnTo>
                  <a:lnTo>
                    <a:pt x="6064568" y="419576"/>
                  </a:lnTo>
                  <a:lnTo>
                    <a:pt x="6027992" y="432625"/>
                  </a:lnTo>
                  <a:lnTo>
                    <a:pt x="5991416" y="445580"/>
                  </a:lnTo>
                  <a:lnTo>
                    <a:pt x="5954840" y="458343"/>
                  </a:lnTo>
                  <a:lnTo>
                    <a:pt x="5918454" y="471107"/>
                  </a:lnTo>
                  <a:lnTo>
                    <a:pt x="5881973" y="483680"/>
                  </a:lnTo>
                  <a:lnTo>
                    <a:pt x="5845588" y="496157"/>
                  </a:lnTo>
                  <a:lnTo>
                    <a:pt x="5809203" y="508445"/>
                  </a:lnTo>
                  <a:lnTo>
                    <a:pt x="5772912" y="520732"/>
                  </a:lnTo>
                  <a:lnTo>
                    <a:pt x="5736717" y="532829"/>
                  </a:lnTo>
                  <a:lnTo>
                    <a:pt x="5700427" y="544830"/>
                  </a:lnTo>
                  <a:lnTo>
                    <a:pt x="5664327" y="556736"/>
                  </a:lnTo>
                  <a:lnTo>
                    <a:pt x="5628132" y="568452"/>
                  </a:lnTo>
                  <a:lnTo>
                    <a:pt x="5592128" y="580168"/>
                  </a:lnTo>
                  <a:lnTo>
                    <a:pt x="5556028" y="591693"/>
                  </a:lnTo>
                  <a:lnTo>
                    <a:pt x="5520119" y="603218"/>
                  </a:lnTo>
                  <a:lnTo>
                    <a:pt x="5484114" y="614553"/>
                  </a:lnTo>
                  <a:lnTo>
                    <a:pt x="5448205" y="625888"/>
                  </a:lnTo>
                  <a:lnTo>
                    <a:pt x="5412391" y="637032"/>
                  </a:lnTo>
                  <a:lnTo>
                    <a:pt x="5376577" y="648176"/>
                  </a:lnTo>
                  <a:lnTo>
                    <a:pt x="5340858" y="659130"/>
                  </a:lnTo>
                  <a:lnTo>
                    <a:pt x="5305139" y="670084"/>
                  </a:lnTo>
                  <a:lnTo>
                    <a:pt x="5269421" y="680942"/>
                  </a:lnTo>
                  <a:lnTo>
                    <a:pt x="5233797" y="691801"/>
                  </a:lnTo>
                  <a:lnTo>
                    <a:pt x="5198174" y="702564"/>
                  </a:lnTo>
                  <a:lnTo>
                    <a:pt x="5162646" y="713232"/>
                  </a:lnTo>
                  <a:lnTo>
                    <a:pt x="5127117" y="723805"/>
                  </a:lnTo>
                  <a:lnTo>
                    <a:pt x="5091684" y="734378"/>
                  </a:lnTo>
                  <a:lnTo>
                    <a:pt x="5056251" y="744950"/>
                  </a:lnTo>
                  <a:lnTo>
                    <a:pt x="5020914" y="755428"/>
                  </a:lnTo>
                  <a:lnTo>
                    <a:pt x="4985576" y="765810"/>
                  </a:lnTo>
                  <a:lnTo>
                    <a:pt x="4950238" y="776288"/>
                  </a:lnTo>
                  <a:lnTo>
                    <a:pt x="4914996" y="786670"/>
                  </a:lnTo>
                  <a:lnTo>
                    <a:pt x="4879848" y="797052"/>
                  </a:lnTo>
                  <a:lnTo>
                    <a:pt x="4844701" y="807434"/>
                  </a:lnTo>
                  <a:lnTo>
                    <a:pt x="4809554" y="817817"/>
                  </a:lnTo>
                  <a:lnTo>
                    <a:pt x="4774502" y="828104"/>
                  </a:lnTo>
                  <a:lnTo>
                    <a:pt x="4739450" y="838486"/>
                  </a:lnTo>
                  <a:lnTo>
                    <a:pt x="4704398" y="848868"/>
                  </a:lnTo>
                  <a:lnTo>
                    <a:pt x="4669536" y="859346"/>
                  </a:lnTo>
                  <a:lnTo>
                    <a:pt x="4634580" y="869728"/>
                  </a:lnTo>
                  <a:lnTo>
                    <a:pt x="4599718" y="880205"/>
                  </a:lnTo>
                  <a:lnTo>
                    <a:pt x="4564952" y="890683"/>
                  </a:lnTo>
                  <a:lnTo>
                    <a:pt x="4530185" y="901255"/>
                  </a:lnTo>
                  <a:lnTo>
                    <a:pt x="4495419" y="911924"/>
                  </a:lnTo>
                  <a:lnTo>
                    <a:pt x="4460748" y="922592"/>
                  </a:lnTo>
                  <a:lnTo>
                    <a:pt x="4426077" y="933355"/>
                  </a:lnTo>
                  <a:lnTo>
                    <a:pt x="4391501" y="944118"/>
                  </a:lnTo>
                  <a:lnTo>
                    <a:pt x="4356926" y="953167"/>
                  </a:lnTo>
                  <a:lnTo>
                    <a:pt x="4322350" y="960406"/>
                  </a:lnTo>
                  <a:lnTo>
                    <a:pt x="4287869" y="965645"/>
                  </a:lnTo>
                  <a:lnTo>
                    <a:pt x="4253484" y="969169"/>
                  </a:lnTo>
                  <a:lnTo>
                    <a:pt x="4219004" y="970979"/>
                  </a:lnTo>
                  <a:lnTo>
                    <a:pt x="4184714" y="971074"/>
                  </a:lnTo>
                  <a:lnTo>
                    <a:pt x="4150328" y="969645"/>
                  </a:lnTo>
                  <a:lnTo>
                    <a:pt x="4116038" y="966788"/>
                  </a:lnTo>
                  <a:lnTo>
                    <a:pt x="4081844" y="962406"/>
                  </a:lnTo>
                  <a:lnTo>
                    <a:pt x="4047649" y="956691"/>
                  </a:lnTo>
                  <a:lnTo>
                    <a:pt x="4013454" y="949738"/>
                  </a:lnTo>
                  <a:lnTo>
                    <a:pt x="3979355" y="941546"/>
                  </a:lnTo>
                  <a:lnTo>
                    <a:pt x="3945255" y="932212"/>
                  </a:lnTo>
                  <a:lnTo>
                    <a:pt x="3911251" y="921830"/>
                  </a:lnTo>
                  <a:lnTo>
                    <a:pt x="3877247" y="910400"/>
                  </a:lnTo>
                  <a:lnTo>
                    <a:pt x="3843338" y="898017"/>
                  </a:lnTo>
                  <a:lnTo>
                    <a:pt x="3809429" y="884682"/>
                  </a:lnTo>
                  <a:lnTo>
                    <a:pt x="3775520" y="870585"/>
                  </a:lnTo>
                  <a:lnTo>
                    <a:pt x="3741706" y="855726"/>
                  </a:lnTo>
                  <a:lnTo>
                    <a:pt x="3707988" y="840105"/>
                  </a:lnTo>
                  <a:lnTo>
                    <a:pt x="3674174" y="823913"/>
                  </a:lnTo>
                  <a:lnTo>
                    <a:pt x="3640550" y="807053"/>
                  </a:lnTo>
                  <a:lnTo>
                    <a:pt x="3606832" y="789622"/>
                  </a:lnTo>
                  <a:lnTo>
                    <a:pt x="3573209" y="771811"/>
                  </a:lnTo>
                  <a:lnTo>
                    <a:pt x="3539681" y="753523"/>
                  </a:lnTo>
                  <a:lnTo>
                    <a:pt x="3506153" y="734854"/>
                  </a:lnTo>
                  <a:lnTo>
                    <a:pt x="3472625" y="715899"/>
                  </a:lnTo>
                  <a:lnTo>
                    <a:pt x="3439192" y="696563"/>
                  </a:lnTo>
                  <a:lnTo>
                    <a:pt x="3405854" y="677132"/>
                  </a:lnTo>
                  <a:lnTo>
                    <a:pt x="3372422" y="657416"/>
                  </a:lnTo>
                  <a:lnTo>
                    <a:pt x="3339084" y="637699"/>
                  </a:lnTo>
                  <a:lnTo>
                    <a:pt x="3305842" y="617792"/>
                  </a:lnTo>
                  <a:lnTo>
                    <a:pt x="3272600" y="597884"/>
                  </a:lnTo>
                  <a:lnTo>
                    <a:pt x="3239357" y="577977"/>
                  </a:lnTo>
                  <a:lnTo>
                    <a:pt x="3206210" y="558165"/>
                  </a:lnTo>
                  <a:lnTo>
                    <a:pt x="3173063" y="538353"/>
                  </a:lnTo>
                  <a:lnTo>
                    <a:pt x="3140012" y="518732"/>
                  </a:lnTo>
                  <a:lnTo>
                    <a:pt x="3106960" y="499300"/>
                  </a:lnTo>
                  <a:lnTo>
                    <a:pt x="3074003" y="480060"/>
                  </a:lnTo>
                  <a:lnTo>
                    <a:pt x="3041047" y="461105"/>
                  </a:lnTo>
                  <a:lnTo>
                    <a:pt x="3008090" y="442436"/>
                  </a:lnTo>
                  <a:lnTo>
                    <a:pt x="2975229" y="424053"/>
                  </a:lnTo>
                  <a:lnTo>
                    <a:pt x="2942368" y="406051"/>
                  </a:lnTo>
                  <a:lnTo>
                    <a:pt x="2909602" y="388430"/>
                  </a:lnTo>
                  <a:lnTo>
                    <a:pt x="2876836" y="371284"/>
                  </a:lnTo>
                  <a:lnTo>
                    <a:pt x="2844165" y="354521"/>
                  </a:lnTo>
                  <a:lnTo>
                    <a:pt x="2811399" y="338328"/>
                  </a:lnTo>
                  <a:lnTo>
                    <a:pt x="2778824" y="322612"/>
                  </a:lnTo>
                  <a:lnTo>
                    <a:pt x="2746248" y="307467"/>
                  </a:lnTo>
                  <a:lnTo>
                    <a:pt x="2713673" y="292894"/>
                  </a:lnTo>
                  <a:lnTo>
                    <a:pt x="2681097" y="278892"/>
                  </a:lnTo>
                  <a:lnTo>
                    <a:pt x="2648617" y="265557"/>
                  </a:lnTo>
                  <a:lnTo>
                    <a:pt x="2616232" y="252889"/>
                  </a:lnTo>
                  <a:lnTo>
                    <a:pt x="2583752" y="240887"/>
                  </a:lnTo>
                  <a:lnTo>
                    <a:pt x="2551462" y="229648"/>
                  </a:lnTo>
                  <a:lnTo>
                    <a:pt x="2519077" y="219075"/>
                  </a:lnTo>
                  <a:lnTo>
                    <a:pt x="2486787" y="209264"/>
                  </a:lnTo>
                  <a:lnTo>
                    <a:pt x="2454592" y="200216"/>
                  </a:lnTo>
                  <a:lnTo>
                    <a:pt x="2422303" y="191929"/>
                  </a:lnTo>
                  <a:lnTo>
                    <a:pt x="2390204" y="184499"/>
                  </a:lnTo>
                  <a:lnTo>
                    <a:pt x="2358009" y="177832"/>
                  </a:lnTo>
                  <a:lnTo>
                    <a:pt x="2325910" y="172021"/>
                  </a:lnTo>
                  <a:lnTo>
                    <a:pt x="2293811" y="167068"/>
                  </a:lnTo>
                  <a:lnTo>
                    <a:pt x="2261807" y="162973"/>
                  </a:lnTo>
                  <a:lnTo>
                    <a:pt x="2229803" y="159829"/>
                  </a:lnTo>
                  <a:lnTo>
                    <a:pt x="2197894" y="157448"/>
                  </a:lnTo>
                  <a:lnTo>
                    <a:pt x="2165985" y="156115"/>
                  </a:lnTo>
                  <a:lnTo>
                    <a:pt x="2134076" y="155638"/>
                  </a:lnTo>
                  <a:lnTo>
                    <a:pt x="2102263" y="156020"/>
                  </a:lnTo>
                  <a:lnTo>
                    <a:pt x="2070449" y="157448"/>
                  </a:lnTo>
                  <a:lnTo>
                    <a:pt x="2038636" y="159734"/>
                  </a:lnTo>
                  <a:lnTo>
                    <a:pt x="2006918" y="163068"/>
                  </a:lnTo>
                  <a:lnTo>
                    <a:pt x="1975199" y="167259"/>
                  </a:lnTo>
                  <a:lnTo>
                    <a:pt x="1943576" y="172498"/>
                  </a:lnTo>
                  <a:lnTo>
                    <a:pt x="1911953" y="178689"/>
                  </a:lnTo>
                  <a:lnTo>
                    <a:pt x="1880330" y="185738"/>
                  </a:lnTo>
                  <a:lnTo>
                    <a:pt x="1848803" y="193929"/>
                  </a:lnTo>
                  <a:lnTo>
                    <a:pt x="1817275" y="202978"/>
                  </a:lnTo>
                  <a:lnTo>
                    <a:pt x="1785842" y="212979"/>
                  </a:lnTo>
                  <a:lnTo>
                    <a:pt x="1754315" y="224028"/>
                  </a:lnTo>
                  <a:lnTo>
                    <a:pt x="1722882" y="236029"/>
                  </a:lnTo>
                  <a:lnTo>
                    <a:pt x="1691545" y="248984"/>
                  </a:lnTo>
                  <a:lnTo>
                    <a:pt x="1660207" y="262890"/>
                  </a:lnTo>
                  <a:lnTo>
                    <a:pt x="1628870" y="277844"/>
                  </a:lnTo>
                  <a:lnTo>
                    <a:pt x="1597628" y="293656"/>
                  </a:lnTo>
                  <a:lnTo>
                    <a:pt x="1566386" y="310420"/>
                  </a:lnTo>
                  <a:lnTo>
                    <a:pt x="1535144" y="328232"/>
                  </a:lnTo>
                  <a:lnTo>
                    <a:pt x="1503998" y="346900"/>
                  </a:lnTo>
                  <a:lnTo>
                    <a:pt x="1472851" y="366522"/>
                  </a:lnTo>
                  <a:lnTo>
                    <a:pt x="1441704" y="387001"/>
                  </a:lnTo>
                  <a:lnTo>
                    <a:pt x="1410653" y="408432"/>
                  </a:lnTo>
                  <a:lnTo>
                    <a:pt x="1379601" y="430816"/>
                  </a:lnTo>
                  <a:lnTo>
                    <a:pt x="1348645" y="454057"/>
                  </a:lnTo>
                  <a:lnTo>
                    <a:pt x="1317593" y="478155"/>
                  </a:lnTo>
                  <a:lnTo>
                    <a:pt x="1286732" y="503111"/>
                  </a:lnTo>
                  <a:lnTo>
                    <a:pt x="1255776" y="528923"/>
                  </a:lnTo>
                  <a:lnTo>
                    <a:pt x="1224915" y="555593"/>
                  </a:lnTo>
                  <a:lnTo>
                    <a:pt x="1194054" y="583025"/>
                  </a:lnTo>
                  <a:lnTo>
                    <a:pt x="1163288" y="611314"/>
                  </a:lnTo>
                  <a:lnTo>
                    <a:pt x="1132523" y="640175"/>
                  </a:lnTo>
                  <a:lnTo>
                    <a:pt x="1101757" y="668941"/>
                  </a:lnTo>
                  <a:lnTo>
                    <a:pt x="1070991" y="697230"/>
                  </a:lnTo>
                  <a:lnTo>
                    <a:pt x="1040321" y="725043"/>
                  </a:lnTo>
                  <a:lnTo>
                    <a:pt x="1009745" y="752189"/>
                  </a:lnTo>
                  <a:lnTo>
                    <a:pt x="979170" y="778764"/>
                  </a:lnTo>
                  <a:lnTo>
                    <a:pt x="948595" y="804577"/>
                  </a:lnTo>
                  <a:lnTo>
                    <a:pt x="918020" y="829818"/>
                  </a:lnTo>
                  <a:lnTo>
                    <a:pt x="887540" y="854202"/>
                  </a:lnTo>
                  <a:lnTo>
                    <a:pt x="857060" y="877919"/>
                  </a:lnTo>
                  <a:lnTo>
                    <a:pt x="826675" y="900684"/>
                  </a:lnTo>
                  <a:lnTo>
                    <a:pt x="796290" y="922687"/>
                  </a:lnTo>
                  <a:lnTo>
                    <a:pt x="765905" y="943832"/>
                  </a:lnTo>
                  <a:lnTo>
                    <a:pt x="735616" y="963930"/>
                  </a:lnTo>
                  <a:lnTo>
                    <a:pt x="705326" y="983171"/>
                  </a:lnTo>
                  <a:lnTo>
                    <a:pt x="675037" y="1001459"/>
                  </a:lnTo>
                  <a:lnTo>
                    <a:pt x="644843" y="1018699"/>
                  </a:lnTo>
                  <a:lnTo>
                    <a:pt x="614648" y="1034891"/>
                  </a:lnTo>
                  <a:lnTo>
                    <a:pt x="584549" y="1050036"/>
                  </a:lnTo>
                  <a:lnTo>
                    <a:pt x="554450" y="1064133"/>
                  </a:lnTo>
                  <a:lnTo>
                    <a:pt x="524351" y="1077087"/>
                  </a:lnTo>
                  <a:lnTo>
                    <a:pt x="494348" y="1088993"/>
                  </a:lnTo>
                  <a:lnTo>
                    <a:pt x="464344" y="1099756"/>
                  </a:lnTo>
                  <a:lnTo>
                    <a:pt x="434435" y="1109377"/>
                  </a:lnTo>
                  <a:lnTo>
                    <a:pt x="404527" y="1117759"/>
                  </a:lnTo>
                  <a:lnTo>
                    <a:pt x="374618" y="1125093"/>
                  </a:lnTo>
                  <a:lnTo>
                    <a:pt x="344710" y="1131189"/>
                  </a:lnTo>
                  <a:lnTo>
                    <a:pt x="314897" y="1136047"/>
                  </a:lnTo>
                  <a:lnTo>
                    <a:pt x="285179" y="1139762"/>
                  </a:lnTo>
                  <a:lnTo>
                    <a:pt x="255461" y="1142238"/>
                  </a:lnTo>
                  <a:lnTo>
                    <a:pt x="225743" y="1143572"/>
                  </a:lnTo>
                  <a:lnTo>
                    <a:pt x="196024" y="1143667"/>
                  </a:lnTo>
                  <a:lnTo>
                    <a:pt x="166402" y="1142524"/>
                  </a:lnTo>
                  <a:lnTo>
                    <a:pt x="136874" y="1140143"/>
                  </a:lnTo>
                  <a:lnTo>
                    <a:pt x="107252" y="1136618"/>
                  </a:lnTo>
                  <a:lnTo>
                    <a:pt x="77819" y="1131856"/>
                  </a:lnTo>
                  <a:lnTo>
                    <a:pt x="48292" y="1125950"/>
                  </a:lnTo>
                  <a:lnTo>
                    <a:pt x="18860" y="1118806"/>
                  </a:lnTo>
                  <a:lnTo>
                    <a:pt x="0" y="1113473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664019" y="1245606"/>
              <a:ext cx="7118318" cy="1225391"/>
            </a:xfrm>
            <a:custGeom>
              <a:avLst/>
              <a:gdLst>
                <a:gd name="connsiteX0" fmla="*/ 7118319 w 7118318"/>
                <a:gd name="connsiteY0" fmla="*/ 0 h 1225391"/>
                <a:gd name="connsiteX1" fmla="*/ 7096697 w 7118318"/>
                <a:gd name="connsiteY1" fmla="*/ 9430 h 1225391"/>
                <a:gd name="connsiteX2" fmla="*/ 7058406 w 7118318"/>
                <a:gd name="connsiteY2" fmla="*/ 26099 h 1225391"/>
                <a:gd name="connsiteX3" fmla="*/ 7020211 w 7118318"/>
                <a:gd name="connsiteY3" fmla="*/ 42577 h 1225391"/>
                <a:gd name="connsiteX4" fmla="*/ 6982016 w 7118318"/>
                <a:gd name="connsiteY4" fmla="*/ 59055 h 1225391"/>
                <a:gd name="connsiteX5" fmla="*/ 6943916 w 7118318"/>
                <a:gd name="connsiteY5" fmla="*/ 75438 h 1225391"/>
                <a:gd name="connsiteX6" fmla="*/ 6905816 w 7118318"/>
                <a:gd name="connsiteY6" fmla="*/ 91630 h 1225391"/>
                <a:gd name="connsiteX7" fmla="*/ 6867811 w 7118318"/>
                <a:gd name="connsiteY7" fmla="*/ 107823 h 1225391"/>
                <a:gd name="connsiteX8" fmla="*/ 6829806 w 7118318"/>
                <a:gd name="connsiteY8" fmla="*/ 123920 h 1225391"/>
                <a:gd name="connsiteX9" fmla="*/ 6791897 w 7118318"/>
                <a:gd name="connsiteY9" fmla="*/ 139922 h 1225391"/>
                <a:gd name="connsiteX10" fmla="*/ 6753987 w 7118318"/>
                <a:gd name="connsiteY10" fmla="*/ 155734 h 1225391"/>
                <a:gd name="connsiteX11" fmla="*/ 6716268 w 7118318"/>
                <a:gd name="connsiteY11" fmla="*/ 171545 h 1225391"/>
                <a:gd name="connsiteX12" fmla="*/ 6678454 w 7118318"/>
                <a:gd name="connsiteY12" fmla="*/ 187262 h 1225391"/>
                <a:gd name="connsiteX13" fmla="*/ 6640735 w 7118318"/>
                <a:gd name="connsiteY13" fmla="*/ 202787 h 1225391"/>
                <a:gd name="connsiteX14" fmla="*/ 6603016 w 7118318"/>
                <a:gd name="connsiteY14" fmla="*/ 218218 h 1225391"/>
                <a:gd name="connsiteX15" fmla="*/ 6565392 w 7118318"/>
                <a:gd name="connsiteY15" fmla="*/ 233648 h 1225391"/>
                <a:gd name="connsiteX16" fmla="*/ 6527769 w 7118318"/>
                <a:gd name="connsiteY16" fmla="*/ 248888 h 1225391"/>
                <a:gd name="connsiteX17" fmla="*/ 6490240 w 7118318"/>
                <a:gd name="connsiteY17" fmla="*/ 263938 h 1225391"/>
                <a:gd name="connsiteX18" fmla="*/ 6452807 w 7118318"/>
                <a:gd name="connsiteY18" fmla="*/ 278987 h 1225391"/>
                <a:gd name="connsiteX19" fmla="*/ 6415278 w 7118318"/>
                <a:gd name="connsiteY19" fmla="*/ 293942 h 1225391"/>
                <a:gd name="connsiteX20" fmla="*/ 6377940 w 7118318"/>
                <a:gd name="connsiteY20" fmla="*/ 308705 h 1225391"/>
                <a:gd name="connsiteX21" fmla="*/ 6340507 w 7118318"/>
                <a:gd name="connsiteY21" fmla="*/ 323374 h 1225391"/>
                <a:gd name="connsiteX22" fmla="*/ 6303169 w 7118318"/>
                <a:gd name="connsiteY22" fmla="*/ 337947 h 1225391"/>
                <a:gd name="connsiteX23" fmla="*/ 6265926 w 7118318"/>
                <a:gd name="connsiteY23" fmla="*/ 352330 h 1225391"/>
                <a:gd name="connsiteX24" fmla="*/ 6228779 w 7118318"/>
                <a:gd name="connsiteY24" fmla="*/ 366713 h 1225391"/>
                <a:gd name="connsiteX25" fmla="*/ 6191536 w 7118318"/>
                <a:gd name="connsiteY25" fmla="*/ 380905 h 1225391"/>
                <a:gd name="connsiteX26" fmla="*/ 6154484 w 7118318"/>
                <a:gd name="connsiteY26" fmla="*/ 395002 h 1225391"/>
                <a:gd name="connsiteX27" fmla="*/ 6117336 w 7118318"/>
                <a:gd name="connsiteY27" fmla="*/ 408908 h 1225391"/>
                <a:gd name="connsiteX28" fmla="*/ 6080284 w 7118318"/>
                <a:gd name="connsiteY28" fmla="*/ 422815 h 1225391"/>
                <a:gd name="connsiteX29" fmla="*/ 6043327 w 7118318"/>
                <a:gd name="connsiteY29" fmla="*/ 436531 h 1225391"/>
                <a:gd name="connsiteX30" fmla="*/ 6006370 w 7118318"/>
                <a:gd name="connsiteY30" fmla="*/ 450151 h 1225391"/>
                <a:gd name="connsiteX31" fmla="*/ 5969508 w 7118318"/>
                <a:gd name="connsiteY31" fmla="*/ 463677 h 1225391"/>
                <a:gd name="connsiteX32" fmla="*/ 5932646 w 7118318"/>
                <a:gd name="connsiteY32" fmla="*/ 477107 h 1225391"/>
                <a:gd name="connsiteX33" fmla="*/ 5895880 w 7118318"/>
                <a:gd name="connsiteY33" fmla="*/ 490347 h 1225391"/>
                <a:gd name="connsiteX34" fmla="*/ 5859114 w 7118318"/>
                <a:gd name="connsiteY34" fmla="*/ 503587 h 1225391"/>
                <a:gd name="connsiteX35" fmla="*/ 5822442 w 7118318"/>
                <a:gd name="connsiteY35" fmla="*/ 516636 h 1225391"/>
                <a:gd name="connsiteX36" fmla="*/ 5785676 w 7118318"/>
                <a:gd name="connsiteY36" fmla="*/ 529590 h 1225391"/>
                <a:gd name="connsiteX37" fmla="*/ 5749100 w 7118318"/>
                <a:gd name="connsiteY37" fmla="*/ 542449 h 1225391"/>
                <a:gd name="connsiteX38" fmla="*/ 5712524 w 7118318"/>
                <a:gd name="connsiteY38" fmla="*/ 555212 h 1225391"/>
                <a:gd name="connsiteX39" fmla="*/ 5676043 w 7118318"/>
                <a:gd name="connsiteY39" fmla="*/ 567880 h 1225391"/>
                <a:gd name="connsiteX40" fmla="*/ 5639562 w 7118318"/>
                <a:gd name="connsiteY40" fmla="*/ 580454 h 1225391"/>
                <a:gd name="connsiteX41" fmla="*/ 5603082 w 7118318"/>
                <a:gd name="connsiteY41" fmla="*/ 592931 h 1225391"/>
                <a:gd name="connsiteX42" fmla="*/ 5566696 w 7118318"/>
                <a:gd name="connsiteY42" fmla="*/ 605218 h 1225391"/>
                <a:gd name="connsiteX43" fmla="*/ 5530310 w 7118318"/>
                <a:gd name="connsiteY43" fmla="*/ 617506 h 1225391"/>
                <a:gd name="connsiteX44" fmla="*/ 5494020 w 7118318"/>
                <a:gd name="connsiteY44" fmla="*/ 629698 h 1225391"/>
                <a:gd name="connsiteX45" fmla="*/ 5457825 w 7118318"/>
                <a:gd name="connsiteY45" fmla="*/ 641795 h 1225391"/>
                <a:gd name="connsiteX46" fmla="*/ 5421535 w 7118318"/>
                <a:gd name="connsiteY46" fmla="*/ 653891 h 1225391"/>
                <a:gd name="connsiteX47" fmla="*/ 5385436 w 7118318"/>
                <a:gd name="connsiteY47" fmla="*/ 665797 h 1225391"/>
                <a:gd name="connsiteX48" fmla="*/ 5349240 w 7118318"/>
                <a:gd name="connsiteY48" fmla="*/ 677704 h 1225391"/>
                <a:gd name="connsiteX49" fmla="*/ 5313236 w 7118318"/>
                <a:gd name="connsiteY49" fmla="*/ 689515 h 1225391"/>
                <a:gd name="connsiteX50" fmla="*/ 5277136 w 7118318"/>
                <a:gd name="connsiteY50" fmla="*/ 701230 h 1225391"/>
                <a:gd name="connsiteX51" fmla="*/ 5241227 w 7118318"/>
                <a:gd name="connsiteY51" fmla="*/ 712946 h 1225391"/>
                <a:gd name="connsiteX52" fmla="*/ 5205222 w 7118318"/>
                <a:gd name="connsiteY52" fmla="*/ 724567 h 1225391"/>
                <a:gd name="connsiteX53" fmla="*/ 5169313 w 7118318"/>
                <a:gd name="connsiteY53" fmla="*/ 736092 h 1225391"/>
                <a:gd name="connsiteX54" fmla="*/ 5133499 w 7118318"/>
                <a:gd name="connsiteY54" fmla="*/ 747617 h 1225391"/>
                <a:gd name="connsiteX55" fmla="*/ 5097685 w 7118318"/>
                <a:gd name="connsiteY55" fmla="*/ 759047 h 1225391"/>
                <a:gd name="connsiteX56" fmla="*/ 5061871 w 7118318"/>
                <a:gd name="connsiteY56" fmla="*/ 770477 h 1225391"/>
                <a:gd name="connsiteX57" fmla="*/ 5026152 w 7118318"/>
                <a:gd name="connsiteY57" fmla="*/ 781907 h 1225391"/>
                <a:gd name="connsiteX58" fmla="*/ 4990529 w 7118318"/>
                <a:gd name="connsiteY58" fmla="*/ 793242 h 1225391"/>
                <a:gd name="connsiteX59" fmla="*/ 4954905 w 7118318"/>
                <a:gd name="connsiteY59" fmla="*/ 804577 h 1225391"/>
                <a:gd name="connsiteX60" fmla="*/ 4919282 w 7118318"/>
                <a:gd name="connsiteY60" fmla="*/ 815912 h 1225391"/>
                <a:gd name="connsiteX61" fmla="*/ 4883753 w 7118318"/>
                <a:gd name="connsiteY61" fmla="*/ 827246 h 1225391"/>
                <a:gd name="connsiteX62" fmla="*/ 4848225 w 7118318"/>
                <a:gd name="connsiteY62" fmla="*/ 838486 h 1225391"/>
                <a:gd name="connsiteX63" fmla="*/ 4812792 w 7118318"/>
                <a:gd name="connsiteY63" fmla="*/ 849821 h 1225391"/>
                <a:gd name="connsiteX64" fmla="*/ 4777359 w 7118318"/>
                <a:gd name="connsiteY64" fmla="*/ 861060 h 1225391"/>
                <a:gd name="connsiteX65" fmla="*/ 4742022 w 7118318"/>
                <a:gd name="connsiteY65" fmla="*/ 872395 h 1225391"/>
                <a:gd name="connsiteX66" fmla="*/ 4706684 w 7118318"/>
                <a:gd name="connsiteY66" fmla="*/ 883634 h 1225391"/>
                <a:gd name="connsiteX67" fmla="*/ 4671346 w 7118318"/>
                <a:gd name="connsiteY67" fmla="*/ 894969 h 1225391"/>
                <a:gd name="connsiteX68" fmla="*/ 4636103 w 7118318"/>
                <a:gd name="connsiteY68" fmla="*/ 906399 h 1225391"/>
                <a:gd name="connsiteX69" fmla="*/ 4600956 w 7118318"/>
                <a:gd name="connsiteY69" fmla="*/ 917734 h 1225391"/>
                <a:gd name="connsiteX70" fmla="*/ 4565809 w 7118318"/>
                <a:gd name="connsiteY70" fmla="*/ 929164 h 1225391"/>
                <a:gd name="connsiteX71" fmla="*/ 4530662 w 7118318"/>
                <a:gd name="connsiteY71" fmla="*/ 940689 h 1225391"/>
                <a:gd name="connsiteX72" fmla="*/ 4495610 w 7118318"/>
                <a:gd name="connsiteY72" fmla="*/ 952214 h 1225391"/>
                <a:gd name="connsiteX73" fmla="*/ 4460558 w 7118318"/>
                <a:gd name="connsiteY73" fmla="*/ 963739 h 1225391"/>
                <a:gd name="connsiteX74" fmla="*/ 4425601 w 7118318"/>
                <a:gd name="connsiteY74" fmla="*/ 975455 h 1225391"/>
                <a:gd name="connsiteX75" fmla="*/ 4390644 w 7118318"/>
                <a:gd name="connsiteY75" fmla="*/ 986980 h 1225391"/>
                <a:gd name="connsiteX76" fmla="*/ 4355783 w 7118318"/>
                <a:gd name="connsiteY76" fmla="*/ 996982 h 1225391"/>
                <a:gd name="connsiteX77" fmla="*/ 4320921 w 7118318"/>
                <a:gd name="connsiteY77" fmla="*/ 1004983 h 1225391"/>
                <a:gd name="connsiteX78" fmla="*/ 4286060 w 7118318"/>
                <a:gd name="connsiteY78" fmla="*/ 1011174 h 1225391"/>
                <a:gd name="connsiteX79" fmla="*/ 4251293 w 7118318"/>
                <a:gd name="connsiteY79" fmla="*/ 1015555 h 1225391"/>
                <a:gd name="connsiteX80" fmla="*/ 4216527 w 7118318"/>
                <a:gd name="connsiteY80" fmla="*/ 1018222 h 1225391"/>
                <a:gd name="connsiteX81" fmla="*/ 4181856 w 7118318"/>
                <a:gd name="connsiteY81" fmla="*/ 1019175 h 1225391"/>
                <a:gd name="connsiteX82" fmla="*/ 4147185 w 7118318"/>
                <a:gd name="connsiteY82" fmla="*/ 1018604 h 1225391"/>
                <a:gd name="connsiteX83" fmla="*/ 4112609 w 7118318"/>
                <a:gd name="connsiteY83" fmla="*/ 1016508 h 1225391"/>
                <a:gd name="connsiteX84" fmla="*/ 4078034 w 7118318"/>
                <a:gd name="connsiteY84" fmla="*/ 1012984 h 1225391"/>
                <a:gd name="connsiteX85" fmla="*/ 4043553 w 7118318"/>
                <a:gd name="connsiteY85" fmla="*/ 1008126 h 1225391"/>
                <a:gd name="connsiteX86" fmla="*/ 4009073 w 7118318"/>
                <a:gd name="connsiteY86" fmla="*/ 1002030 h 1225391"/>
                <a:gd name="connsiteX87" fmla="*/ 3974592 w 7118318"/>
                <a:gd name="connsiteY87" fmla="*/ 994601 h 1225391"/>
                <a:gd name="connsiteX88" fmla="*/ 3940207 w 7118318"/>
                <a:gd name="connsiteY88" fmla="*/ 986028 h 1225391"/>
                <a:gd name="connsiteX89" fmla="*/ 3905917 w 7118318"/>
                <a:gd name="connsiteY89" fmla="*/ 976408 h 1225391"/>
                <a:gd name="connsiteX90" fmla="*/ 3871532 w 7118318"/>
                <a:gd name="connsiteY90" fmla="*/ 965740 h 1225391"/>
                <a:gd name="connsiteX91" fmla="*/ 3837337 w 7118318"/>
                <a:gd name="connsiteY91" fmla="*/ 954119 h 1225391"/>
                <a:gd name="connsiteX92" fmla="*/ 3803047 w 7118318"/>
                <a:gd name="connsiteY92" fmla="*/ 941546 h 1225391"/>
                <a:gd name="connsiteX93" fmla="*/ 3768852 w 7118318"/>
                <a:gd name="connsiteY93" fmla="*/ 928211 h 1225391"/>
                <a:gd name="connsiteX94" fmla="*/ 3734753 w 7118318"/>
                <a:gd name="connsiteY94" fmla="*/ 914019 h 1225391"/>
                <a:gd name="connsiteX95" fmla="*/ 3700653 w 7118318"/>
                <a:gd name="connsiteY95" fmla="*/ 899160 h 1225391"/>
                <a:gd name="connsiteX96" fmla="*/ 3666554 w 7118318"/>
                <a:gd name="connsiteY96" fmla="*/ 883634 h 1225391"/>
                <a:gd name="connsiteX97" fmla="*/ 3632549 w 7118318"/>
                <a:gd name="connsiteY97" fmla="*/ 867537 h 1225391"/>
                <a:gd name="connsiteX98" fmla="*/ 3598640 w 7118318"/>
                <a:gd name="connsiteY98" fmla="*/ 850773 h 1225391"/>
                <a:gd name="connsiteX99" fmla="*/ 3564636 w 7118318"/>
                <a:gd name="connsiteY99" fmla="*/ 833628 h 1225391"/>
                <a:gd name="connsiteX100" fmla="*/ 3530822 w 7118318"/>
                <a:gd name="connsiteY100" fmla="*/ 816007 h 1225391"/>
                <a:gd name="connsiteX101" fmla="*/ 3496913 w 7118318"/>
                <a:gd name="connsiteY101" fmla="*/ 798005 h 1225391"/>
                <a:gd name="connsiteX102" fmla="*/ 3463100 w 7118318"/>
                <a:gd name="connsiteY102" fmla="*/ 779621 h 1225391"/>
                <a:gd name="connsiteX103" fmla="*/ 3429381 w 7118318"/>
                <a:gd name="connsiteY103" fmla="*/ 760952 h 1225391"/>
                <a:gd name="connsiteX104" fmla="*/ 3395663 w 7118318"/>
                <a:gd name="connsiteY104" fmla="*/ 742093 h 1225391"/>
                <a:gd name="connsiteX105" fmla="*/ 3361944 w 7118318"/>
                <a:gd name="connsiteY105" fmla="*/ 723043 h 1225391"/>
                <a:gd name="connsiteX106" fmla="*/ 3328321 w 7118318"/>
                <a:gd name="connsiteY106" fmla="*/ 703802 h 1225391"/>
                <a:gd name="connsiteX107" fmla="*/ 3294793 w 7118318"/>
                <a:gd name="connsiteY107" fmla="*/ 684467 h 1225391"/>
                <a:gd name="connsiteX108" fmla="*/ 3261170 w 7118318"/>
                <a:gd name="connsiteY108" fmla="*/ 665131 h 1225391"/>
                <a:gd name="connsiteX109" fmla="*/ 3227737 w 7118318"/>
                <a:gd name="connsiteY109" fmla="*/ 645795 h 1225391"/>
                <a:gd name="connsiteX110" fmla="*/ 3194209 w 7118318"/>
                <a:gd name="connsiteY110" fmla="*/ 626459 h 1225391"/>
                <a:gd name="connsiteX111" fmla="*/ 3160776 w 7118318"/>
                <a:gd name="connsiteY111" fmla="*/ 607219 h 1225391"/>
                <a:gd name="connsiteX112" fmla="*/ 3127439 w 7118318"/>
                <a:gd name="connsiteY112" fmla="*/ 588169 h 1225391"/>
                <a:gd name="connsiteX113" fmla="*/ 3094101 w 7118318"/>
                <a:gd name="connsiteY113" fmla="*/ 569214 h 1225391"/>
                <a:gd name="connsiteX114" fmla="*/ 3060764 w 7118318"/>
                <a:gd name="connsiteY114" fmla="*/ 550450 h 1225391"/>
                <a:gd name="connsiteX115" fmla="*/ 3027521 w 7118318"/>
                <a:gd name="connsiteY115" fmla="*/ 531876 h 1225391"/>
                <a:gd name="connsiteX116" fmla="*/ 2994279 w 7118318"/>
                <a:gd name="connsiteY116" fmla="*/ 513683 h 1225391"/>
                <a:gd name="connsiteX117" fmla="*/ 2961132 w 7118318"/>
                <a:gd name="connsiteY117" fmla="*/ 495776 h 1225391"/>
                <a:gd name="connsiteX118" fmla="*/ 2927985 w 7118318"/>
                <a:gd name="connsiteY118" fmla="*/ 478155 h 1225391"/>
                <a:gd name="connsiteX119" fmla="*/ 2894838 w 7118318"/>
                <a:gd name="connsiteY119" fmla="*/ 461010 h 1225391"/>
                <a:gd name="connsiteX120" fmla="*/ 2861786 w 7118318"/>
                <a:gd name="connsiteY120" fmla="*/ 444246 h 1225391"/>
                <a:gd name="connsiteX121" fmla="*/ 2828830 w 7118318"/>
                <a:gd name="connsiteY121" fmla="*/ 427958 h 1225391"/>
                <a:gd name="connsiteX122" fmla="*/ 2795778 w 7118318"/>
                <a:gd name="connsiteY122" fmla="*/ 412051 h 1225391"/>
                <a:gd name="connsiteX123" fmla="*/ 2762917 w 7118318"/>
                <a:gd name="connsiteY123" fmla="*/ 396716 h 1225391"/>
                <a:gd name="connsiteX124" fmla="*/ 2729960 w 7118318"/>
                <a:gd name="connsiteY124" fmla="*/ 381953 h 1225391"/>
                <a:gd name="connsiteX125" fmla="*/ 2697099 w 7118318"/>
                <a:gd name="connsiteY125" fmla="*/ 367760 h 1225391"/>
                <a:gd name="connsiteX126" fmla="*/ 2664333 w 7118318"/>
                <a:gd name="connsiteY126" fmla="*/ 354139 h 1225391"/>
                <a:gd name="connsiteX127" fmla="*/ 2631567 w 7118318"/>
                <a:gd name="connsiteY127" fmla="*/ 341090 h 1225391"/>
                <a:gd name="connsiteX128" fmla="*/ 2598801 w 7118318"/>
                <a:gd name="connsiteY128" fmla="*/ 328708 h 1225391"/>
                <a:gd name="connsiteX129" fmla="*/ 2566130 w 7118318"/>
                <a:gd name="connsiteY129" fmla="*/ 317087 h 1225391"/>
                <a:gd name="connsiteX130" fmla="*/ 2533459 w 7118318"/>
                <a:gd name="connsiteY130" fmla="*/ 306038 h 1225391"/>
                <a:gd name="connsiteX131" fmla="*/ 2500789 w 7118318"/>
                <a:gd name="connsiteY131" fmla="*/ 295751 h 1225391"/>
                <a:gd name="connsiteX132" fmla="*/ 2468213 w 7118318"/>
                <a:gd name="connsiteY132" fmla="*/ 286226 h 1225391"/>
                <a:gd name="connsiteX133" fmla="*/ 2435638 w 7118318"/>
                <a:gd name="connsiteY133" fmla="*/ 277463 h 1225391"/>
                <a:gd name="connsiteX134" fmla="*/ 2403158 w 7118318"/>
                <a:gd name="connsiteY134" fmla="*/ 269462 h 1225391"/>
                <a:gd name="connsiteX135" fmla="*/ 2370677 w 7118318"/>
                <a:gd name="connsiteY135" fmla="*/ 262318 h 1225391"/>
                <a:gd name="connsiteX136" fmla="*/ 2338292 w 7118318"/>
                <a:gd name="connsiteY136" fmla="*/ 255937 h 1225391"/>
                <a:gd name="connsiteX137" fmla="*/ 2305907 w 7118318"/>
                <a:gd name="connsiteY137" fmla="*/ 250317 h 1225391"/>
                <a:gd name="connsiteX138" fmla="*/ 2273522 w 7118318"/>
                <a:gd name="connsiteY138" fmla="*/ 245650 h 1225391"/>
                <a:gd name="connsiteX139" fmla="*/ 2241233 w 7118318"/>
                <a:gd name="connsiteY139" fmla="*/ 241745 h 1225391"/>
                <a:gd name="connsiteX140" fmla="*/ 2208943 w 7118318"/>
                <a:gd name="connsiteY140" fmla="*/ 238792 h 1225391"/>
                <a:gd name="connsiteX141" fmla="*/ 2176748 w 7118318"/>
                <a:gd name="connsiteY141" fmla="*/ 236792 h 1225391"/>
                <a:gd name="connsiteX142" fmla="*/ 2144554 w 7118318"/>
                <a:gd name="connsiteY142" fmla="*/ 235553 h 1225391"/>
                <a:gd name="connsiteX143" fmla="*/ 2112359 w 7118318"/>
                <a:gd name="connsiteY143" fmla="*/ 235267 h 1225391"/>
                <a:gd name="connsiteX144" fmla="*/ 2080260 w 7118318"/>
                <a:gd name="connsiteY144" fmla="*/ 235934 h 1225391"/>
                <a:gd name="connsiteX145" fmla="*/ 2048161 w 7118318"/>
                <a:gd name="connsiteY145" fmla="*/ 237554 h 1225391"/>
                <a:gd name="connsiteX146" fmla="*/ 2016061 w 7118318"/>
                <a:gd name="connsiteY146" fmla="*/ 240125 h 1225391"/>
                <a:gd name="connsiteX147" fmla="*/ 1984057 w 7118318"/>
                <a:gd name="connsiteY147" fmla="*/ 243554 h 1225391"/>
                <a:gd name="connsiteX148" fmla="*/ 1952054 w 7118318"/>
                <a:gd name="connsiteY148" fmla="*/ 248031 h 1225391"/>
                <a:gd name="connsiteX149" fmla="*/ 1920145 w 7118318"/>
                <a:gd name="connsiteY149" fmla="*/ 253460 h 1225391"/>
                <a:gd name="connsiteX150" fmla="*/ 1888236 w 7118318"/>
                <a:gd name="connsiteY150" fmla="*/ 259842 h 1225391"/>
                <a:gd name="connsiteX151" fmla="*/ 1856327 w 7118318"/>
                <a:gd name="connsiteY151" fmla="*/ 267176 h 1225391"/>
                <a:gd name="connsiteX152" fmla="*/ 1824514 w 7118318"/>
                <a:gd name="connsiteY152" fmla="*/ 275463 h 1225391"/>
                <a:gd name="connsiteX153" fmla="*/ 1792700 w 7118318"/>
                <a:gd name="connsiteY153" fmla="*/ 284702 h 1225391"/>
                <a:gd name="connsiteX154" fmla="*/ 1760982 w 7118318"/>
                <a:gd name="connsiteY154" fmla="*/ 294989 h 1225391"/>
                <a:gd name="connsiteX155" fmla="*/ 1729264 w 7118318"/>
                <a:gd name="connsiteY155" fmla="*/ 306229 h 1225391"/>
                <a:gd name="connsiteX156" fmla="*/ 1697546 w 7118318"/>
                <a:gd name="connsiteY156" fmla="*/ 318421 h 1225391"/>
                <a:gd name="connsiteX157" fmla="*/ 1665923 w 7118318"/>
                <a:gd name="connsiteY157" fmla="*/ 331660 h 1225391"/>
                <a:gd name="connsiteX158" fmla="*/ 1634300 w 7118318"/>
                <a:gd name="connsiteY158" fmla="*/ 345853 h 1225391"/>
                <a:gd name="connsiteX159" fmla="*/ 1602677 w 7118318"/>
                <a:gd name="connsiteY159" fmla="*/ 360997 h 1225391"/>
                <a:gd name="connsiteX160" fmla="*/ 1571149 w 7118318"/>
                <a:gd name="connsiteY160" fmla="*/ 377095 h 1225391"/>
                <a:gd name="connsiteX161" fmla="*/ 1539621 w 7118318"/>
                <a:gd name="connsiteY161" fmla="*/ 394145 h 1225391"/>
                <a:gd name="connsiteX162" fmla="*/ 1508189 w 7118318"/>
                <a:gd name="connsiteY162" fmla="*/ 412147 h 1225391"/>
                <a:gd name="connsiteX163" fmla="*/ 1476661 w 7118318"/>
                <a:gd name="connsiteY163" fmla="*/ 431101 h 1225391"/>
                <a:gd name="connsiteX164" fmla="*/ 1445324 w 7118318"/>
                <a:gd name="connsiteY164" fmla="*/ 451009 h 1225391"/>
                <a:gd name="connsiteX165" fmla="*/ 1413891 w 7118318"/>
                <a:gd name="connsiteY165" fmla="*/ 471773 h 1225391"/>
                <a:gd name="connsiteX166" fmla="*/ 1382554 w 7118318"/>
                <a:gd name="connsiteY166" fmla="*/ 493585 h 1225391"/>
                <a:gd name="connsiteX167" fmla="*/ 1351217 w 7118318"/>
                <a:gd name="connsiteY167" fmla="*/ 516255 h 1225391"/>
                <a:gd name="connsiteX168" fmla="*/ 1319975 w 7118318"/>
                <a:gd name="connsiteY168" fmla="*/ 539782 h 1225391"/>
                <a:gd name="connsiteX169" fmla="*/ 1288732 w 7118318"/>
                <a:gd name="connsiteY169" fmla="*/ 564261 h 1225391"/>
                <a:gd name="connsiteX170" fmla="*/ 1257491 w 7118318"/>
                <a:gd name="connsiteY170" fmla="*/ 589597 h 1225391"/>
                <a:gd name="connsiteX171" fmla="*/ 1226344 w 7118318"/>
                <a:gd name="connsiteY171" fmla="*/ 615791 h 1225391"/>
                <a:gd name="connsiteX172" fmla="*/ 1195197 w 7118318"/>
                <a:gd name="connsiteY172" fmla="*/ 642842 h 1225391"/>
                <a:gd name="connsiteX173" fmla="*/ 1164146 w 7118318"/>
                <a:gd name="connsiteY173" fmla="*/ 670655 h 1225391"/>
                <a:gd name="connsiteX174" fmla="*/ 1132999 w 7118318"/>
                <a:gd name="connsiteY174" fmla="*/ 699326 h 1225391"/>
                <a:gd name="connsiteX175" fmla="*/ 1101947 w 7118318"/>
                <a:gd name="connsiteY175" fmla="*/ 728758 h 1225391"/>
                <a:gd name="connsiteX176" fmla="*/ 1070991 w 7118318"/>
                <a:gd name="connsiteY176" fmla="*/ 757904 h 1225391"/>
                <a:gd name="connsiteX177" fmla="*/ 1040035 w 7118318"/>
                <a:gd name="connsiteY177" fmla="*/ 786575 h 1225391"/>
                <a:gd name="connsiteX178" fmla="*/ 1009079 w 7118318"/>
                <a:gd name="connsiteY178" fmla="*/ 814673 h 1225391"/>
                <a:gd name="connsiteX179" fmla="*/ 978218 w 7118318"/>
                <a:gd name="connsiteY179" fmla="*/ 842105 h 1225391"/>
                <a:gd name="connsiteX180" fmla="*/ 947356 w 7118318"/>
                <a:gd name="connsiteY180" fmla="*/ 868966 h 1225391"/>
                <a:gd name="connsiteX181" fmla="*/ 916496 w 7118318"/>
                <a:gd name="connsiteY181" fmla="*/ 894969 h 1225391"/>
                <a:gd name="connsiteX182" fmla="*/ 885730 w 7118318"/>
                <a:gd name="connsiteY182" fmla="*/ 920305 h 1225391"/>
                <a:gd name="connsiteX183" fmla="*/ 854964 w 7118318"/>
                <a:gd name="connsiteY183" fmla="*/ 944880 h 1225391"/>
                <a:gd name="connsiteX184" fmla="*/ 824198 w 7118318"/>
                <a:gd name="connsiteY184" fmla="*/ 968597 h 1225391"/>
                <a:gd name="connsiteX185" fmla="*/ 793528 w 7118318"/>
                <a:gd name="connsiteY185" fmla="*/ 991362 h 1225391"/>
                <a:gd name="connsiteX186" fmla="*/ 762953 w 7118318"/>
                <a:gd name="connsiteY186" fmla="*/ 1013365 h 1225391"/>
                <a:gd name="connsiteX187" fmla="*/ 732282 w 7118318"/>
                <a:gd name="connsiteY187" fmla="*/ 1034320 h 1225391"/>
                <a:gd name="connsiteX188" fmla="*/ 701707 w 7118318"/>
                <a:gd name="connsiteY188" fmla="*/ 1054418 h 1225391"/>
                <a:gd name="connsiteX189" fmla="*/ 671227 w 7118318"/>
                <a:gd name="connsiteY189" fmla="*/ 1073468 h 1225391"/>
                <a:gd name="connsiteX190" fmla="*/ 640652 w 7118318"/>
                <a:gd name="connsiteY190" fmla="*/ 1091470 h 1225391"/>
                <a:gd name="connsiteX191" fmla="*/ 610267 w 7118318"/>
                <a:gd name="connsiteY191" fmla="*/ 1108424 h 1225391"/>
                <a:gd name="connsiteX192" fmla="*/ 579787 w 7118318"/>
                <a:gd name="connsiteY192" fmla="*/ 1124331 h 1225391"/>
                <a:gd name="connsiteX193" fmla="*/ 549402 w 7118318"/>
                <a:gd name="connsiteY193" fmla="*/ 1139190 h 1225391"/>
                <a:gd name="connsiteX194" fmla="*/ 519017 w 7118318"/>
                <a:gd name="connsiteY194" fmla="*/ 1152811 h 1225391"/>
                <a:gd name="connsiteX195" fmla="*/ 488728 w 7118318"/>
                <a:gd name="connsiteY195" fmla="*/ 1165384 h 1225391"/>
                <a:gd name="connsiteX196" fmla="*/ 458438 w 7118318"/>
                <a:gd name="connsiteY196" fmla="*/ 1176814 h 1225391"/>
                <a:gd name="connsiteX197" fmla="*/ 428244 w 7118318"/>
                <a:gd name="connsiteY197" fmla="*/ 1187006 h 1225391"/>
                <a:gd name="connsiteX198" fmla="*/ 398050 w 7118318"/>
                <a:gd name="connsiteY198" fmla="*/ 1196054 h 1225391"/>
                <a:gd name="connsiteX199" fmla="*/ 367856 w 7118318"/>
                <a:gd name="connsiteY199" fmla="*/ 1203960 h 1225391"/>
                <a:gd name="connsiteX200" fmla="*/ 337757 w 7118318"/>
                <a:gd name="connsiteY200" fmla="*/ 1210627 h 1225391"/>
                <a:gd name="connsiteX201" fmla="*/ 307658 w 7118318"/>
                <a:gd name="connsiteY201" fmla="*/ 1216057 h 1225391"/>
                <a:gd name="connsiteX202" fmla="*/ 277559 w 7118318"/>
                <a:gd name="connsiteY202" fmla="*/ 1220248 h 1225391"/>
                <a:gd name="connsiteX203" fmla="*/ 247555 w 7118318"/>
                <a:gd name="connsiteY203" fmla="*/ 1223201 h 1225391"/>
                <a:gd name="connsiteX204" fmla="*/ 217551 w 7118318"/>
                <a:gd name="connsiteY204" fmla="*/ 1224915 h 1225391"/>
                <a:gd name="connsiteX205" fmla="*/ 187643 w 7118318"/>
                <a:gd name="connsiteY205" fmla="*/ 1225391 h 1225391"/>
                <a:gd name="connsiteX206" fmla="*/ 157734 w 7118318"/>
                <a:gd name="connsiteY206" fmla="*/ 1224629 h 1225391"/>
                <a:gd name="connsiteX207" fmla="*/ 127826 w 7118318"/>
                <a:gd name="connsiteY207" fmla="*/ 1222629 h 1225391"/>
                <a:gd name="connsiteX208" fmla="*/ 98012 w 7118318"/>
                <a:gd name="connsiteY208" fmla="*/ 1219391 h 1225391"/>
                <a:gd name="connsiteX209" fmla="*/ 68199 w 7118318"/>
                <a:gd name="connsiteY209" fmla="*/ 1214914 h 1225391"/>
                <a:gd name="connsiteX210" fmla="*/ 38481 w 7118318"/>
                <a:gd name="connsiteY210" fmla="*/ 1209199 h 1225391"/>
                <a:gd name="connsiteX211" fmla="*/ 8763 w 7118318"/>
                <a:gd name="connsiteY211" fmla="*/ 1202245 h 1225391"/>
                <a:gd name="connsiteX212" fmla="*/ 0 w 7118318"/>
                <a:gd name="connsiteY212" fmla="*/ 1199864 h 122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7118318" h="1225391">
                  <a:moveTo>
                    <a:pt x="7118319" y="0"/>
                  </a:moveTo>
                  <a:lnTo>
                    <a:pt x="7096697" y="9430"/>
                  </a:lnTo>
                  <a:lnTo>
                    <a:pt x="7058406" y="26099"/>
                  </a:lnTo>
                  <a:lnTo>
                    <a:pt x="7020211" y="42577"/>
                  </a:lnTo>
                  <a:lnTo>
                    <a:pt x="6982016" y="59055"/>
                  </a:lnTo>
                  <a:lnTo>
                    <a:pt x="6943916" y="75438"/>
                  </a:lnTo>
                  <a:lnTo>
                    <a:pt x="6905816" y="91630"/>
                  </a:lnTo>
                  <a:lnTo>
                    <a:pt x="6867811" y="107823"/>
                  </a:lnTo>
                  <a:lnTo>
                    <a:pt x="6829806" y="123920"/>
                  </a:lnTo>
                  <a:lnTo>
                    <a:pt x="6791897" y="139922"/>
                  </a:lnTo>
                  <a:lnTo>
                    <a:pt x="6753987" y="155734"/>
                  </a:lnTo>
                  <a:lnTo>
                    <a:pt x="6716268" y="171545"/>
                  </a:lnTo>
                  <a:lnTo>
                    <a:pt x="6678454" y="187262"/>
                  </a:lnTo>
                  <a:lnTo>
                    <a:pt x="6640735" y="202787"/>
                  </a:lnTo>
                  <a:lnTo>
                    <a:pt x="6603016" y="218218"/>
                  </a:lnTo>
                  <a:lnTo>
                    <a:pt x="6565392" y="233648"/>
                  </a:lnTo>
                  <a:lnTo>
                    <a:pt x="6527769" y="248888"/>
                  </a:lnTo>
                  <a:lnTo>
                    <a:pt x="6490240" y="263938"/>
                  </a:lnTo>
                  <a:lnTo>
                    <a:pt x="6452807" y="278987"/>
                  </a:lnTo>
                  <a:lnTo>
                    <a:pt x="6415278" y="293942"/>
                  </a:lnTo>
                  <a:lnTo>
                    <a:pt x="6377940" y="308705"/>
                  </a:lnTo>
                  <a:lnTo>
                    <a:pt x="6340507" y="323374"/>
                  </a:lnTo>
                  <a:lnTo>
                    <a:pt x="6303169" y="337947"/>
                  </a:lnTo>
                  <a:lnTo>
                    <a:pt x="6265926" y="352330"/>
                  </a:lnTo>
                  <a:lnTo>
                    <a:pt x="6228779" y="366713"/>
                  </a:lnTo>
                  <a:lnTo>
                    <a:pt x="6191536" y="380905"/>
                  </a:lnTo>
                  <a:lnTo>
                    <a:pt x="6154484" y="395002"/>
                  </a:lnTo>
                  <a:lnTo>
                    <a:pt x="6117336" y="408908"/>
                  </a:lnTo>
                  <a:lnTo>
                    <a:pt x="6080284" y="422815"/>
                  </a:lnTo>
                  <a:lnTo>
                    <a:pt x="6043327" y="436531"/>
                  </a:lnTo>
                  <a:lnTo>
                    <a:pt x="6006370" y="450151"/>
                  </a:lnTo>
                  <a:lnTo>
                    <a:pt x="5969508" y="463677"/>
                  </a:lnTo>
                  <a:lnTo>
                    <a:pt x="5932646" y="477107"/>
                  </a:lnTo>
                  <a:lnTo>
                    <a:pt x="5895880" y="490347"/>
                  </a:lnTo>
                  <a:lnTo>
                    <a:pt x="5859114" y="503587"/>
                  </a:lnTo>
                  <a:lnTo>
                    <a:pt x="5822442" y="516636"/>
                  </a:lnTo>
                  <a:lnTo>
                    <a:pt x="5785676" y="529590"/>
                  </a:lnTo>
                  <a:lnTo>
                    <a:pt x="5749100" y="542449"/>
                  </a:lnTo>
                  <a:lnTo>
                    <a:pt x="5712524" y="555212"/>
                  </a:lnTo>
                  <a:lnTo>
                    <a:pt x="5676043" y="567880"/>
                  </a:lnTo>
                  <a:lnTo>
                    <a:pt x="5639562" y="580454"/>
                  </a:lnTo>
                  <a:lnTo>
                    <a:pt x="5603082" y="592931"/>
                  </a:lnTo>
                  <a:lnTo>
                    <a:pt x="5566696" y="605218"/>
                  </a:lnTo>
                  <a:lnTo>
                    <a:pt x="5530310" y="617506"/>
                  </a:lnTo>
                  <a:lnTo>
                    <a:pt x="5494020" y="629698"/>
                  </a:lnTo>
                  <a:lnTo>
                    <a:pt x="5457825" y="641795"/>
                  </a:lnTo>
                  <a:lnTo>
                    <a:pt x="5421535" y="653891"/>
                  </a:lnTo>
                  <a:lnTo>
                    <a:pt x="5385436" y="665797"/>
                  </a:lnTo>
                  <a:lnTo>
                    <a:pt x="5349240" y="677704"/>
                  </a:lnTo>
                  <a:lnTo>
                    <a:pt x="5313236" y="689515"/>
                  </a:lnTo>
                  <a:lnTo>
                    <a:pt x="5277136" y="701230"/>
                  </a:lnTo>
                  <a:lnTo>
                    <a:pt x="5241227" y="712946"/>
                  </a:lnTo>
                  <a:lnTo>
                    <a:pt x="5205222" y="724567"/>
                  </a:lnTo>
                  <a:lnTo>
                    <a:pt x="5169313" y="736092"/>
                  </a:lnTo>
                  <a:lnTo>
                    <a:pt x="5133499" y="747617"/>
                  </a:lnTo>
                  <a:lnTo>
                    <a:pt x="5097685" y="759047"/>
                  </a:lnTo>
                  <a:lnTo>
                    <a:pt x="5061871" y="770477"/>
                  </a:lnTo>
                  <a:lnTo>
                    <a:pt x="5026152" y="781907"/>
                  </a:lnTo>
                  <a:lnTo>
                    <a:pt x="4990529" y="793242"/>
                  </a:lnTo>
                  <a:lnTo>
                    <a:pt x="4954905" y="804577"/>
                  </a:lnTo>
                  <a:lnTo>
                    <a:pt x="4919282" y="815912"/>
                  </a:lnTo>
                  <a:lnTo>
                    <a:pt x="4883753" y="827246"/>
                  </a:lnTo>
                  <a:lnTo>
                    <a:pt x="4848225" y="838486"/>
                  </a:lnTo>
                  <a:lnTo>
                    <a:pt x="4812792" y="849821"/>
                  </a:lnTo>
                  <a:lnTo>
                    <a:pt x="4777359" y="861060"/>
                  </a:lnTo>
                  <a:lnTo>
                    <a:pt x="4742022" y="872395"/>
                  </a:lnTo>
                  <a:lnTo>
                    <a:pt x="4706684" y="883634"/>
                  </a:lnTo>
                  <a:lnTo>
                    <a:pt x="4671346" y="894969"/>
                  </a:lnTo>
                  <a:lnTo>
                    <a:pt x="4636103" y="906399"/>
                  </a:lnTo>
                  <a:lnTo>
                    <a:pt x="4600956" y="917734"/>
                  </a:lnTo>
                  <a:lnTo>
                    <a:pt x="4565809" y="929164"/>
                  </a:lnTo>
                  <a:lnTo>
                    <a:pt x="4530662" y="940689"/>
                  </a:lnTo>
                  <a:lnTo>
                    <a:pt x="4495610" y="952214"/>
                  </a:lnTo>
                  <a:lnTo>
                    <a:pt x="4460558" y="963739"/>
                  </a:lnTo>
                  <a:lnTo>
                    <a:pt x="4425601" y="975455"/>
                  </a:lnTo>
                  <a:lnTo>
                    <a:pt x="4390644" y="986980"/>
                  </a:lnTo>
                  <a:lnTo>
                    <a:pt x="4355783" y="996982"/>
                  </a:lnTo>
                  <a:lnTo>
                    <a:pt x="4320921" y="1004983"/>
                  </a:lnTo>
                  <a:lnTo>
                    <a:pt x="4286060" y="1011174"/>
                  </a:lnTo>
                  <a:lnTo>
                    <a:pt x="4251293" y="1015555"/>
                  </a:lnTo>
                  <a:lnTo>
                    <a:pt x="4216527" y="1018222"/>
                  </a:lnTo>
                  <a:lnTo>
                    <a:pt x="4181856" y="1019175"/>
                  </a:lnTo>
                  <a:lnTo>
                    <a:pt x="4147185" y="1018604"/>
                  </a:lnTo>
                  <a:lnTo>
                    <a:pt x="4112609" y="1016508"/>
                  </a:lnTo>
                  <a:lnTo>
                    <a:pt x="4078034" y="1012984"/>
                  </a:lnTo>
                  <a:lnTo>
                    <a:pt x="4043553" y="1008126"/>
                  </a:lnTo>
                  <a:lnTo>
                    <a:pt x="4009073" y="1002030"/>
                  </a:lnTo>
                  <a:lnTo>
                    <a:pt x="3974592" y="994601"/>
                  </a:lnTo>
                  <a:lnTo>
                    <a:pt x="3940207" y="986028"/>
                  </a:lnTo>
                  <a:lnTo>
                    <a:pt x="3905917" y="976408"/>
                  </a:lnTo>
                  <a:lnTo>
                    <a:pt x="3871532" y="965740"/>
                  </a:lnTo>
                  <a:lnTo>
                    <a:pt x="3837337" y="954119"/>
                  </a:lnTo>
                  <a:lnTo>
                    <a:pt x="3803047" y="941546"/>
                  </a:lnTo>
                  <a:lnTo>
                    <a:pt x="3768852" y="928211"/>
                  </a:lnTo>
                  <a:lnTo>
                    <a:pt x="3734753" y="914019"/>
                  </a:lnTo>
                  <a:lnTo>
                    <a:pt x="3700653" y="899160"/>
                  </a:lnTo>
                  <a:lnTo>
                    <a:pt x="3666554" y="883634"/>
                  </a:lnTo>
                  <a:lnTo>
                    <a:pt x="3632549" y="867537"/>
                  </a:lnTo>
                  <a:lnTo>
                    <a:pt x="3598640" y="850773"/>
                  </a:lnTo>
                  <a:lnTo>
                    <a:pt x="3564636" y="833628"/>
                  </a:lnTo>
                  <a:lnTo>
                    <a:pt x="3530822" y="816007"/>
                  </a:lnTo>
                  <a:lnTo>
                    <a:pt x="3496913" y="798005"/>
                  </a:lnTo>
                  <a:lnTo>
                    <a:pt x="3463100" y="779621"/>
                  </a:lnTo>
                  <a:lnTo>
                    <a:pt x="3429381" y="760952"/>
                  </a:lnTo>
                  <a:lnTo>
                    <a:pt x="3395663" y="742093"/>
                  </a:lnTo>
                  <a:lnTo>
                    <a:pt x="3361944" y="723043"/>
                  </a:lnTo>
                  <a:lnTo>
                    <a:pt x="3328321" y="703802"/>
                  </a:lnTo>
                  <a:lnTo>
                    <a:pt x="3294793" y="684467"/>
                  </a:lnTo>
                  <a:lnTo>
                    <a:pt x="3261170" y="665131"/>
                  </a:lnTo>
                  <a:lnTo>
                    <a:pt x="3227737" y="645795"/>
                  </a:lnTo>
                  <a:lnTo>
                    <a:pt x="3194209" y="626459"/>
                  </a:lnTo>
                  <a:lnTo>
                    <a:pt x="3160776" y="607219"/>
                  </a:lnTo>
                  <a:lnTo>
                    <a:pt x="3127439" y="588169"/>
                  </a:lnTo>
                  <a:lnTo>
                    <a:pt x="3094101" y="569214"/>
                  </a:lnTo>
                  <a:lnTo>
                    <a:pt x="3060764" y="550450"/>
                  </a:lnTo>
                  <a:lnTo>
                    <a:pt x="3027521" y="531876"/>
                  </a:lnTo>
                  <a:lnTo>
                    <a:pt x="2994279" y="513683"/>
                  </a:lnTo>
                  <a:lnTo>
                    <a:pt x="2961132" y="495776"/>
                  </a:lnTo>
                  <a:lnTo>
                    <a:pt x="2927985" y="478155"/>
                  </a:lnTo>
                  <a:lnTo>
                    <a:pt x="2894838" y="461010"/>
                  </a:lnTo>
                  <a:lnTo>
                    <a:pt x="2861786" y="444246"/>
                  </a:lnTo>
                  <a:lnTo>
                    <a:pt x="2828830" y="427958"/>
                  </a:lnTo>
                  <a:lnTo>
                    <a:pt x="2795778" y="412051"/>
                  </a:lnTo>
                  <a:lnTo>
                    <a:pt x="2762917" y="396716"/>
                  </a:lnTo>
                  <a:lnTo>
                    <a:pt x="2729960" y="381953"/>
                  </a:lnTo>
                  <a:lnTo>
                    <a:pt x="2697099" y="367760"/>
                  </a:lnTo>
                  <a:lnTo>
                    <a:pt x="2664333" y="354139"/>
                  </a:lnTo>
                  <a:lnTo>
                    <a:pt x="2631567" y="341090"/>
                  </a:lnTo>
                  <a:lnTo>
                    <a:pt x="2598801" y="328708"/>
                  </a:lnTo>
                  <a:lnTo>
                    <a:pt x="2566130" y="317087"/>
                  </a:lnTo>
                  <a:lnTo>
                    <a:pt x="2533459" y="306038"/>
                  </a:lnTo>
                  <a:lnTo>
                    <a:pt x="2500789" y="295751"/>
                  </a:lnTo>
                  <a:lnTo>
                    <a:pt x="2468213" y="286226"/>
                  </a:lnTo>
                  <a:lnTo>
                    <a:pt x="2435638" y="277463"/>
                  </a:lnTo>
                  <a:lnTo>
                    <a:pt x="2403158" y="269462"/>
                  </a:lnTo>
                  <a:lnTo>
                    <a:pt x="2370677" y="262318"/>
                  </a:lnTo>
                  <a:lnTo>
                    <a:pt x="2338292" y="255937"/>
                  </a:lnTo>
                  <a:lnTo>
                    <a:pt x="2305907" y="250317"/>
                  </a:lnTo>
                  <a:lnTo>
                    <a:pt x="2273522" y="245650"/>
                  </a:lnTo>
                  <a:lnTo>
                    <a:pt x="2241233" y="241745"/>
                  </a:lnTo>
                  <a:lnTo>
                    <a:pt x="2208943" y="238792"/>
                  </a:lnTo>
                  <a:lnTo>
                    <a:pt x="2176748" y="236792"/>
                  </a:lnTo>
                  <a:lnTo>
                    <a:pt x="2144554" y="235553"/>
                  </a:lnTo>
                  <a:lnTo>
                    <a:pt x="2112359" y="235267"/>
                  </a:lnTo>
                  <a:lnTo>
                    <a:pt x="2080260" y="235934"/>
                  </a:lnTo>
                  <a:lnTo>
                    <a:pt x="2048161" y="237554"/>
                  </a:lnTo>
                  <a:lnTo>
                    <a:pt x="2016061" y="240125"/>
                  </a:lnTo>
                  <a:lnTo>
                    <a:pt x="1984057" y="243554"/>
                  </a:lnTo>
                  <a:lnTo>
                    <a:pt x="1952054" y="248031"/>
                  </a:lnTo>
                  <a:lnTo>
                    <a:pt x="1920145" y="253460"/>
                  </a:lnTo>
                  <a:lnTo>
                    <a:pt x="1888236" y="259842"/>
                  </a:lnTo>
                  <a:lnTo>
                    <a:pt x="1856327" y="267176"/>
                  </a:lnTo>
                  <a:lnTo>
                    <a:pt x="1824514" y="275463"/>
                  </a:lnTo>
                  <a:lnTo>
                    <a:pt x="1792700" y="284702"/>
                  </a:lnTo>
                  <a:lnTo>
                    <a:pt x="1760982" y="294989"/>
                  </a:lnTo>
                  <a:lnTo>
                    <a:pt x="1729264" y="306229"/>
                  </a:lnTo>
                  <a:lnTo>
                    <a:pt x="1697546" y="318421"/>
                  </a:lnTo>
                  <a:lnTo>
                    <a:pt x="1665923" y="331660"/>
                  </a:lnTo>
                  <a:lnTo>
                    <a:pt x="1634300" y="345853"/>
                  </a:lnTo>
                  <a:lnTo>
                    <a:pt x="1602677" y="360997"/>
                  </a:lnTo>
                  <a:lnTo>
                    <a:pt x="1571149" y="377095"/>
                  </a:lnTo>
                  <a:lnTo>
                    <a:pt x="1539621" y="394145"/>
                  </a:lnTo>
                  <a:lnTo>
                    <a:pt x="1508189" y="412147"/>
                  </a:lnTo>
                  <a:lnTo>
                    <a:pt x="1476661" y="431101"/>
                  </a:lnTo>
                  <a:lnTo>
                    <a:pt x="1445324" y="451009"/>
                  </a:lnTo>
                  <a:lnTo>
                    <a:pt x="1413891" y="471773"/>
                  </a:lnTo>
                  <a:lnTo>
                    <a:pt x="1382554" y="493585"/>
                  </a:lnTo>
                  <a:lnTo>
                    <a:pt x="1351217" y="516255"/>
                  </a:lnTo>
                  <a:lnTo>
                    <a:pt x="1319975" y="539782"/>
                  </a:lnTo>
                  <a:lnTo>
                    <a:pt x="1288732" y="564261"/>
                  </a:lnTo>
                  <a:lnTo>
                    <a:pt x="1257491" y="589597"/>
                  </a:lnTo>
                  <a:lnTo>
                    <a:pt x="1226344" y="615791"/>
                  </a:lnTo>
                  <a:lnTo>
                    <a:pt x="1195197" y="642842"/>
                  </a:lnTo>
                  <a:lnTo>
                    <a:pt x="1164146" y="670655"/>
                  </a:lnTo>
                  <a:lnTo>
                    <a:pt x="1132999" y="699326"/>
                  </a:lnTo>
                  <a:lnTo>
                    <a:pt x="1101947" y="728758"/>
                  </a:lnTo>
                  <a:lnTo>
                    <a:pt x="1070991" y="757904"/>
                  </a:lnTo>
                  <a:lnTo>
                    <a:pt x="1040035" y="786575"/>
                  </a:lnTo>
                  <a:lnTo>
                    <a:pt x="1009079" y="814673"/>
                  </a:lnTo>
                  <a:lnTo>
                    <a:pt x="978218" y="842105"/>
                  </a:lnTo>
                  <a:lnTo>
                    <a:pt x="947356" y="868966"/>
                  </a:lnTo>
                  <a:lnTo>
                    <a:pt x="916496" y="894969"/>
                  </a:lnTo>
                  <a:lnTo>
                    <a:pt x="885730" y="920305"/>
                  </a:lnTo>
                  <a:lnTo>
                    <a:pt x="854964" y="944880"/>
                  </a:lnTo>
                  <a:lnTo>
                    <a:pt x="824198" y="968597"/>
                  </a:lnTo>
                  <a:lnTo>
                    <a:pt x="793528" y="991362"/>
                  </a:lnTo>
                  <a:lnTo>
                    <a:pt x="762953" y="1013365"/>
                  </a:lnTo>
                  <a:lnTo>
                    <a:pt x="732282" y="1034320"/>
                  </a:lnTo>
                  <a:lnTo>
                    <a:pt x="701707" y="1054418"/>
                  </a:lnTo>
                  <a:lnTo>
                    <a:pt x="671227" y="1073468"/>
                  </a:lnTo>
                  <a:lnTo>
                    <a:pt x="640652" y="1091470"/>
                  </a:lnTo>
                  <a:lnTo>
                    <a:pt x="610267" y="1108424"/>
                  </a:lnTo>
                  <a:lnTo>
                    <a:pt x="579787" y="1124331"/>
                  </a:lnTo>
                  <a:lnTo>
                    <a:pt x="549402" y="1139190"/>
                  </a:lnTo>
                  <a:lnTo>
                    <a:pt x="519017" y="1152811"/>
                  </a:lnTo>
                  <a:lnTo>
                    <a:pt x="488728" y="1165384"/>
                  </a:lnTo>
                  <a:lnTo>
                    <a:pt x="458438" y="1176814"/>
                  </a:lnTo>
                  <a:lnTo>
                    <a:pt x="428244" y="1187006"/>
                  </a:lnTo>
                  <a:lnTo>
                    <a:pt x="398050" y="1196054"/>
                  </a:lnTo>
                  <a:lnTo>
                    <a:pt x="367856" y="1203960"/>
                  </a:lnTo>
                  <a:lnTo>
                    <a:pt x="337757" y="1210627"/>
                  </a:lnTo>
                  <a:lnTo>
                    <a:pt x="307658" y="1216057"/>
                  </a:lnTo>
                  <a:lnTo>
                    <a:pt x="277559" y="1220248"/>
                  </a:lnTo>
                  <a:lnTo>
                    <a:pt x="247555" y="1223201"/>
                  </a:lnTo>
                  <a:lnTo>
                    <a:pt x="217551" y="1224915"/>
                  </a:lnTo>
                  <a:lnTo>
                    <a:pt x="187643" y="1225391"/>
                  </a:lnTo>
                  <a:lnTo>
                    <a:pt x="157734" y="1224629"/>
                  </a:lnTo>
                  <a:lnTo>
                    <a:pt x="127826" y="1222629"/>
                  </a:lnTo>
                  <a:lnTo>
                    <a:pt x="98012" y="1219391"/>
                  </a:lnTo>
                  <a:lnTo>
                    <a:pt x="68199" y="1214914"/>
                  </a:lnTo>
                  <a:lnTo>
                    <a:pt x="38481" y="1209199"/>
                  </a:lnTo>
                  <a:lnTo>
                    <a:pt x="8763" y="1202245"/>
                  </a:lnTo>
                  <a:lnTo>
                    <a:pt x="0" y="119986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任意多边形: 形状 90"/>
            <p:cNvSpPr/>
            <p:nvPr/>
          </p:nvSpPr>
          <p:spPr>
            <a:xfrm>
              <a:off x="664019" y="1209030"/>
              <a:ext cx="7118318" cy="1306734"/>
            </a:xfrm>
            <a:custGeom>
              <a:avLst/>
              <a:gdLst>
                <a:gd name="connsiteX0" fmla="*/ 7118319 w 7118318"/>
                <a:gd name="connsiteY0" fmla="*/ 0 h 1306734"/>
                <a:gd name="connsiteX1" fmla="*/ 7084695 w 7118318"/>
                <a:gd name="connsiteY1" fmla="*/ 14859 h 1306734"/>
                <a:gd name="connsiteX2" fmla="*/ 7046024 w 7118318"/>
                <a:gd name="connsiteY2" fmla="*/ 31718 h 1306734"/>
                <a:gd name="connsiteX3" fmla="*/ 7007448 w 7118318"/>
                <a:gd name="connsiteY3" fmla="*/ 48577 h 1306734"/>
                <a:gd name="connsiteX4" fmla="*/ 6968967 w 7118318"/>
                <a:gd name="connsiteY4" fmla="*/ 65342 h 1306734"/>
                <a:gd name="connsiteX5" fmla="*/ 6930485 w 7118318"/>
                <a:gd name="connsiteY5" fmla="*/ 82105 h 1306734"/>
                <a:gd name="connsiteX6" fmla="*/ 6892100 w 7118318"/>
                <a:gd name="connsiteY6" fmla="*/ 98679 h 1306734"/>
                <a:gd name="connsiteX7" fmla="*/ 6853714 w 7118318"/>
                <a:gd name="connsiteY7" fmla="*/ 115157 h 1306734"/>
                <a:gd name="connsiteX8" fmla="*/ 6815328 w 7118318"/>
                <a:gd name="connsiteY8" fmla="*/ 131540 h 1306734"/>
                <a:gd name="connsiteX9" fmla="*/ 6777133 w 7118318"/>
                <a:gd name="connsiteY9" fmla="*/ 147923 h 1306734"/>
                <a:gd name="connsiteX10" fmla="*/ 6738842 w 7118318"/>
                <a:gd name="connsiteY10" fmla="*/ 164116 h 1306734"/>
                <a:gd name="connsiteX11" fmla="*/ 6700742 w 7118318"/>
                <a:gd name="connsiteY11" fmla="*/ 180213 h 1306734"/>
                <a:gd name="connsiteX12" fmla="*/ 6662547 w 7118318"/>
                <a:gd name="connsiteY12" fmla="*/ 196310 h 1306734"/>
                <a:gd name="connsiteX13" fmla="*/ 6624542 w 7118318"/>
                <a:gd name="connsiteY13" fmla="*/ 212217 h 1306734"/>
                <a:gd name="connsiteX14" fmla="*/ 6586442 w 7118318"/>
                <a:gd name="connsiteY14" fmla="*/ 228029 h 1306734"/>
                <a:gd name="connsiteX15" fmla="*/ 6548533 w 7118318"/>
                <a:gd name="connsiteY15" fmla="*/ 243745 h 1306734"/>
                <a:gd name="connsiteX16" fmla="*/ 6510528 w 7118318"/>
                <a:gd name="connsiteY16" fmla="*/ 259366 h 1306734"/>
                <a:gd name="connsiteX17" fmla="*/ 6472619 w 7118318"/>
                <a:gd name="connsiteY17" fmla="*/ 274892 h 1306734"/>
                <a:gd name="connsiteX18" fmla="*/ 6434805 w 7118318"/>
                <a:gd name="connsiteY18" fmla="*/ 290322 h 1306734"/>
                <a:gd name="connsiteX19" fmla="*/ 6396990 w 7118318"/>
                <a:gd name="connsiteY19" fmla="*/ 305657 h 1306734"/>
                <a:gd name="connsiteX20" fmla="*/ 6359271 w 7118318"/>
                <a:gd name="connsiteY20" fmla="*/ 320897 h 1306734"/>
                <a:gd name="connsiteX21" fmla="*/ 6321552 w 7118318"/>
                <a:gd name="connsiteY21" fmla="*/ 335947 h 1306734"/>
                <a:gd name="connsiteX22" fmla="*/ 6283928 w 7118318"/>
                <a:gd name="connsiteY22" fmla="*/ 350996 h 1306734"/>
                <a:gd name="connsiteX23" fmla="*/ 6246304 w 7118318"/>
                <a:gd name="connsiteY23" fmla="*/ 365855 h 1306734"/>
                <a:gd name="connsiteX24" fmla="*/ 6208776 w 7118318"/>
                <a:gd name="connsiteY24" fmla="*/ 380619 h 1306734"/>
                <a:gd name="connsiteX25" fmla="*/ 6171248 w 7118318"/>
                <a:gd name="connsiteY25" fmla="*/ 395288 h 1306734"/>
                <a:gd name="connsiteX26" fmla="*/ 6133814 w 7118318"/>
                <a:gd name="connsiteY26" fmla="*/ 409861 h 1306734"/>
                <a:gd name="connsiteX27" fmla="*/ 6096381 w 7118318"/>
                <a:gd name="connsiteY27" fmla="*/ 424339 h 1306734"/>
                <a:gd name="connsiteX28" fmla="*/ 6058948 w 7118318"/>
                <a:gd name="connsiteY28" fmla="*/ 438626 h 1306734"/>
                <a:gd name="connsiteX29" fmla="*/ 6021705 w 7118318"/>
                <a:gd name="connsiteY29" fmla="*/ 452914 h 1306734"/>
                <a:gd name="connsiteX30" fmla="*/ 5984462 w 7118318"/>
                <a:gd name="connsiteY30" fmla="*/ 467106 h 1306734"/>
                <a:gd name="connsiteX31" fmla="*/ 5947220 w 7118318"/>
                <a:gd name="connsiteY31" fmla="*/ 481108 h 1306734"/>
                <a:gd name="connsiteX32" fmla="*/ 5909977 w 7118318"/>
                <a:gd name="connsiteY32" fmla="*/ 495109 h 1306734"/>
                <a:gd name="connsiteX33" fmla="*/ 5872925 w 7118318"/>
                <a:gd name="connsiteY33" fmla="*/ 508921 h 1306734"/>
                <a:gd name="connsiteX34" fmla="*/ 5835777 w 7118318"/>
                <a:gd name="connsiteY34" fmla="*/ 522637 h 1306734"/>
                <a:gd name="connsiteX35" fmla="*/ 5798725 w 7118318"/>
                <a:gd name="connsiteY35" fmla="*/ 536353 h 1306734"/>
                <a:gd name="connsiteX36" fmla="*/ 5761768 w 7118318"/>
                <a:gd name="connsiteY36" fmla="*/ 549878 h 1306734"/>
                <a:gd name="connsiteX37" fmla="*/ 5724811 w 7118318"/>
                <a:gd name="connsiteY37" fmla="*/ 563404 h 1306734"/>
                <a:gd name="connsiteX38" fmla="*/ 5687949 w 7118318"/>
                <a:gd name="connsiteY38" fmla="*/ 576739 h 1306734"/>
                <a:gd name="connsiteX39" fmla="*/ 5651087 w 7118318"/>
                <a:gd name="connsiteY39" fmla="*/ 590074 h 1306734"/>
                <a:gd name="connsiteX40" fmla="*/ 5614321 w 7118318"/>
                <a:gd name="connsiteY40" fmla="*/ 603218 h 1306734"/>
                <a:gd name="connsiteX41" fmla="*/ 5577555 w 7118318"/>
                <a:gd name="connsiteY41" fmla="*/ 616363 h 1306734"/>
                <a:gd name="connsiteX42" fmla="*/ 5540788 w 7118318"/>
                <a:gd name="connsiteY42" fmla="*/ 629412 h 1306734"/>
                <a:gd name="connsiteX43" fmla="*/ 5504117 w 7118318"/>
                <a:gd name="connsiteY43" fmla="*/ 642366 h 1306734"/>
                <a:gd name="connsiteX44" fmla="*/ 5467541 w 7118318"/>
                <a:gd name="connsiteY44" fmla="*/ 655225 h 1306734"/>
                <a:gd name="connsiteX45" fmla="*/ 5430965 w 7118318"/>
                <a:gd name="connsiteY45" fmla="*/ 668084 h 1306734"/>
                <a:gd name="connsiteX46" fmla="*/ 5394388 w 7118318"/>
                <a:gd name="connsiteY46" fmla="*/ 680847 h 1306734"/>
                <a:gd name="connsiteX47" fmla="*/ 5357908 w 7118318"/>
                <a:gd name="connsiteY47" fmla="*/ 693515 h 1306734"/>
                <a:gd name="connsiteX48" fmla="*/ 5321523 w 7118318"/>
                <a:gd name="connsiteY48" fmla="*/ 706088 h 1306734"/>
                <a:gd name="connsiteX49" fmla="*/ 5285137 w 7118318"/>
                <a:gd name="connsiteY49" fmla="*/ 718661 h 1306734"/>
                <a:gd name="connsiteX50" fmla="*/ 5248751 w 7118318"/>
                <a:gd name="connsiteY50" fmla="*/ 731234 h 1306734"/>
                <a:gd name="connsiteX51" fmla="*/ 5212461 w 7118318"/>
                <a:gd name="connsiteY51" fmla="*/ 743617 h 1306734"/>
                <a:gd name="connsiteX52" fmla="*/ 5176171 w 7118318"/>
                <a:gd name="connsiteY52" fmla="*/ 756094 h 1306734"/>
                <a:gd name="connsiteX53" fmla="*/ 5139976 w 7118318"/>
                <a:gd name="connsiteY53" fmla="*/ 768382 h 1306734"/>
                <a:gd name="connsiteX54" fmla="*/ 5103781 w 7118318"/>
                <a:gd name="connsiteY54" fmla="*/ 780764 h 1306734"/>
                <a:gd name="connsiteX55" fmla="*/ 5067681 w 7118318"/>
                <a:gd name="connsiteY55" fmla="*/ 793051 h 1306734"/>
                <a:gd name="connsiteX56" fmla="*/ 5031582 w 7118318"/>
                <a:gd name="connsiteY56" fmla="*/ 805243 h 1306734"/>
                <a:gd name="connsiteX57" fmla="*/ 4995577 w 7118318"/>
                <a:gd name="connsiteY57" fmla="*/ 817531 h 1306734"/>
                <a:gd name="connsiteX58" fmla="*/ 4959573 w 7118318"/>
                <a:gd name="connsiteY58" fmla="*/ 829723 h 1306734"/>
                <a:gd name="connsiteX59" fmla="*/ 4923663 w 7118318"/>
                <a:gd name="connsiteY59" fmla="*/ 841915 h 1306734"/>
                <a:gd name="connsiteX60" fmla="*/ 4887754 w 7118318"/>
                <a:gd name="connsiteY60" fmla="*/ 854107 h 1306734"/>
                <a:gd name="connsiteX61" fmla="*/ 4851940 w 7118318"/>
                <a:gd name="connsiteY61" fmla="*/ 866299 h 1306734"/>
                <a:gd name="connsiteX62" fmla="*/ 4816126 w 7118318"/>
                <a:gd name="connsiteY62" fmla="*/ 878396 h 1306734"/>
                <a:gd name="connsiteX63" fmla="*/ 4780312 w 7118318"/>
                <a:gd name="connsiteY63" fmla="*/ 890588 h 1306734"/>
                <a:gd name="connsiteX64" fmla="*/ 4744593 w 7118318"/>
                <a:gd name="connsiteY64" fmla="*/ 902780 h 1306734"/>
                <a:gd name="connsiteX65" fmla="*/ 4708970 w 7118318"/>
                <a:gd name="connsiteY65" fmla="*/ 914972 h 1306734"/>
                <a:gd name="connsiteX66" fmla="*/ 4673346 w 7118318"/>
                <a:gd name="connsiteY66" fmla="*/ 927163 h 1306734"/>
                <a:gd name="connsiteX67" fmla="*/ 4637723 w 7118318"/>
                <a:gd name="connsiteY67" fmla="*/ 939451 h 1306734"/>
                <a:gd name="connsiteX68" fmla="*/ 4602194 w 7118318"/>
                <a:gd name="connsiteY68" fmla="*/ 951738 h 1306734"/>
                <a:gd name="connsiteX69" fmla="*/ 4566666 w 7118318"/>
                <a:gd name="connsiteY69" fmla="*/ 964025 h 1306734"/>
                <a:gd name="connsiteX70" fmla="*/ 4531233 w 7118318"/>
                <a:gd name="connsiteY70" fmla="*/ 976313 h 1306734"/>
                <a:gd name="connsiteX71" fmla="*/ 4495800 w 7118318"/>
                <a:gd name="connsiteY71" fmla="*/ 988790 h 1306734"/>
                <a:gd name="connsiteX72" fmla="*/ 4460463 w 7118318"/>
                <a:gd name="connsiteY72" fmla="*/ 1001173 h 1306734"/>
                <a:gd name="connsiteX73" fmla="*/ 4425125 w 7118318"/>
                <a:gd name="connsiteY73" fmla="*/ 1013746 h 1306734"/>
                <a:gd name="connsiteX74" fmla="*/ 4389787 w 7118318"/>
                <a:gd name="connsiteY74" fmla="*/ 1026223 h 1306734"/>
                <a:gd name="connsiteX75" fmla="*/ 4354544 w 7118318"/>
                <a:gd name="connsiteY75" fmla="*/ 1036987 h 1306734"/>
                <a:gd name="connsiteX76" fmla="*/ 4319397 w 7118318"/>
                <a:gd name="connsiteY76" fmla="*/ 1045940 h 1306734"/>
                <a:gd name="connsiteX77" fmla="*/ 4284250 w 7118318"/>
                <a:gd name="connsiteY77" fmla="*/ 1052893 h 1306734"/>
                <a:gd name="connsiteX78" fmla="*/ 4249103 w 7118318"/>
                <a:gd name="connsiteY78" fmla="*/ 1058132 h 1306734"/>
                <a:gd name="connsiteX79" fmla="*/ 4214051 w 7118318"/>
                <a:gd name="connsiteY79" fmla="*/ 1061656 h 1306734"/>
                <a:gd name="connsiteX80" fmla="*/ 4178999 w 7118318"/>
                <a:gd name="connsiteY80" fmla="*/ 1063466 h 1306734"/>
                <a:gd name="connsiteX81" fmla="*/ 4144042 w 7118318"/>
                <a:gd name="connsiteY81" fmla="*/ 1063752 h 1306734"/>
                <a:gd name="connsiteX82" fmla="*/ 4109085 w 7118318"/>
                <a:gd name="connsiteY82" fmla="*/ 1062514 h 1306734"/>
                <a:gd name="connsiteX83" fmla="*/ 4074224 w 7118318"/>
                <a:gd name="connsiteY83" fmla="*/ 1059847 h 1306734"/>
                <a:gd name="connsiteX84" fmla="*/ 4039362 w 7118318"/>
                <a:gd name="connsiteY84" fmla="*/ 1055751 h 1306734"/>
                <a:gd name="connsiteX85" fmla="*/ 4004501 w 7118318"/>
                <a:gd name="connsiteY85" fmla="*/ 1050417 h 1306734"/>
                <a:gd name="connsiteX86" fmla="*/ 3969734 w 7118318"/>
                <a:gd name="connsiteY86" fmla="*/ 1043845 h 1306734"/>
                <a:gd name="connsiteX87" fmla="*/ 3935063 w 7118318"/>
                <a:gd name="connsiteY87" fmla="*/ 1036034 h 1306734"/>
                <a:gd name="connsiteX88" fmla="*/ 3900392 w 7118318"/>
                <a:gd name="connsiteY88" fmla="*/ 1027271 h 1306734"/>
                <a:gd name="connsiteX89" fmla="*/ 3865721 w 7118318"/>
                <a:gd name="connsiteY89" fmla="*/ 1017365 h 1306734"/>
                <a:gd name="connsiteX90" fmla="*/ 3831146 w 7118318"/>
                <a:gd name="connsiteY90" fmla="*/ 1006507 h 1306734"/>
                <a:gd name="connsiteX91" fmla="*/ 3796570 w 7118318"/>
                <a:gd name="connsiteY91" fmla="*/ 994696 h 1306734"/>
                <a:gd name="connsiteX92" fmla="*/ 3762089 w 7118318"/>
                <a:gd name="connsiteY92" fmla="*/ 982123 h 1306734"/>
                <a:gd name="connsiteX93" fmla="*/ 3727609 w 7118318"/>
                <a:gd name="connsiteY93" fmla="*/ 968693 h 1306734"/>
                <a:gd name="connsiteX94" fmla="*/ 3693224 w 7118318"/>
                <a:gd name="connsiteY94" fmla="*/ 954596 h 1306734"/>
                <a:gd name="connsiteX95" fmla="*/ 3658838 w 7118318"/>
                <a:gd name="connsiteY95" fmla="*/ 939736 h 1306734"/>
                <a:gd name="connsiteX96" fmla="*/ 3624453 w 7118318"/>
                <a:gd name="connsiteY96" fmla="*/ 924401 h 1306734"/>
                <a:gd name="connsiteX97" fmla="*/ 3590163 w 7118318"/>
                <a:gd name="connsiteY97" fmla="*/ 908399 h 1306734"/>
                <a:gd name="connsiteX98" fmla="*/ 3555968 w 7118318"/>
                <a:gd name="connsiteY98" fmla="*/ 891921 h 1306734"/>
                <a:gd name="connsiteX99" fmla="*/ 3521678 w 7118318"/>
                <a:gd name="connsiteY99" fmla="*/ 874967 h 1306734"/>
                <a:gd name="connsiteX100" fmla="*/ 3487579 w 7118318"/>
                <a:gd name="connsiteY100" fmla="*/ 857631 h 1306734"/>
                <a:gd name="connsiteX101" fmla="*/ 3453384 w 7118318"/>
                <a:gd name="connsiteY101" fmla="*/ 839914 h 1306734"/>
                <a:gd name="connsiteX102" fmla="*/ 3419380 w 7118318"/>
                <a:gd name="connsiteY102" fmla="*/ 822008 h 1306734"/>
                <a:gd name="connsiteX103" fmla="*/ 3385280 w 7118318"/>
                <a:gd name="connsiteY103" fmla="*/ 803719 h 1306734"/>
                <a:gd name="connsiteX104" fmla="*/ 3351276 w 7118318"/>
                <a:gd name="connsiteY104" fmla="*/ 785336 h 1306734"/>
                <a:gd name="connsiteX105" fmla="*/ 3317367 w 7118318"/>
                <a:gd name="connsiteY105" fmla="*/ 766763 h 1306734"/>
                <a:gd name="connsiteX106" fmla="*/ 3283458 w 7118318"/>
                <a:gd name="connsiteY106" fmla="*/ 747998 h 1306734"/>
                <a:gd name="connsiteX107" fmla="*/ 3249644 w 7118318"/>
                <a:gd name="connsiteY107" fmla="*/ 729329 h 1306734"/>
                <a:gd name="connsiteX108" fmla="*/ 3215735 w 7118318"/>
                <a:gd name="connsiteY108" fmla="*/ 710565 h 1306734"/>
                <a:gd name="connsiteX109" fmla="*/ 3182017 w 7118318"/>
                <a:gd name="connsiteY109" fmla="*/ 691801 h 1306734"/>
                <a:gd name="connsiteX110" fmla="*/ 3148298 w 7118318"/>
                <a:gd name="connsiteY110" fmla="*/ 673132 h 1306734"/>
                <a:gd name="connsiteX111" fmla="*/ 3114580 w 7118318"/>
                <a:gd name="connsiteY111" fmla="*/ 654558 h 1306734"/>
                <a:gd name="connsiteX112" fmla="*/ 3080861 w 7118318"/>
                <a:gd name="connsiteY112" fmla="*/ 636175 h 1306734"/>
                <a:gd name="connsiteX113" fmla="*/ 3047333 w 7118318"/>
                <a:gd name="connsiteY113" fmla="*/ 617982 h 1306734"/>
                <a:gd name="connsiteX114" fmla="*/ 3013710 w 7118318"/>
                <a:gd name="connsiteY114" fmla="*/ 599980 h 1306734"/>
                <a:gd name="connsiteX115" fmla="*/ 2980182 w 7118318"/>
                <a:gd name="connsiteY115" fmla="*/ 582263 h 1306734"/>
                <a:gd name="connsiteX116" fmla="*/ 2946654 w 7118318"/>
                <a:gd name="connsiteY116" fmla="*/ 564833 h 1306734"/>
                <a:gd name="connsiteX117" fmla="*/ 2913221 w 7118318"/>
                <a:gd name="connsiteY117" fmla="*/ 547783 h 1306734"/>
                <a:gd name="connsiteX118" fmla="*/ 2879884 w 7118318"/>
                <a:gd name="connsiteY118" fmla="*/ 531114 h 1306734"/>
                <a:gd name="connsiteX119" fmla="*/ 2846451 w 7118318"/>
                <a:gd name="connsiteY119" fmla="*/ 514731 h 1306734"/>
                <a:gd name="connsiteX120" fmla="*/ 2813209 w 7118318"/>
                <a:gd name="connsiteY120" fmla="*/ 498919 h 1306734"/>
                <a:gd name="connsiteX121" fmla="*/ 2779871 w 7118318"/>
                <a:gd name="connsiteY121" fmla="*/ 483489 h 1306734"/>
                <a:gd name="connsiteX122" fmla="*/ 2746629 w 7118318"/>
                <a:gd name="connsiteY122" fmla="*/ 468630 h 1306734"/>
                <a:gd name="connsiteX123" fmla="*/ 2713482 w 7118318"/>
                <a:gd name="connsiteY123" fmla="*/ 454247 h 1306734"/>
                <a:gd name="connsiteX124" fmla="*/ 2680240 w 7118318"/>
                <a:gd name="connsiteY124" fmla="*/ 440436 h 1306734"/>
                <a:gd name="connsiteX125" fmla="*/ 2647188 w 7118318"/>
                <a:gd name="connsiteY125" fmla="*/ 427292 h 1306734"/>
                <a:gd name="connsiteX126" fmla="*/ 2614136 w 7118318"/>
                <a:gd name="connsiteY126" fmla="*/ 414623 h 1306734"/>
                <a:gd name="connsiteX127" fmla="*/ 2581084 w 7118318"/>
                <a:gd name="connsiteY127" fmla="*/ 402717 h 1306734"/>
                <a:gd name="connsiteX128" fmla="*/ 2548033 w 7118318"/>
                <a:gd name="connsiteY128" fmla="*/ 391382 h 1306734"/>
                <a:gd name="connsiteX129" fmla="*/ 2515076 w 7118318"/>
                <a:gd name="connsiteY129" fmla="*/ 380714 h 1306734"/>
                <a:gd name="connsiteX130" fmla="*/ 2482215 w 7118318"/>
                <a:gd name="connsiteY130" fmla="*/ 370808 h 1306734"/>
                <a:gd name="connsiteX131" fmla="*/ 2449259 w 7118318"/>
                <a:gd name="connsiteY131" fmla="*/ 361664 h 1306734"/>
                <a:gd name="connsiteX132" fmla="*/ 2416493 w 7118318"/>
                <a:gd name="connsiteY132" fmla="*/ 353187 h 1306734"/>
                <a:gd name="connsiteX133" fmla="*/ 2383631 w 7118318"/>
                <a:gd name="connsiteY133" fmla="*/ 345567 h 1306734"/>
                <a:gd name="connsiteX134" fmla="*/ 2350865 w 7118318"/>
                <a:gd name="connsiteY134" fmla="*/ 338709 h 1306734"/>
                <a:gd name="connsiteX135" fmla="*/ 2318195 w 7118318"/>
                <a:gd name="connsiteY135" fmla="*/ 332613 h 1306734"/>
                <a:gd name="connsiteX136" fmla="*/ 2285524 w 7118318"/>
                <a:gd name="connsiteY136" fmla="*/ 327374 h 1306734"/>
                <a:gd name="connsiteX137" fmla="*/ 2252853 w 7118318"/>
                <a:gd name="connsiteY137" fmla="*/ 322993 h 1306734"/>
                <a:gd name="connsiteX138" fmla="*/ 2220278 w 7118318"/>
                <a:gd name="connsiteY138" fmla="*/ 319468 h 1306734"/>
                <a:gd name="connsiteX139" fmla="*/ 2187702 w 7118318"/>
                <a:gd name="connsiteY139" fmla="*/ 316801 h 1306734"/>
                <a:gd name="connsiteX140" fmla="*/ 2155127 w 7118318"/>
                <a:gd name="connsiteY140" fmla="*/ 314992 h 1306734"/>
                <a:gd name="connsiteX141" fmla="*/ 2122646 w 7118318"/>
                <a:gd name="connsiteY141" fmla="*/ 314134 h 1306734"/>
                <a:gd name="connsiteX142" fmla="*/ 2090166 w 7118318"/>
                <a:gd name="connsiteY142" fmla="*/ 314134 h 1306734"/>
                <a:gd name="connsiteX143" fmla="*/ 2057781 w 7118318"/>
                <a:gd name="connsiteY143" fmla="*/ 315087 h 1306734"/>
                <a:gd name="connsiteX144" fmla="*/ 2025396 w 7118318"/>
                <a:gd name="connsiteY144" fmla="*/ 316992 h 1306734"/>
                <a:gd name="connsiteX145" fmla="*/ 1993106 w 7118318"/>
                <a:gd name="connsiteY145" fmla="*/ 319754 h 1306734"/>
                <a:gd name="connsiteX146" fmla="*/ 1960817 w 7118318"/>
                <a:gd name="connsiteY146" fmla="*/ 323564 h 1306734"/>
                <a:gd name="connsiteX147" fmla="*/ 1928527 w 7118318"/>
                <a:gd name="connsiteY147" fmla="*/ 328231 h 1306734"/>
                <a:gd name="connsiteX148" fmla="*/ 1896237 w 7118318"/>
                <a:gd name="connsiteY148" fmla="*/ 333946 h 1306734"/>
                <a:gd name="connsiteX149" fmla="*/ 1864138 w 7118318"/>
                <a:gd name="connsiteY149" fmla="*/ 340519 h 1306734"/>
                <a:gd name="connsiteX150" fmla="*/ 1831943 w 7118318"/>
                <a:gd name="connsiteY150" fmla="*/ 348139 h 1306734"/>
                <a:gd name="connsiteX151" fmla="*/ 1799844 w 7118318"/>
                <a:gd name="connsiteY151" fmla="*/ 356711 h 1306734"/>
                <a:gd name="connsiteX152" fmla="*/ 1767745 w 7118318"/>
                <a:gd name="connsiteY152" fmla="*/ 366236 h 1306734"/>
                <a:gd name="connsiteX153" fmla="*/ 1735741 w 7118318"/>
                <a:gd name="connsiteY153" fmla="*/ 376809 h 1306734"/>
                <a:gd name="connsiteX154" fmla="*/ 1703642 w 7118318"/>
                <a:gd name="connsiteY154" fmla="*/ 388334 h 1306734"/>
                <a:gd name="connsiteX155" fmla="*/ 1671733 w 7118318"/>
                <a:gd name="connsiteY155" fmla="*/ 400812 h 1306734"/>
                <a:gd name="connsiteX156" fmla="*/ 1639824 w 7118318"/>
                <a:gd name="connsiteY156" fmla="*/ 414242 h 1306734"/>
                <a:gd name="connsiteX157" fmla="*/ 1607915 w 7118318"/>
                <a:gd name="connsiteY157" fmla="*/ 428720 h 1306734"/>
                <a:gd name="connsiteX158" fmla="*/ 1576007 w 7118318"/>
                <a:gd name="connsiteY158" fmla="*/ 444151 h 1306734"/>
                <a:gd name="connsiteX159" fmla="*/ 1544193 w 7118318"/>
                <a:gd name="connsiteY159" fmla="*/ 460534 h 1306734"/>
                <a:gd name="connsiteX160" fmla="*/ 1512380 w 7118318"/>
                <a:gd name="connsiteY160" fmla="*/ 477869 h 1306734"/>
                <a:gd name="connsiteX161" fmla="*/ 1480661 w 7118318"/>
                <a:gd name="connsiteY161" fmla="*/ 496157 h 1306734"/>
                <a:gd name="connsiteX162" fmla="*/ 1448943 w 7118318"/>
                <a:gd name="connsiteY162" fmla="*/ 515398 h 1306734"/>
                <a:gd name="connsiteX163" fmla="*/ 1417225 w 7118318"/>
                <a:gd name="connsiteY163" fmla="*/ 535686 h 1306734"/>
                <a:gd name="connsiteX164" fmla="*/ 1385602 w 7118318"/>
                <a:gd name="connsiteY164" fmla="*/ 556831 h 1306734"/>
                <a:gd name="connsiteX165" fmla="*/ 1353979 w 7118318"/>
                <a:gd name="connsiteY165" fmla="*/ 578930 h 1306734"/>
                <a:gd name="connsiteX166" fmla="*/ 1322356 w 7118318"/>
                <a:gd name="connsiteY166" fmla="*/ 601885 h 1306734"/>
                <a:gd name="connsiteX167" fmla="*/ 1290828 w 7118318"/>
                <a:gd name="connsiteY167" fmla="*/ 625793 h 1306734"/>
                <a:gd name="connsiteX168" fmla="*/ 1259300 w 7118318"/>
                <a:gd name="connsiteY168" fmla="*/ 650653 h 1306734"/>
                <a:gd name="connsiteX169" fmla="*/ 1227868 w 7118318"/>
                <a:gd name="connsiteY169" fmla="*/ 676370 h 1306734"/>
                <a:gd name="connsiteX170" fmla="*/ 1196340 w 7118318"/>
                <a:gd name="connsiteY170" fmla="*/ 702945 h 1306734"/>
                <a:gd name="connsiteX171" fmla="*/ 1165003 w 7118318"/>
                <a:gd name="connsiteY171" fmla="*/ 730377 h 1306734"/>
                <a:gd name="connsiteX172" fmla="*/ 1133570 w 7118318"/>
                <a:gd name="connsiteY172" fmla="*/ 758666 h 1306734"/>
                <a:gd name="connsiteX173" fmla="*/ 1102233 w 7118318"/>
                <a:gd name="connsiteY173" fmla="*/ 787813 h 1306734"/>
                <a:gd name="connsiteX174" fmla="*/ 1070896 w 7118318"/>
                <a:gd name="connsiteY174" fmla="*/ 817626 h 1306734"/>
                <a:gd name="connsiteX175" fmla="*/ 1039654 w 7118318"/>
                <a:gd name="connsiteY175" fmla="*/ 847249 h 1306734"/>
                <a:gd name="connsiteX176" fmla="*/ 1008412 w 7118318"/>
                <a:gd name="connsiteY176" fmla="*/ 876300 h 1306734"/>
                <a:gd name="connsiteX177" fmla="*/ 977265 w 7118318"/>
                <a:gd name="connsiteY177" fmla="*/ 904684 h 1306734"/>
                <a:gd name="connsiteX178" fmla="*/ 946023 w 7118318"/>
                <a:gd name="connsiteY178" fmla="*/ 932402 h 1306734"/>
                <a:gd name="connsiteX179" fmla="*/ 914972 w 7118318"/>
                <a:gd name="connsiteY179" fmla="*/ 959358 h 1306734"/>
                <a:gd name="connsiteX180" fmla="*/ 883825 w 7118318"/>
                <a:gd name="connsiteY180" fmla="*/ 985647 h 1306734"/>
                <a:gd name="connsiteX181" fmla="*/ 852773 w 7118318"/>
                <a:gd name="connsiteY181" fmla="*/ 1011079 h 1306734"/>
                <a:gd name="connsiteX182" fmla="*/ 821722 w 7118318"/>
                <a:gd name="connsiteY182" fmla="*/ 1035653 h 1306734"/>
                <a:gd name="connsiteX183" fmla="*/ 790766 w 7118318"/>
                <a:gd name="connsiteY183" fmla="*/ 1059371 h 1306734"/>
                <a:gd name="connsiteX184" fmla="*/ 759809 w 7118318"/>
                <a:gd name="connsiteY184" fmla="*/ 1082231 h 1306734"/>
                <a:gd name="connsiteX185" fmla="*/ 728948 w 7118318"/>
                <a:gd name="connsiteY185" fmla="*/ 1104043 h 1306734"/>
                <a:gd name="connsiteX186" fmla="*/ 698087 w 7118318"/>
                <a:gd name="connsiteY186" fmla="*/ 1124998 h 1306734"/>
                <a:gd name="connsiteX187" fmla="*/ 667226 w 7118318"/>
                <a:gd name="connsiteY187" fmla="*/ 1144810 h 1306734"/>
                <a:gd name="connsiteX188" fmla="*/ 636461 w 7118318"/>
                <a:gd name="connsiteY188" fmla="*/ 1163669 h 1306734"/>
                <a:gd name="connsiteX189" fmla="*/ 605695 w 7118318"/>
                <a:gd name="connsiteY189" fmla="*/ 1181386 h 1306734"/>
                <a:gd name="connsiteX190" fmla="*/ 574929 w 7118318"/>
                <a:gd name="connsiteY190" fmla="*/ 1198054 h 1306734"/>
                <a:gd name="connsiteX191" fmla="*/ 544259 w 7118318"/>
                <a:gd name="connsiteY191" fmla="*/ 1213676 h 1306734"/>
                <a:gd name="connsiteX192" fmla="*/ 513588 w 7118318"/>
                <a:gd name="connsiteY192" fmla="*/ 1228058 h 1306734"/>
                <a:gd name="connsiteX193" fmla="*/ 483013 w 7118318"/>
                <a:gd name="connsiteY193" fmla="*/ 1241298 h 1306734"/>
                <a:gd name="connsiteX194" fmla="*/ 452438 w 7118318"/>
                <a:gd name="connsiteY194" fmla="*/ 1253395 h 1306734"/>
                <a:gd name="connsiteX195" fmla="*/ 421958 w 7118318"/>
                <a:gd name="connsiteY195" fmla="*/ 1264253 h 1306734"/>
                <a:gd name="connsiteX196" fmla="*/ 391478 w 7118318"/>
                <a:gd name="connsiteY196" fmla="*/ 1273969 h 1306734"/>
                <a:gd name="connsiteX197" fmla="*/ 360998 w 7118318"/>
                <a:gd name="connsiteY197" fmla="*/ 1282446 h 1306734"/>
                <a:gd name="connsiteX198" fmla="*/ 330518 w 7118318"/>
                <a:gd name="connsiteY198" fmla="*/ 1289590 h 1306734"/>
                <a:gd name="connsiteX199" fmla="*/ 300133 w 7118318"/>
                <a:gd name="connsiteY199" fmla="*/ 1295591 h 1306734"/>
                <a:gd name="connsiteX200" fmla="*/ 269843 w 7118318"/>
                <a:gd name="connsiteY200" fmla="*/ 1300258 h 1306734"/>
                <a:gd name="connsiteX201" fmla="*/ 239554 w 7118318"/>
                <a:gd name="connsiteY201" fmla="*/ 1303687 h 1306734"/>
                <a:gd name="connsiteX202" fmla="*/ 209264 w 7118318"/>
                <a:gd name="connsiteY202" fmla="*/ 1305877 h 1306734"/>
                <a:gd name="connsiteX203" fmla="*/ 179070 w 7118318"/>
                <a:gd name="connsiteY203" fmla="*/ 1306735 h 1306734"/>
                <a:gd name="connsiteX204" fmla="*/ 148876 w 7118318"/>
                <a:gd name="connsiteY204" fmla="*/ 1306354 h 1306734"/>
                <a:gd name="connsiteX205" fmla="*/ 118682 w 7118318"/>
                <a:gd name="connsiteY205" fmla="*/ 1304735 h 1306734"/>
                <a:gd name="connsiteX206" fmla="*/ 88583 w 7118318"/>
                <a:gd name="connsiteY206" fmla="*/ 1301782 h 1306734"/>
                <a:gd name="connsiteX207" fmla="*/ 58484 w 7118318"/>
                <a:gd name="connsiteY207" fmla="*/ 1297591 h 1306734"/>
                <a:gd name="connsiteX208" fmla="*/ 28480 w 7118318"/>
                <a:gd name="connsiteY208" fmla="*/ 1292066 h 1306734"/>
                <a:gd name="connsiteX209" fmla="*/ 0 w 7118318"/>
                <a:gd name="connsiteY209" fmla="*/ 1285685 h 130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7118318" h="1306734">
                  <a:moveTo>
                    <a:pt x="7118319" y="0"/>
                  </a:moveTo>
                  <a:lnTo>
                    <a:pt x="7084695" y="14859"/>
                  </a:lnTo>
                  <a:lnTo>
                    <a:pt x="7046024" y="31718"/>
                  </a:lnTo>
                  <a:lnTo>
                    <a:pt x="7007448" y="48577"/>
                  </a:lnTo>
                  <a:lnTo>
                    <a:pt x="6968967" y="65342"/>
                  </a:lnTo>
                  <a:lnTo>
                    <a:pt x="6930485" y="82105"/>
                  </a:lnTo>
                  <a:lnTo>
                    <a:pt x="6892100" y="98679"/>
                  </a:lnTo>
                  <a:lnTo>
                    <a:pt x="6853714" y="115157"/>
                  </a:lnTo>
                  <a:lnTo>
                    <a:pt x="6815328" y="131540"/>
                  </a:lnTo>
                  <a:lnTo>
                    <a:pt x="6777133" y="147923"/>
                  </a:lnTo>
                  <a:lnTo>
                    <a:pt x="6738842" y="164116"/>
                  </a:lnTo>
                  <a:lnTo>
                    <a:pt x="6700742" y="180213"/>
                  </a:lnTo>
                  <a:lnTo>
                    <a:pt x="6662547" y="196310"/>
                  </a:lnTo>
                  <a:lnTo>
                    <a:pt x="6624542" y="212217"/>
                  </a:lnTo>
                  <a:lnTo>
                    <a:pt x="6586442" y="228029"/>
                  </a:lnTo>
                  <a:lnTo>
                    <a:pt x="6548533" y="243745"/>
                  </a:lnTo>
                  <a:lnTo>
                    <a:pt x="6510528" y="259366"/>
                  </a:lnTo>
                  <a:lnTo>
                    <a:pt x="6472619" y="274892"/>
                  </a:lnTo>
                  <a:lnTo>
                    <a:pt x="6434805" y="290322"/>
                  </a:lnTo>
                  <a:lnTo>
                    <a:pt x="6396990" y="305657"/>
                  </a:lnTo>
                  <a:lnTo>
                    <a:pt x="6359271" y="320897"/>
                  </a:lnTo>
                  <a:lnTo>
                    <a:pt x="6321552" y="335947"/>
                  </a:lnTo>
                  <a:lnTo>
                    <a:pt x="6283928" y="350996"/>
                  </a:lnTo>
                  <a:lnTo>
                    <a:pt x="6246304" y="365855"/>
                  </a:lnTo>
                  <a:lnTo>
                    <a:pt x="6208776" y="380619"/>
                  </a:lnTo>
                  <a:lnTo>
                    <a:pt x="6171248" y="395288"/>
                  </a:lnTo>
                  <a:lnTo>
                    <a:pt x="6133814" y="409861"/>
                  </a:lnTo>
                  <a:lnTo>
                    <a:pt x="6096381" y="424339"/>
                  </a:lnTo>
                  <a:lnTo>
                    <a:pt x="6058948" y="438626"/>
                  </a:lnTo>
                  <a:lnTo>
                    <a:pt x="6021705" y="452914"/>
                  </a:lnTo>
                  <a:lnTo>
                    <a:pt x="5984462" y="467106"/>
                  </a:lnTo>
                  <a:lnTo>
                    <a:pt x="5947220" y="481108"/>
                  </a:lnTo>
                  <a:lnTo>
                    <a:pt x="5909977" y="495109"/>
                  </a:lnTo>
                  <a:lnTo>
                    <a:pt x="5872925" y="508921"/>
                  </a:lnTo>
                  <a:lnTo>
                    <a:pt x="5835777" y="522637"/>
                  </a:lnTo>
                  <a:lnTo>
                    <a:pt x="5798725" y="536353"/>
                  </a:lnTo>
                  <a:lnTo>
                    <a:pt x="5761768" y="549878"/>
                  </a:lnTo>
                  <a:lnTo>
                    <a:pt x="5724811" y="563404"/>
                  </a:lnTo>
                  <a:lnTo>
                    <a:pt x="5687949" y="576739"/>
                  </a:lnTo>
                  <a:lnTo>
                    <a:pt x="5651087" y="590074"/>
                  </a:lnTo>
                  <a:lnTo>
                    <a:pt x="5614321" y="603218"/>
                  </a:lnTo>
                  <a:lnTo>
                    <a:pt x="5577555" y="616363"/>
                  </a:lnTo>
                  <a:lnTo>
                    <a:pt x="5540788" y="629412"/>
                  </a:lnTo>
                  <a:lnTo>
                    <a:pt x="5504117" y="642366"/>
                  </a:lnTo>
                  <a:lnTo>
                    <a:pt x="5467541" y="655225"/>
                  </a:lnTo>
                  <a:lnTo>
                    <a:pt x="5430965" y="668084"/>
                  </a:lnTo>
                  <a:lnTo>
                    <a:pt x="5394388" y="680847"/>
                  </a:lnTo>
                  <a:lnTo>
                    <a:pt x="5357908" y="693515"/>
                  </a:lnTo>
                  <a:lnTo>
                    <a:pt x="5321523" y="706088"/>
                  </a:lnTo>
                  <a:lnTo>
                    <a:pt x="5285137" y="718661"/>
                  </a:lnTo>
                  <a:lnTo>
                    <a:pt x="5248751" y="731234"/>
                  </a:lnTo>
                  <a:lnTo>
                    <a:pt x="5212461" y="743617"/>
                  </a:lnTo>
                  <a:lnTo>
                    <a:pt x="5176171" y="756094"/>
                  </a:lnTo>
                  <a:lnTo>
                    <a:pt x="5139976" y="768382"/>
                  </a:lnTo>
                  <a:lnTo>
                    <a:pt x="5103781" y="780764"/>
                  </a:lnTo>
                  <a:lnTo>
                    <a:pt x="5067681" y="793051"/>
                  </a:lnTo>
                  <a:lnTo>
                    <a:pt x="5031582" y="805243"/>
                  </a:lnTo>
                  <a:lnTo>
                    <a:pt x="4995577" y="817531"/>
                  </a:lnTo>
                  <a:lnTo>
                    <a:pt x="4959573" y="829723"/>
                  </a:lnTo>
                  <a:lnTo>
                    <a:pt x="4923663" y="841915"/>
                  </a:lnTo>
                  <a:lnTo>
                    <a:pt x="4887754" y="854107"/>
                  </a:lnTo>
                  <a:lnTo>
                    <a:pt x="4851940" y="866299"/>
                  </a:lnTo>
                  <a:lnTo>
                    <a:pt x="4816126" y="878396"/>
                  </a:lnTo>
                  <a:lnTo>
                    <a:pt x="4780312" y="890588"/>
                  </a:lnTo>
                  <a:lnTo>
                    <a:pt x="4744593" y="902780"/>
                  </a:lnTo>
                  <a:lnTo>
                    <a:pt x="4708970" y="914972"/>
                  </a:lnTo>
                  <a:lnTo>
                    <a:pt x="4673346" y="927163"/>
                  </a:lnTo>
                  <a:lnTo>
                    <a:pt x="4637723" y="939451"/>
                  </a:lnTo>
                  <a:lnTo>
                    <a:pt x="4602194" y="951738"/>
                  </a:lnTo>
                  <a:lnTo>
                    <a:pt x="4566666" y="964025"/>
                  </a:lnTo>
                  <a:lnTo>
                    <a:pt x="4531233" y="976313"/>
                  </a:lnTo>
                  <a:lnTo>
                    <a:pt x="4495800" y="988790"/>
                  </a:lnTo>
                  <a:lnTo>
                    <a:pt x="4460463" y="1001173"/>
                  </a:lnTo>
                  <a:lnTo>
                    <a:pt x="4425125" y="1013746"/>
                  </a:lnTo>
                  <a:lnTo>
                    <a:pt x="4389787" y="1026223"/>
                  </a:lnTo>
                  <a:lnTo>
                    <a:pt x="4354544" y="1036987"/>
                  </a:lnTo>
                  <a:lnTo>
                    <a:pt x="4319397" y="1045940"/>
                  </a:lnTo>
                  <a:lnTo>
                    <a:pt x="4284250" y="1052893"/>
                  </a:lnTo>
                  <a:lnTo>
                    <a:pt x="4249103" y="1058132"/>
                  </a:lnTo>
                  <a:lnTo>
                    <a:pt x="4214051" y="1061656"/>
                  </a:lnTo>
                  <a:lnTo>
                    <a:pt x="4178999" y="1063466"/>
                  </a:lnTo>
                  <a:lnTo>
                    <a:pt x="4144042" y="1063752"/>
                  </a:lnTo>
                  <a:lnTo>
                    <a:pt x="4109085" y="1062514"/>
                  </a:lnTo>
                  <a:lnTo>
                    <a:pt x="4074224" y="1059847"/>
                  </a:lnTo>
                  <a:lnTo>
                    <a:pt x="4039362" y="1055751"/>
                  </a:lnTo>
                  <a:lnTo>
                    <a:pt x="4004501" y="1050417"/>
                  </a:lnTo>
                  <a:lnTo>
                    <a:pt x="3969734" y="1043845"/>
                  </a:lnTo>
                  <a:lnTo>
                    <a:pt x="3935063" y="1036034"/>
                  </a:lnTo>
                  <a:lnTo>
                    <a:pt x="3900392" y="1027271"/>
                  </a:lnTo>
                  <a:lnTo>
                    <a:pt x="3865721" y="1017365"/>
                  </a:lnTo>
                  <a:lnTo>
                    <a:pt x="3831146" y="1006507"/>
                  </a:lnTo>
                  <a:lnTo>
                    <a:pt x="3796570" y="994696"/>
                  </a:lnTo>
                  <a:lnTo>
                    <a:pt x="3762089" y="982123"/>
                  </a:lnTo>
                  <a:lnTo>
                    <a:pt x="3727609" y="968693"/>
                  </a:lnTo>
                  <a:lnTo>
                    <a:pt x="3693224" y="954596"/>
                  </a:lnTo>
                  <a:lnTo>
                    <a:pt x="3658838" y="939736"/>
                  </a:lnTo>
                  <a:lnTo>
                    <a:pt x="3624453" y="924401"/>
                  </a:lnTo>
                  <a:lnTo>
                    <a:pt x="3590163" y="908399"/>
                  </a:lnTo>
                  <a:lnTo>
                    <a:pt x="3555968" y="891921"/>
                  </a:lnTo>
                  <a:lnTo>
                    <a:pt x="3521678" y="874967"/>
                  </a:lnTo>
                  <a:lnTo>
                    <a:pt x="3487579" y="857631"/>
                  </a:lnTo>
                  <a:lnTo>
                    <a:pt x="3453384" y="839914"/>
                  </a:lnTo>
                  <a:lnTo>
                    <a:pt x="3419380" y="822008"/>
                  </a:lnTo>
                  <a:lnTo>
                    <a:pt x="3385280" y="803719"/>
                  </a:lnTo>
                  <a:lnTo>
                    <a:pt x="3351276" y="785336"/>
                  </a:lnTo>
                  <a:lnTo>
                    <a:pt x="3317367" y="766763"/>
                  </a:lnTo>
                  <a:lnTo>
                    <a:pt x="3283458" y="747998"/>
                  </a:lnTo>
                  <a:lnTo>
                    <a:pt x="3249644" y="729329"/>
                  </a:lnTo>
                  <a:lnTo>
                    <a:pt x="3215735" y="710565"/>
                  </a:lnTo>
                  <a:lnTo>
                    <a:pt x="3182017" y="691801"/>
                  </a:lnTo>
                  <a:lnTo>
                    <a:pt x="3148298" y="673132"/>
                  </a:lnTo>
                  <a:lnTo>
                    <a:pt x="3114580" y="654558"/>
                  </a:lnTo>
                  <a:lnTo>
                    <a:pt x="3080861" y="636175"/>
                  </a:lnTo>
                  <a:lnTo>
                    <a:pt x="3047333" y="617982"/>
                  </a:lnTo>
                  <a:lnTo>
                    <a:pt x="3013710" y="599980"/>
                  </a:lnTo>
                  <a:lnTo>
                    <a:pt x="2980182" y="582263"/>
                  </a:lnTo>
                  <a:lnTo>
                    <a:pt x="2946654" y="564833"/>
                  </a:lnTo>
                  <a:lnTo>
                    <a:pt x="2913221" y="547783"/>
                  </a:lnTo>
                  <a:lnTo>
                    <a:pt x="2879884" y="531114"/>
                  </a:lnTo>
                  <a:lnTo>
                    <a:pt x="2846451" y="514731"/>
                  </a:lnTo>
                  <a:lnTo>
                    <a:pt x="2813209" y="498919"/>
                  </a:lnTo>
                  <a:lnTo>
                    <a:pt x="2779871" y="483489"/>
                  </a:lnTo>
                  <a:lnTo>
                    <a:pt x="2746629" y="468630"/>
                  </a:lnTo>
                  <a:lnTo>
                    <a:pt x="2713482" y="454247"/>
                  </a:lnTo>
                  <a:lnTo>
                    <a:pt x="2680240" y="440436"/>
                  </a:lnTo>
                  <a:lnTo>
                    <a:pt x="2647188" y="427292"/>
                  </a:lnTo>
                  <a:lnTo>
                    <a:pt x="2614136" y="414623"/>
                  </a:lnTo>
                  <a:lnTo>
                    <a:pt x="2581084" y="402717"/>
                  </a:lnTo>
                  <a:lnTo>
                    <a:pt x="2548033" y="391382"/>
                  </a:lnTo>
                  <a:lnTo>
                    <a:pt x="2515076" y="380714"/>
                  </a:lnTo>
                  <a:lnTo>
                    <a:pt x="2482215" y="370808"/>
                  </a:lnTo>
                  <a:lnTo>
                    <a:pt x="2449259" y="361664"/>
                  </a:lnTo>
                  <a:lnTo>
                    <a:pt x="2416493" y="353187"/>
                  </a:lnTo>
                  <a:lnTo>
                    <a:pt x="2383631" y="345567"/>
                  </a:lnTo>
                  <a:lnTo>
                    <a:pt x="2350865" y="338709"/>
                  </a:lnTo>
                  <a:lnTo>
                    <a:pt x="2318195" y="332613"/>
                  </a:lnTo>
                  <a:lnTo>
                    <a:pt x="2285524" y="327374"/>
                  </a:lnTo>
                  <a:lnTo>
                    <a:pt x="2252853" y="322993"/>
                  </a:lnTo>
                  <a:lnTo>
                    <a:pt x="2220278" y="319468"/>
                  </a:lnTo>
                  <a:lnTo>
                    <a:pt x="2187702" y="316801"/>
                  </a:lnTo>
                  <a:lnTo>
                    <a:pt x="2155127" y="314992"/>
                  </a:lnTo>
                  <a:lnTo>
                    <a:pt x="2122646" y="314134"/>
                  </a:lnTo>
                  <a:lnTo>
                    <a:pt x="2090166" y="314134"/>
                  </a:lnTo>
                  <a:lnTo>
                    <a:pt x="2057781" y="315087"/>
                  </a:lnTo>
                  <a:lnTo>
                    <a:pt x="2025396" y="316992"/>
                  </a:lnTo>
                  <a:lnTo>
                    <a:pt x="1993106" y="319754"/>
                  </a:lnTo>
                  <a:lnTo>
                    <a:pt x="1960817" y="323564"/>
                  </a:lnTo>
                  <a:lnTo>
                    <a:pt x="1928527" y="328231"/>
                  </a:lnTo>
                  <a:lnTo>
                    <a:pt x="1896237" y="333946"/>
                  </a:lnTo>
                  <a:lnTo>
                    <a:pt x="1864138" y="340519"/>
                  </a:lnTo>
                  <a:lnTo>
                    <a:pt x="1831943" y="348139"/>
                  </a:lnTo>
                  <a:lnTo>
                    <a:pt x="1799844" y="356711"/>
                  </a:lnTo>
                  <a:lnTo>
                    <a:pt x="1767745" y="366236"/>
                  </a:lnTo>
                  <a:lnTo>
                    <a:pt x="1735741" y="376809"/>
                  </a:lnTo>
                  <a:lnTo>
                    <a:pt x="1703642" y="388334"/>
                  </a:lnTo>
                  <a:lnTo>
                    <a:pt x="1671733" y="400812"/>
                  </a:lnTo>
                  <a:lnTo>
                    <a:pt x="1639824" y="414242"/>
                  </a:lnTo>
                  <a:lnTo>
                    <a:pt x="1607915" y="428720"/>
                  </a:lnTo>
                  <a:lnTo>
                    <a:pt x="1576007" y="444151"/>
                  </a:lnTo>
                  <a:lnTo>
                    <a:pt x="1544193" y="460534"/>
                  </a:lnTo>
                  <a:lnTo>
                    <a:pt x="1512380" y="477869"/>
                  </a:lnTo>
                  <a:lnTo>
                    <a:pt x="1480661" y="496157"/>
                  </a:lnTo>
                  <a:lnTo>
                    <a:pt x="1448943" y="515398"/>
                  </a:lnTo>
                  <a:lnTo>
                    <a:pt x="1417225" y="535686"/>
                  </a:lnTo>
                  <a:lnTo>
                    <a:pt x="1385602" y="556831"/>
                  </a:lnTo>
                  <a:lnTo>
                    <a:pt x="1353979" y="578930"/>
                  </a:lnTo>
                  <a:lnTo>
                    <a:pt x="1322356" y="601885"/>
                  </a:lnTo>
                  <a:lnTo>
                    <a:pt x="1290828" y="625793"/>
                  </a:lnTo>
                  <a:lnTo>
                    <a:pt x="1259300" y="650653"/>
                  </a:lnTo>
                  <a:lnTo>
                    <a:pt x="1227868" y="676370"/>
                  </a:lnTo>
                  <a:lnTo>
                    <a:pt x="1196340" y="702945"/>
                  </a:lnTo>
                  <a:lnTo>
                    <a:pt x="1165003" y="730377"/>
                  </a:lnTo>
                  <a:lnTo>
                    <a:pt x="1133570" y="758666"/>
                  </a:lnTo>
                  <a:lnTo>
                    <a:pt x="1102233" y="787813"/>
                  </a:lnTo>
                  <a:lnTo>
                    <a:pt x="1070896" y="817626"/>
                  </a:lnTo>
                  <a:lnTo>
                    <a:pt x="1039654" y="847249"/>
                  </a:lnTo>
                  <a:lnTo>
                    <a:pt x="1008412" y="876300"/>
                  </a:lnTo>
                  <a:lnTo>
                    <a:pt x="977265" y="904684"/>
                  </a:lnTo>
                  <a:lnTo>
                    <a:pt x="946023" y="932402"/>
                  </a:lnTo>
                  <a:lnTo>
                    <a:pt x="914972" y="959358"/>
                  </a:lnTo>
                  <a:lnTo>
                    <a:pt x="883825" y="985647"/>
                  </a:lnTo>
                  <a:lnTo>
                    <a:pt x="852773" y="1011079"/>
                  </a:lnTo>
                  <a:lnTo>
                    <a:pt x="821722" y="1035653"/>
                  </a:lnTo>
                  <a:lnTo>
                    <a:pt x="790766" y="1059371"/>
                  </a:lnTo>
                  <a:lnTo>
                    <a:pt x="759809" y="1082231"/>
                  </a:lnTo>
                  <a:lnTo>
                    <a:pt x="728948" y="1104043"/>
                  </a:lnTo>
                  <a:lnTo>
                    <a:pt x="698087" y="1124998"/>
                  </a:lnTo>
                  <a:lnTo>
                    <a:pt x="667226" y="1144810"/>
                  </a:lnTo>
                  <a:lnTo>
                    <a:pt x="636461" y="1163669"/>
                  </a:lnTo>
                  <a:lnTo>
                    <a:pt x="605695" y="1181386"/>
                  </a:lnTo>
                  <a:lnTo>
                    <a:pt x="574929" y="1198054"/>
                  </a:lnTo>
                  <a:lnTo>
                    <a:pt x="544259" y="1213676"/>
                  </a:lnTo>
                  <a:lnTo>
                    <a:pt x="513588" y="1228058"/>
                  </a:lnTo>
                  <a:lnTo>
                    <a:pt x="483013" y="1241298"/>
                  </a:lnTo>
                  <a:lnTo>
                    <a:pt x="452438" y="1253395"/>
                  </a:lnTo>
                  <a:lnTo>
                    <a:pt x="421958" y="1264253"/>
                  </a:lnTo>
                  <a:lnTo>
                    <a:pt x="391478" y="1273969"/>
                  </a:lnTo>
                  <a:lnTo>
                    <a:pt x="360998" y="1282446"/>
                  </a:lnTo>
                  <a:lnTo>
                    <a:pt x="330518" y="1289590"/>
                  </a:lnTo>
                  <a:lnTo>
                    <a:pt x="300133" y="1295591"/>
                  </a:lnTo>
                  <a:lnTo>
                    <a:pt x="269843" y="1300258"/>
                  </a:lnTo>
                  <a:lnTo>
                    <a:pt x="239554" y="1303687"/>
                  </a:lnTo>
                  <a:lnTo>
                    <a:pt x="209264" y="1305877"/>
                  </a:lnTo>
                  <a:lnTo>
                    <a:pt x="179070" y="1306735"/>
                  </a:lnTo>
                  <a:lnTo>
                    <a:pt x="148876" y="1306354"/>
                  </a:lnTo>
                  <a:lnTo>
                    <a:pt x="118682" y="1304735"/>
                  </a:lnTo>
                  <a:lnTo>
                    <a:pt x="88583" y="1301782"/>
                  </a:lnTo>
                  <a:lnTo>
                    <a:pt x="58484" y="1297591"/>
                  </a:lnTo>
                  <a:lnTo>
                    <a:pt x="28480" y="1292066"/>
                  </a:lnTo>
                  <a:lnTo>
                    <a:pt x="0" y="1285685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任意多边形: 形状 91"/>
            <p:cNvSpPr/>
            <p:nvPr/>
          </p:nvSpPr>
          <p:spPr>
            <a:xfrm>
              <a:off x="664019" y="1175693"/>
              <a:ext cx="7118318" cy="1387125"/>
            </a:xfrm>
            <a:custGeom>
              <a:avLst/>
              <a:gdLst>
                <a:gd name="connsiteX0" fmla="*/ 7118319 w 7118318"/>
                <a:gd name="connsiteY0" fmla="*/ 0 h 1387125"/>
                <a:gd name="connsiteX1" fmla="*/ 7111460 w 7118318"/>
                <a:gd name="connsiteY1" fmla="*/ 3048 h 1387125"/>
                <a:gd name="connsiteX2" fmla="*/ 7072503 w 7118318"/>
                <a:gd name="connsiteY2" fmla="*/ 20288 h 1387125"/>
                <a:gd name="connsiteX3" fmla="*/ 7033451 w 7118318"/>
                <a:gd name="connsiteY3" fmla="*/ 37529 h 1387125"/>
                <a:gd name="connsiteX4" fmla="*/ 6994588 w 7118318"/>
                <a:gd name="connsiteY4" fmla="*/ 54673 h 1387125"/>
                <a:gd name="connsiteX5" fmla="*/ 6955632 w 7118318"/>
                <a:gd name="connsiteY5" fmla="*/ 71723 h 1387125"/>
                <a:gd name="connsiteX6" fmla="*/ 6916865 w 7118318"/>
                <a:gd name="connsiteY6" fmla="*/ 88678 h 1387125"/>
                <a:gd name="connsiteX7" fmla="*/ 6878098 w 7118318"/>
                <a:gd name="connsiteY7" fmla="*/ 105632 h 1387125"/>
                <a:gd name="connsiteX8" fmla="*/ 6839331 w 7118318"/>
                <a:gd name="connsiteY8" fmla="*/ 122396 h 1387125"/>
                <a:gd name="connsiteX9" fmla="*/ 6800660 w 7118318"/>
                <a:gd name="connsiteY9" fmla="*/ 139065 h 1387125"/>
                <a:gd name="connsiteX10" fmla="*/ 6762083 w 7118318"/>
                <a:gd name="connsiteY10" fmla="*/ 155734 h 1387125"/>
                <a:gd name="connsiteX11" fmla="*/ 6723412 w 7118318"/>
                <a:gd name="connsiteY11" fmla="*/ 172307 h 1387125"/>
                <a:gd name="connsiteX12" fmla="*/ 6684931 w 7118318"/>
                <a:gd name="connsiteY12" fmla="*/ 188690 h 1387125"/>
                <a:gd name="connsiteX13" fmla="*/ 6646354 w 7118318"/>
                <a:gd name="connsiteY13" fmla="*/ 205073 h 1387125"/>
                <a:gd name="connsiteX14" fmla="*/ 6607969 w 7118318"/>
                <a:gd name="connsiteY14" fmla="*/ 221361 h 1387125"/>
                <a:gd name="connsiteX15" fmla="*/ 6569583 w 7118318"/>
                <a:gd name="connsiteY15" fmla="*/ 237458 h 1387125"/>
                <a:gd name="connsiteX16" fmla="*/ 6531198 w 7118318"/>
                <a:gd name="connsiteY16" fmla="*/ 253555 h 1387125"/>
                <a:gd name="connsiteX17" fmla="*/ 6492907 w 7118318"/>
                <a:gd name="connsiteY17" fmla="*/ 269558 h 1387125"/>
                <a:gd name="connsiteX18" fmla="*/ 6454712 w 7118318"/>
                <a:gd name="connsiteY18" fmla="*/ 285464 h 1387125"/>
                <a:gd name="connsiteX19" fmla="*/ 6416517 w 7118318"/>
                <a:gd name="connsiteY19" fmla="*/ 301180 h 1387125"/>
                <a:gd name="connsiteX20" fmla="*/ 6378417 w 7118318"/>
                <a:gd name="connsiteY20" fmla="*/ 316897 h 1387125"/>
                <a:gd name="connsiteX21" fmla="*/ 6340317 w 7118318"/>
                <a:gd name="connsiteY21" fmla="*/ 332518 h 1387125"/>
                <a:gd name="connsiteX22" fmla="*/ 6302312 w 7118318"/>
                <a:gd name="connsiteY22" fmla="*/ 347948 h 1387125"/>
                <a:gd name="connsiteX23" fmla="*/ 6264212 w 7118318"/>
                <a:gd name="connsiteY23" fmla="*/ 363379 h 1387125"/>
                <a:gd name="connsiteX24" fmla="*/ 6226302 w 7118318"/>
                <a:gd name="connsiteY24" fmla="*/ 378714 h 1387125"/>
                <a:gd name="connsiteX25" fmla="*/ 6188488 w 7118318"/>
                <a:gd name="connsiteY25" fmla="*/ 393859 h 1387125"/>
                <a:gd name="connsiteX26" fmla="*/ 6150578 w 7118318"/>
                <a:gd name="connsiteY26" fmla="*/ 409004 h 1387125"/>
                <a:gd name="connsiteX27" fmla="*/ 6112764 w 7118318"/>
                <a:gd name="connsiteY27" fmla="*/ 423958 h 1387125"/>
                <a:gd name="connsiteX28" fmla="*/ 6075045 w 7118318"/>
                <a:gd name="connsiteY28" fmla="*/ 438912 h 1387125"/>
                <a:gd name="connsiteX29" fmla="*/ 6037326 w 7118318"/>
                <a:gd name="connsiteY29" fmla="*/ 453771 h 1387125"/>
                <a:gd name="connsiteX30" fmla="*/ 5999703 w 7118318"/>
                <a:gd name="connsiteY30" fmla="*/ 468439 h 1387125"/>
                <a:gd name="connsiteX31" fmla="*/ 5962079 w 7118318"/>
                <a:gd name="connsiteY31" fmla="*/ 483108 h 1387125"/>
                <a:gd name="connsiteX32" fmla="*/ 5924455 w 7118318"/>
                <a:gd name="connsiteY32" fmla="*/ 497681 h 1387125"/>
                <a:gd name="connsiteX33" fmla="*/ 5886926 w 7118318"/>
                <a:gd name="connsiteY33" fmla="*/ 512159 h 1387125"/>
                <a:gd name="connsiteX34" fmla="*/ 5849493 w 7118318"/>
                <a:gd name="connsiteY34" fmla="*/ 526447 h 1387125"/>
                <a:gd name="connsiteX35" fmla="*/ 5812060 w 7118318"/>
                <a:gd name="connsiteY35" fmla="*/ 540734 h 1387125"/>
                <a:gd name="connsiteX36" fmla="*/ 5774722 w 7118318"/>
                <a:gd name="connsiteY36" fmla="*/ 555022 h 1387125"/>
                <a:gd name="connsiteX37" fmla="*/ 5737384 w 7118318"/>
                <a:gd name="connsiteY37" fmla="*/ 569119 h 1387125"/>
                <a:gd name="connsiteX38" fmla="*/ 5700141 w 7118318"/>
                <a:gd name="connsiteY38" fmla="*/ 583121 h 1387125"/>
                <a:gd name="connsiteX39" fmla="*/ 5662898 w 7118318"/>
                <a:gd name="connsiteY39" fmla="*/ 597122 h 1387125"/>
                <a:gd name="connsiteX40" fmla="*/ 5625751 w 7118318"/>
                <a:gd name="connsiteY40" fmla="*/ 611029 h 1387125"/>
                <a:gd name="connsiteX41" fmla="*/ 5588603 w 7118318"/>
                <a:gd name="connsiteY41" fmla="*/ 624840 h 1387125"/>
                <a:gd name="connsiteX42" fmla="*/ 5551456 w 7118318"/>
                <a:gd name="connsiteY42" fmla="*/ 638556 h 1387125"/>
                <a:gd name="connsiteX43" fmla="*/ 5514404 w 7118318"/>
                <a:gd name="connsiteY43" fmla="*/ 652272 h 1387125"/>
                <a:gd name="connsiteX44" fmla="*/ 5477447 w 7118318"/>
                <a:gd name="connsiteY44" fmla="*/ 665893 h 1387125"/>
                <a:gd name="connsiteX45" fmla="*/ 5440490 w 7118318"/>
                <a:gd name="connsiteY45" fmla="*/ 679418 h 1387125"/>
                <a:gd name="connsiteX46" fmla="*/ 5403628 w 7118318"/>
                <a:gd name="connsiteY46" fmla="*/ 692944 h 1387125"/>
                <a:gd name="connsiteX47" fmla="*/ 5366766 w 7118318"/>
                <a:gd name="connsiteY47" fmla="*/ 706374 h 1387125"/>
                <a:gd name="connsiteX48" fmla="*/ 5329905 w 7118318"/>
                <a:gd name="connsiteY48" fmla="*/ 719709 h 1387125"/>
                <a:gd name="connsiteX49" fmla="*/ 5293138 w 7118318"/>
                <a:gd name="connsiteY49" fmla="*/ 733044 h 1387125"/>
                <a:gd name="connsiteX50" fmla="*/ 5256467 w 7118318"/>
                <a:gd name="connsiteY50" fmla="*/ 746284 h 1387125"/>
                <a:gd name="connsiteX51" fmla="*/ 5219796 w 7118318"/>
                <a:gd name="connsiteY51" fmla="*/ 759523 h 1387125"/>
                <a:gd name="connsiteX52" fmla="*/ 5183124 w 7118318"/>
                <a:gd name="connsiteY52" fmla="*/ 772763 h 1387125"/>
                <a:gd name="connsiteX53" fmla="*/ 5146548 w 7118318"/>
                <a:gd name="connsiteY53" fmla="*/ 785908 h 1387125"/>
                <a:gd name="connsiteX54" fmla="*/ 5110067 w 7118318"/>
                <a:gd name="connsiteY54" fmla="*/ 799052 h 1387125"/>
                <a:gd name="connsiteX55" fmla="*/ 5073587 w 7118318"/>
                <a:gd name="connsiteY55" fmla="*/ 812101 h 1387125"/>
                <a:gd name="connsiteX56" fmla="*/ 5037106 w 7118318"/>
                <a:gd name="connsiteY56" fmla="*/ 825151 h 1387125"/>
                <a:gd name="connsiteX57" fmla="*/ 5000721 w 7118318"/>
                <a:gd name="connsiteY57" fmla="*/ 838200 h 1387125"/>
                <a:gd name="connsiteX58" fmla="*/ 4964430 w 7118318"/>
                <a:gd name="connsiteY58" fmla="*/ 851249 h 1387125"/>
                <a:gd name="connsiteX59" fmla="*/ 4928140 w 7118318"/>
                <a:gd name="connsiteY59" fmla="*/ 864298 h 1387125"/>
                <a:gd name="connsiteX60" fmla="*/ 4891850 w 7118318"/>
                <a:gd name="connsiteY60" fmla="*/ 877348 h 1387125"/>
                <a:gd name="connsiteX61" fmla="*/ 4855655 w 7118318"/>
                <a:gd name="connsiteY61" fmla="*/ 890302 h 1387125"/>
                <a:gd name="connsiteX62" fmla="*/ 4819460 w 7118318"/>
                <a:gd name="connsiteY62" fmla="*/ 903351 h 1387125"/>
                <a:gd name="connsiteX63" fmla="*/ 4783360 w 7118318"/>
                <a:gd name="connsiteY63" fmla="*/ 916305 h 1387125"/>
                <a:gd name="connsiteX64" fmla="*/ 4747260 w 7118318"/>
                <a:gd name="connsiteY64" fmla="*/ 929354 h 1387125"/>
                <a:gd name="connsiteX65" fmla="*/ 4711256 w 7118318"/>
                <a:gd name="connsiteY65" fmla="*/ 942404 h 1387125"/>
                <a:gd name="connsiteX66" fmla="*/ 4675251 w 7118318"/>
                <a:gd name="connsiteY66" fmla="*/ 955453 h 1387125"/>
                <a:gd name="connsiteX67" fmla="*/ 4639342 w 7118318"/>
                <a:gd name="connsiteY67" fmla="*/ 968502 h 1387125"/>
                <a:gd name="connsiteX68" fmla="*/ 4603433 w 7118318"/>
                <a:gd name="connsiteY68" fmla="*/ 981647 h 1387125"/>
                <a:gd name="connsiteX69" fmla="*/ 4567524 w 7118318"/>
                <a:gd name="connsiteY69" fmla="*/ 994791 h 1387125"/>
                <a:gd name="connsiteX70" fmla="*/ 4531805 w 7118318"/>
                <a:gd name="connsiteY70" fmla="*/ 1008031 h 1387125"/>
                <a:gd name="connsiteX71" fmla="*/ 4495991 w 7118318"/>
                <a:gd name="connsiteY71" fmla="*/ 1021271 h 1387125"/>
                <a:gd name="connsiteX72" fmla="*/ 4460272 w 7118318"/>
                <a:gd name="connsiteY72" fmla="*/ 1034510 h 1387125"/>
                <a:gd name="connsiteX73" fmla="*/ 4424649 w 7118318"/>
                <a:gd name="connsiteY73" fmla="*/ 1047940 h 1387125"/>
                <a:gd name="connsiteX74" fmla="*/ 4389025 w 7118318"/>
                <a:gd name="connsiteY74" fmla="*/ 1061180 h 1387125"/>
                <a:gd name="connsiteX75" fmla="*/ 4353401 w 7118318"/>
                <a:gd name="connsiteY75" fmla="*/ 1072896 h 1387125"/>
                <a:gd name="connsiteX76" fmla="*/ 4317873 w 7118318"/>
                <a:gd name="connsiteY76" fmla="*/ 1082611 h 1387125"/>
                <a:gd name="connsiteX77" fmla="*/ 4282345 w 7118318"/>
                <a:gd name="connsiteY77" fmla="*/ 1090422 h 1387125"/>
                <a:gd name="connsiteX78" fmla="*/ 4246912 w 7118318"/>
                <a:gd name="connsiteY78" fmla="*/ 1096518 h 1387125"/>
                <a:gd name="connsiteX79" fmla="*/ 4211479 w 7118318"/>
                <a:gd name="connsiteY79" fmla="*/ 1100804 h 1387125"/>
                <a:gd name="connsiteX80" fmla="*/ 4176141 w 7118318"/>
                <a:gd name="connsiteY80" fmla="*/ 1103471 h 1387125"/>
                <a:gd name="connsiteX81" fmla="*/ 4140803 w 7118318"/>
                <a:gd name="connsiteY81" fmla="*/ 1104614 h 1387125"/>
                <a:gd name="connsiteX82" fmla="*/ 4105561 w 7118318"/>
                <a:gd name="connsiteY82" fmla="*/ 1104138 h 1387125"/>
                <a:gd name="connsiteX83" fmla="*/ 4070318 w 7118318"/>
                <a:gd name="connsiteY83" fmla="*/ 1102328 h 1387125"/>
                <a:gd name="connsiteX84" fmla="*/ 4035076 w 7118318"/>
                <a:gd name="connsiteY84" fmla="*/ 1099090 h 1387125"/>
                <a:gd name="connsiteX85" fmla="*/ 3999929 w 7118318"/>
                <a:gd name="connsiteY85" fmla="*/ 1094518 h 1387125"/>
                <a:gd name="connsiteX86" fmla="*/ 3964877 w 7118318"/>
                <a:gd name="connsiteY86" fmla="*/ 1088803 h 1387125"/>
                <a:gd name="connsiteX87" fmla="*/ 3929729 w 7118318"/>
                <a:gd name="connsiteY87" fmla="*/ 1081850 h 1387125"/>
                <a:gd name="connsiteX88" fmla="*/ 3894773 w 7118318"/>
                <a:gd name="connsiteY88" fmla="*/ 1073753 h 1387125"/>
                <a:gd name="connsiteX89" fmla="*/ 3859816 w 7118318"/>
                <a:gd name="connsiteY89" fmla="*/ 1064705 h 1387125"/>
                <a:gd name="connsiteX90" fmla="*/ 3824859 w 7118318"/>
                <a:gd name="connsiteY90" fmla="*/ 1054608 h 1387125"/>
                <a:gd name="connsiteX91" fmla="*/ 3789998 w 7118318"/>
                <a:gd name="connsiteY91" fmla="*/ 1043654 h 1387125"/>
                <a:gd name="connsiteX92" fmla="*/ 3755136 w 7118318"/>
                <a:gd name="connsiteY92" fmla="*/ 1031843 h 1387125"/>
                <a:gd name="connsiteX93" fmla="*/ 3720370 w 7118318"/>
                <a:gd name="connsiteY93" fmla="*/ 1019175 h 1387125"/>
                <a:gd name="connsiteX94" fmla="*/ 3685604 w 7118318"/>
                <a:gd name="connsiteY94" fmla="*/ 1005840 h 1387125"/>
                <a:gd name="connsiteX95" fmla="*/ 3650838 w 7118318"/>
                <a:gd name="connsiteY95" fmla="*/ 991743 h 1387125"/>
                <a:gd name="connsiteX96" fmla="*/ 3616166 w 7118318"/>
                <a:gd name="connsiteY96" fmla="*/ 977075 h 1387125"/>
                <a:gd name="connsiteX97" fmla="*/ 3581591 w 7118318"/>
                <a:gd name="connsiteY97" fmla="*/ 961834 h 1387125"/>
                <a:gd name="connsiteX98" fmla="*/ 3547015 w 7118318"/>
                <a:gd name="connsiteY98" fmla="*/ 946118 h 1387125"/>
                <a:gd name="connsiteX99" fmla="*/ 3512439 w 7118318"/>
                <a:gd name="connsiteY99" fmla="*/ 929926 h 1387125"/>
                <a:gd name="connsiteX100" fmla="*/ 3477959 w 7118318"/>
                <a:gd name="connsiteY100" fmla="*/ 913257 h 1387125"/>
                <a:gd name="connsiteX101" fmla="*/ 3443573 w 7118318"/>
                <a:gd name="connsiteY101" fmla="*/ 896302 h 1387125"/>
                <a:gd name="connsiteX102" fmla="*/ 3409093 w 7118318"/>
                <a:gd name="connsiteY102" fmla="*/ 878967 h 1387125"/>
                <a:gd name="connsiteX103" fmla="*/ 3374803 w 7118318"/>
                <a:gd name="connsiteY103" fmla="*/ 861441 h 1387125"/>
                <a:gd name="connsiteX104" fmla="*/ 3340417 w 7118318"/>
                <a:gd name="connsiteY104" fmla="*/ 843725 h 1387125"/>
                <a:gd name="connsiteX105" fmla="*/ 3306223 w 7118318"/>
                <a:gd name="connsiteY105" fmla="*/ 825818 h 1387125"/>
                <a:gd name="connsiteX106" fmla="*/ 3271933 w 7118318"/>
                <a:gd name="connsiteY106" fmla="*/ 807815 h 1387125"/>
                <a:gd name="connsiteX107" fmla="*/ 3237738 w 7118318"/>
                <a:gd name="connsiteY107" fmla="*/ 789718 h 1387125"/>
                <a:gd name="connsiteX108" fmla="*/ 3203639 w 7118318"/>
                <a:gd name="connsiteY108" fmla="*/ 771620 h 1387125"/>
                <a:gd name="connsiteX109" fmla="*/ 3169539 w 7118318"/>
                <a:gd name="connsiteY109" fmla="*/ 753523 h 1387125"/>
                <a:gd name="connsiteX110" fmla="*/ 3135440 w 7118318"/>
                <a:gd name="connsiteY110" fmla="*/ 735425 h 1387125"/>
                <a:gd name="connsiteX111" fmla="*/ 3101435 w 7118318"/>
                <a:gd name="connsiteY111" fmla="*/ 717518 h 1387125"/>
                <a:gd name="connsiteX112" fmla="*/ 3067526 w 7118318"/>
                <a:gd name="connsiteY112" fmla="*/ 699706 h 1387125"/>
                <a:gd name="connsiteX113" fmla="*/ 3033522 w 7118318"/>
                <a:gd name="connsiteY113" fmla="*/ 682085 h 1387125"/>
                <a:gd name="connsiteX114" fmla="*/ 2999708 w 7118318"/>
                <a:gd name="connsiteY114" fmla="*/ 664655 h 1387125"/>
                <a:gd name="connsiteX115" fmla="*/ 2965799 w 7118318"/>
                <a:gd name="connsiteY115" fmla="*/ 647509 h 1387125"/>
                <a:gd name="connsiteX116" fmla="*/ 2931986 w 7118318"/>
                <a:gd name="connsiteY116" fmla="*/ 630650 h 1387125"/>
                <a:gd name="connsiteX117" fmla="*/ 2898267 w 7118318"/>
                <a:gd name="connsiteY117" fmla="*/ 614172 h 1387125"/>
                <a:gd name="connsiteX118" fmla="*/ 2864549 w 7118318"/>
                <a:gd name="connsiteY118" fmla="*/ 597980 h 1387125"/>
                <a:gd name="connsiteX119" fmla="*/ 2830830 w 7118318"/>
                <a:gd name="connsiteY119" fmla="*/ 582263 h 1387125"/>
                <a:gd name="connsiteX120" fmla="*/ 2797207 w 7118318"/>
                <a:gd name="connsiteY120" fmla="*/ 566928 h 1387125"/>
                <a:gd name="connsiteX121" fmla="*/ 2763679 w 7118318"/>
                <a:gd name="connsiteY121" fmla="*/ 551974 h 1387125"/>
                <a:gd name="connsiteX122" fmla="*/ 2730151 w 7118318"/>
                <a:gd name="connsiteY122" fmla="*/ 537591 h 1387125"/>
                <a:gd name="connsiteX123" fmla="*/ 2696623 w 7118318"/>
                <a:gd name="connsiteY123" fmla="*/ 523780 h 1387125"/>
                <a:gd name="connsiteX124" fmla="*/ 2663095 w 7118318"/>
                <a:gd name="connsiteY124" fmla="*/ 510445 h 1387125"/>
                <a:gd name="connsiteX125" fmla="*/ 2629662 w 7118318"/>
                <a:gd name="connsiteY125" fmla="*/ 497681 h 1387125"/>
                <a:gd name="connsiteX126" fmla="*/ 2596325 w 7118318"/>
                <a:gd name="connsiteY126" fmla="*/ 485584 h 1387125"/>
                <a:gd name="connsiteX127" fmla="*/ 2562987 w 7118318"/>
                <a:gd name="connsiteY127" fmla="*/ 474059 h 1387125"/>
                <a:gd name="connsiteX128" fmla="*/ 2529650 w 7118318"/>
                <a:gd name="connsiteY128" fmla="*/ 463201 h 1387125"/>
                <a:gd name="connsiteX129" fmla="*/ 2496407 w 7118318"/>
                <a:gd name="connsiteY129" fmla="*/ 453009 h 1387125"/>
                <a:gd name="connsiteX130" fmla="*/ 2463165 w 7118318"/>
                <a:gd name="connsiteY130" fmla="*/ 443484 h 1387125"/>
                <a:gd name="connsiteX131" fmla="*/ 2430018 w 7118318"/>
                <a:gd name="connsiteY131" fmla="*/ 434721 h 1387125"/>
                <a:gd name="connsiteX132" fmla="*/ 2396871 w 7118318"/>
                <a:gd name="connsiteY132" fmla="*/ 426720 h 1387125"/>
                <a:gd name="connsiteX133" fmla="*/ 2363819 w 7118318"/>
                <a:gd name="connsiteY133" fmla="*/ 419481 h 1387125"/>
                <a:gd name="connsiteX134" fmla="*/ 2330672 w 7118318"/>
                <a:gd name="connsiteY134" fmla="*/ 413004 h 1387125"/>
                <a:gd name="connsiteX135" fmla="*/ 2297716 w 7118318"/>
                <a:gd name="connsiteY135" fmla="*/ 407289 h 1387125"/>
                <a:gd name="connsiteX136" fmla="*/ 2264664 w 7118318"/>
                <a:gd name="connsiteY136" fmla="*/ 402526 h 1387125"/>
                <a:gd name="connsiteX137" fmla="*/ 2231803 w 7118318"/>
                <a:gd name="connsiteY137" fmla="*/ 398431 h 1387125"/>
                <a:gd name="connsiteX138" fmla="*/ 2198846 w 7118318"/>
                <a:gd name="connsiteY138" fmla="*/ 395288 h 1387125"/>
                <a:gd name="connsiteX139" fmla="*/ 2165985 w 7118318"/>
                <a:gd name="connsiteY139" fmla="*/ 393001 h 1387125"/>
                <a:gd name="connsiteX140" fmla="*/ 2133219 w 7118318"/>
                <a:gd name="connsiteY140" fmla="*/ 391573 h 1387125"/>
                <a:gd name="connsiteX141" fmla="*/ 2100358 w 7118318"/>
                <a:gd name="connsiteY141" fmla="*/ 391001 h 1387125"/>
                <a:gd name="connsiteX142" fmla="*/ 2067687 w 7118318"/>
                <a:gd name="connsiteY142" fmla="*/ 391382 h 1387125"/>
                <a:gd name="connsiteX143" fmla="*/ 2034921 w 7118318"/>
                <a:gd name="connsiteY143" fmla="*/ 392716 h 1387125"/>
                <a:gd name="connsiteX144" fmla="*/ 2002250 w 7118318"/>
                <a:gd name="connsiteY144" fmla="*/ 394906 h 1387125"/>
                <a:gd name="connsiteX145" fmla="*/ 1969675 w 7118318"/>
                <a:gd name="connsiteY145" fmla="*/ 398050 h 1387125"/>
                <a:gd name="connsiteX146" fmla="*/ 1937004 w 7118318"/>
                <a:gd name="connsiteY146" fmla="*/ 402146 h 1387125"/>
                <a:gd name="connsiteX147" fmla="*/ 1904524 w 7118318"/>
                <a:gd name="connsiteY147" fmla="*/ 407194 h 1387125"/>
                <a:gd name="connsiteX148" fmla="*/ 1871948 w 7118318"/>
                <a:gd name="connsiteY148" fmla="*/ 413194 h 1387125"/>
                <a:gd name="connsiteX149" fmla="*/ 1839468 w 7118318"/>
                <a:gd name="connsiteY149" fmla="*/ 420148 h 1387125"/>
                <a:gd name="connsiteX150" fmla="*/ 1807083 w 7118318"/>
                <a:gd name="connsiteY150" fmla="*/ 428054 h 1387125"/>
                <a:gd name="connsiteX151" fmla="*/ 1774603 w 7118318"/>
                <a:gd name="connsiteY151" fmla="*/ 436912 h 1387125"/>
                <a:gd name="connsiteX152" fmla="*/ 1742313 w 7118318"/>
                <a:gd name="connsiteY152" fmla="*/ 446818 h 1387125"/>
                <a:gd name="connsiteX153" fmla="*/ 1709928 w 7118318"/>
                <a:gd name="connsiteY153" fmla="*/ 457676 h 1387125"/>
                <a:gd name="connsiteX154" fmla="*/ 1677638 w 7118318"/>
                <a:gd name="connsiteY154" fmla="*/ 469487 h 1387125"/>
                <a:gd name="connsiteX155" fmla="*/ 1645349 w 7118318"/>
                <a:gd name="connsiteY155" fmla="*/ 482346 h 1387125"/>
                <a:gd name="connsiteX156" fmla="*/ 1613154 w 7118318"/>
                <a:gd name="connsiteY156" fmla="*/ 496062 h 1387125"/>
                <a:gd name="connsiteX157" fmla="*/ 1580960 w 7118318"/>
                <a:gd name="connsiteY157" fmla="*/ 510826 h 1387125"/>
                <a:gd name="connsiteX158" fmla="*/ 1548860 w 7118318"/>
                <a:gd name="connsiteY158" fmla="*/ 526637 h 1387125"/>
                <a:gd name="connsiteX159" fmla="*/ 1516761 w 7118318"/>
                <a:gd name="connsiteY159" fmla="*/ 543306 h 1387125"/>
                <a:gd name="connsiteX160" fmla="*/ 1484662 w 7118318"/>
                <a:gd name="connsiteY160" fmla="*/ 561022 h 1387125"/>
                <a:gd name="connsiteX161" fmla="*/ 1452563 w 7118318"/>
                <a:gd name="connsiteY161" fmla="*/ 579596 h 1387125"/>
                <a:gd name="connsiteX162" fmla="*/ 1420559 w 7118318"/>
                <a:gd name="connsiteY162" fmla="*/ 599218 h 1387125"/>
                <a:gd name="connsiteX163" fmla="*/ 1388650 w 7118318"/>
                <a:gd name="connsiteY163" fmla="*/ 619792 h 1387125"/>
                <a:gd name="connsiteX164" fmla="*/ 1356741 w 7118318"/>
                <a:gd name="connsiteY164" fmla="*/ 641318 h 1387125"/>
                <a:gd name="connsiteX165" fmla="*/ 1324832 w 7118318"/>
                <a:gd name="connsiteY165" fmla="*/ 663797 h 1387125"/>
                <a:gd name="connsiteX166" fmla="*/ 1292924 w 7118318"/>
                <a:gd name="connsiteY166" fmla="*/ 687134 h 1387125"/>
                <a:gd name="connsiteX167" fmla="*/ 1261110 w 7118318"/>
                <a:gd name="connsiteY167" fmla="*/ 711422 h 1387125"/>
                <a:gd name="connsiteX168" fmla="*/ 1229297 w 7118318"/>
                <a:gd name="connsiteY168" fmla="*/ 736663 h 1387125"/>
                <a:gd name="connsiteX169" fmla="*/ 1197578 w 7118318"/>
                <a:gd name="connsiteY169" fmla="*/ 762762 h 1387125"/>
                <a:gd name="connsiteX170" fmla="*/ 1165860 w 7118318"/>
                <a:gd name="connsiteY170" fmla="*/ 789718 h 1387125"/>
                <a:gd name="connsiteX171" fmla="*/ 1134142 w 7118318"/>
                <a:gd name="connsiteY171" fmla="*/ 817531 h 1387125"/>
                <a:gd name="connsiteX172" fmla="*/ 1102519 w 7118318"/>
                <a:gd name="connsiteY172" fmla="*/ 846296 h 1387125"/>
                <a:gd name="connsiteX173" fmla="*/ 1070896 w 7118318"/>
                <a:gd name="connsiteY173" fmla="*/ 875824 h 1387125"/>
                <a:gd name="connsiteX174" fmla="*/ 1039273 w 7118318"/>
                <a:gd name="connsiteY174" fmla="*/ 906209 h 1387125"/>
                <a:gd name="connsiteX175" fmla="*/ 1007745 w 7118318"/>
                <a:gd name="connsiteY175" fmla="*/ 936212 h 1387125"/>
                <a:gd name="connsiteX176" fmla="*/ 976217 w 7118318"/>
                <a:gd name="connsiteY176" fmla="*/ 965549 h 1387125"/>
                <a:gd name="connsiteX177" fmla="*/ 944785 w 7118318"/>
                <a:gd name="connsiteY177" fmla="*/ 994219 h 1387125"/>
                <a:gd name="connsiteX178" fmla="*/ 913352 w 7118318"/>
                <a:gd name="connsiteY178" fmla="*/ 1022223 h 1387125"/>
                <a:gd name="connsiteX179" fmla="*/ 881920 w 7118318"/>
                <a:gd name="connsiteY179" fmla="*/ 1049369 h 1387125"/>
                <a:gd name="connsiteX180" fmla="*/ 850583 w 7118318"/>
                <a:gd name="connsiteY180" fmla="*/ 1075754 h 1387125"/>
                <a:gd name="connsiteX181" fmla="*/ 819245 w 7118318"/>
                <a:gd name="connsiteY181" fmla="*/ 1101281 h 1387125"/>
                <a:gd name="connsiteX182" fmla="*/ 788003 w 7118318"/>
                <a:gd name="connsiteY182" fmla="*/ 1125950 h 1387125"/>
                <a:gd name="connsiteX183" fmla="*/ 756761 w 7118318"/>
                <a:gd name="connsiteY183" fmla="*/ 1149668 h 1387125"/>
                <a:gd name="connsiteX184" fmla="*/ 725519 w 7118318"/>
                <a:gd name="connsiteY184" fmla="*/ 1172432 h 1387125"/>
                <a:gd name="connsiteX185" fmla="*/ 694373 w 7118318"/>
                <a:gd name="connsiteY185" fmla="*/ 1194149 h 1387125"/>
                <a:gd name="connsiteX186" fmla="*/ 663226 w 7118318"/>
                <a:gd name="connsiteY186" fmla="*/ 1214914 h 1387125"/>
                <a:gd name="connsiteX187" fmla="*/ 632079 w 7118318"/>
                <a:gd name="connsiteY187" fmla="*/ 1234631 h 1387125"/>
                <a:gd name="connsiteX188" fmla="*/ 601028 w 7118318"/>
                <a:gd name="connsiteY188" fmla="*/ 1253204 h 1387125"/>
                <a:gd name="connsiteX189" fmla="*/ 570071 w 7118318"/>
                <a:gd name="connsiteY189" fmla="*/ 1270635 h 1387125"/>
                <a:gd name="connsiteX190" fmla="*/ 539020 w 7118318"/>
                <a:gd name="connsiteY190" fmla="*/ 1286923 h 1387125"/>
                <a:gd name="connsiteX191" fmla="*/ 508064 w 7118318"/>
                <a:gd name="connsiteY191" fmla="*/ 1302163 h 1387125"/>
                <a:gd name="connsiteX192" fmla="*/ 477203 w 7118318"/>
                <a:gd name="connsiteY192" fmla="*/ 1316069 h 1387125"/>
                <a:gd name="connsiteX193" fmla="*/ 446342 w 7118318"/>
                <a:gd name="connsiteY193" fmla="*/ 1328833 h 1387125"/>
                <a:gd name="connsiteX194" fmla="*/ 415481 w 7118318"/>
                <a:gd name="connsiteY194" fmla="*/ 1340453 h 1387125"/>
                <a:gd name="connsiteX195" fmla="*/ 384715 w 7118318"/>
                <a:gd name="connsiteY195" fmla="*/ 1350740 h 1387125"/>
                <a:gd name="connsiteX196" fmla="*/ 353949 w 7118318"/>
                <a:gd name="connsiteY196" fmla="*/ 1359789 h 1387125"/>
                <a:gd name="connsiteX197" fmla="*/ 323279 w 7118318"/>
                <a:gd name="connsiteY197" fmla="*/ 1367600 h 1387125"/>
                <a:gd name="connsiteX198" fmla="*/ 292608 w 7118318"/>
                <a:gd name="connsiteY198" fmla="*/ 1374077 h 1387125"/>
                <a:gd name="connsiteX199" fmla="*/ 261937 w 7118318"/>
                <a:gd name="connsiteY199" fmla="*/ 1379315 h 1387125"/>
                <a:gd name="connsiteX200" fmla="*/ 231362 w 7118318"/>
                <a:gd name="connsiteY200" fmla="*/ 1383220 h 1387125"/>
                <a:gd name="connsiteX201" fmla="*/ 200787 w 7118318"/>
                <a:gd name="connsiteY201" fmla="*/ 1385887 h 1387125"/>
                <a:gd name="connsiteX202" fmla="*/ 170307 w 7118318"/>
                <a:gd name="connsiteY202" fmla="*/ 1387126 h 1387125"/>
                <a:gd name="connsiteX203" fmla="*/ 139827 w 7118318"/>
                <a:gd name="connsiteY203" fmla="*/ 1387126 h 1387125"/>
                <a:gd name="connsiteX204" fmla="*/ 109347 w 7118318"/>
                <a:gd name="connsiteY204" fmla="*/ 1385792 h 1387125"/>
                <a:gd name="connsiteX205" fmla="*/ 78962 w 7118318"/>
                <a:gd name="connsiteY205" fmla="*/ 1383220 h 1387125"/>
                <a:gd name="connsiteX206" fmla="*/ 48578 w 7118318"/>
                <a:gd name="connsiteY206" fmla="*/ 1379220 h 1387125"/>
                <a:gd name="connsiteX207" fmla="*/ 18288 w 7118318"/>
                <a:gd name="connsiteY207" fmla="*/ 1373981 h 1387125"/>
                <a:gd name="connsiteX208" fmla="*/ 0 w 7118318"/>
                <a:gd name="connsiteY208" fmla="*/ 1370076 h 138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7118318" h="1387125">
                  <a:moveTo>
                    <a:pt x="7118319" y="0"/>
                  </a:moveTo>
                  <a:lnTo>
                    <a:pt x="7111460" y="3048"/>
                  </a:lnTo>
                  <a:lnTo>
                    <a:pt x="7072503" y="20288"/>
                  </a:lnTo>
                  <a:lnTo>
                    <a:pt x="7033451" y="37529"/>
                  </a:lnTo>
                  <a:lnTo>
                    <a:pt x="6994588" y="54673"/>
                  </a:lnTo>
                  <a:lnTo>
                    <a:pt x="6955632" y="71723"/>
                  </a:lnTo>
                  <a:lnTo>
                    <a:pt x="6916865" y="88678"/>
                  </a:lnTo>
                  <a:lnTo>
                    <a:pt x="6878098" y="105632"/>
                  </a:lnTo>
                  <a:lnTo>
                    <a:pt x="6839331" y="122396"/>
                  </a:lnTo>
                  <a:lnTo>
                    <a:pt x="6800660" y="139065"/>
                  </a:lnTo>
                  <a:lnTo>
                    <a:pt x="6762083" y="155734"/>
                  </a:lnTo>
                  <a:lnTo>
                    <a:pt x="6723412" y="172307"/>
                  </a:lnTo>
                  <a:lnTo>
                    <a:pt x="6684931" y="188690"/>
                  </a:lnTo>
                  <a:lnTo>
                    <a:pt x="6646354" y="205073"/>
                  </a:lnTo>
                  <a:lnTo>
                    <a:pt x="6607969" y="221361"/>
                  </a:lnTo>
                  <a:lnTo>
                    <a:pt x="6569583" y="237458"/>
                  </a:lnTo>
                  <a:lnTo>
                    <a:pt x="6531198" y="253555"/>
                  </a:lnTo>
                  <a:lnTo>
                    <a:pt x="6492907" y="269558"/>
                  </a:lnTo>
                  <a:lnTo>
                    <a:pt x="6454712" y="285464"/>
                  </a:lnTo>
                  <a:lnTo>
                    <a:pt x="6416517" y="301180"/>
                  </a:lnTo>
                  <a:lnTo>
                    <a:pt x="6378417" y="316897"/>
                  </a:lnTo>
                  <a:lnTo>
                    <a:pt x="6340317" y="332518"/>
                  </a:lnTo>
                  <a:lnTo>
                    <a:pt x="6302312" y="347948"/>
                  </a:lnTo>
                  <a:lnTo>
                    <a:pt x="6264212" y="363379"/>
                  </a:lnTo>
                  <a:lnTo>
                    <a:pt x="6226302" y="378714"/>
                  </a:lnTo>
                  <a:lnTo>
                    <a:pt x="6188488" y="393859"/>
                  </a:lnTo>
                  <a:lnTo>
                    <a:pt x="6150578" y="409004"/>
                  </a:lnTo>
                  <a:lnTo>
                    <a:pt x="6112764" y="423958"/>
                  </a:lnTo>
                  <a:lnTo>
                    <a:pt x="6075045" y="438912"/>
                  </a:lnTo>
                  <a:lnTo>
                    <a:pt x="6037326" y="453771"/>
                  </a:lnTo>
                  <a:lnTo>
                    <a:pt x="5999703" y="468439"/>
                  </a:lnTo>
                  <a:lnTo>
                    <a:pt x="5962079" y="483108"/>
                  </a:lnTo>
                  <a:lnTo>
                    <a:pt x="5924455" y="497681"/>
                  </a:lnTo>
                  <a:lnTo>
                    <a:pt x="5886926" y="512159"/>
                  </a:lnTo>
                  <a:lnTo>
                    <a:pt x="5849493" y="526447"/>
                  </a:lnTo>
                  <a:lnTo>
                    <a:pt x="5812060" y="540734"/>
                  </a:lnTo>
                  <a:lnTo>
                    <a:pt x="5774722" y="555022"/>
                  </a:lnTo>
                  <a:lnTo>
                    <a:pt x="5737384" y="569119"/>
                  </a:lnTo>
                  <a:lnTo>
                    <a:pt x="5700141" y="583121"/>
                  </a:lnTo>
                  <a:lnTo>
                    <a:pt x="5662898" y="597122"/>
                  </a:lnTo>
                  <a:lnTo>
                    <a:pt x="5625751" y="611029"/>
                  </a:lnTo>
                  <a:lnTo>
                    <a:pt x="5588603" y="624840"/>
                  </a:lnTo>
                  <a:lnTo>
                    <a:pt x="5551456" y="638556"/>
                  </a:lnTo>
                  <a:lnTo>
                    <a:pt x="5514404" y="652272"/>
                  </a:lnTo>
                  <a:lnTo>
                    <a:pt x="5477447" y="665893"/>
                  </a:lnTo>
                  <a:lnTo>
                    <a:pt x="5440490" y="679418"/>
                  </a:lnTo>
                  <a:lnTo>
                    <a:pt x="5403628" y="692944"/>
                  </a:lnTo>
                  <a:lnTo>
                    <a:pt x="5366766" y="706374"/>
                  </a:lnTo>
                  <a:lnTo>
                    <a:pt x="5329905" y="719709"/>
                  </a:lnTo>
                  <a:lnTo>
                    <a:pt x="5293138" y="733044"/>
                  </a:lnTo>
                  <a:lnTo>
                    <a:pt x="5256467" y="746284"/>
                  </a:lnTo>
                  <a:lnTo>
                    <a:pt x="5219796" y="759523"/>
                  </a:lnTo>
                  <a:lnTo>
                    <a:pt x="5183124" y="772763"/>
                  </a:lnTo>
                  <a:lnTo>
                    <a:pt x="5146548" y="785908"/>
                  </a:lnTo>
                  <a:lnTo>
                    <a:pt x="5110067" y="799052"/>
                  </a:lnTo>
                  <a:lnTo>
                    <a:pt x="5073587" y="812101"/>
                  </a:lnTo>
                  <a:lnTo>
                    <a:pt x="5037106" y="825151"/>
                  </a:lnTo>
                  <a:lnTo>
                    <a:pt x="5000721" y="838200"/>
                  </a:lnTo>
                  <a:lnTo>
                    <a:pt x="4964430" y="851249"/>
                  </a:lnTo>
                  <a:lnTo>
                    <a:pt x="4928140" y="864298"/>
                  </a:lnTo>
                  <a:lnTo>
                    <a:pt x="4891850" y="877348"/>
                  </a:lnTo>
                  <a:lnTo>
                    <a:pt x="4855655" y="890302"/>
                  </a:lnTo>
                  <a:lnTo>
                    <a:pt x="4819460" y="903351"/>
                  </a:lnTo>
                  <a:lnTo>
                    <a:pt x="4783360" y="916305"/>
                  </a:lnTo>
                  <a:lnTo>
                    <a:pt x="4747260" y="929354"/>
                  </a:lnTo>
                  <a:lnTo>
                    <a:pt x="4711256" y="942404"/>
                  </a:lnTo>
                  <a:lnTo>
                    <a:pt x="4675251" y="955453"/>
                  </a:lnTo>
                  <a:lnTo>
                    <a:pt x="4639342" y="968502"/>
                  </a:lnTo>
                  <a:lnTo>
                    <a:pt x="4603433" y="981647"/>
                  </a:lnTo>
                  <a:lnTo>
                    <a:pt x="4567524" y="994791"/>
                  </a:lnTo>
                  <a:lnTo>
                    <a:pt x="4531805" y="1008031"/>
                  </a:lnTo>
                  <a:lnTo>
                    <a:pt x="4495991" y="1021271"/>
                  </a:lnTo>
                  <a:lnTo>
                    <a:pt x="4460272" y="1034510"/>
                  </a:lnTo>
                  <a:lnTo>
                    <a:pt x="4424649" y="1047940"/>
                  </a:lnTo>
                  <a:lnTo>
                    <a:pt x="4389025" y="1061180"/>
                  </a:lnTo>
                  <a:lnTo>
                    <a:pt x="4353401" y="1072896"/>
                  </a:lnTo>
                  <a:lnTo>
                    <a:pt x="4317873" y="1082611"/>
                  </a:lnTo>
                  <a:lnTo>
                    <a:pt x="4282345" y="1090422"/>
                  </a:lnTo>
                  <a:lnTo>
                    <a:pt x="4246912" y="1096518"/>
                  </a:lnTo>
                  <a:lnTo>
                    <a:pt x="4211479" y="1100804"/>
                  </a:lnTo>
                  <a:lnTo>
                    <a:pt x="4176141" y="1103471"/>
                  </a:lnTo>
                  <a:lnTo>
                    <a:pt x="4140803" y="1104614"/>
                  </a:lnTo>
                  <a:lnTo>
                    <a:pt x="4105561" y="1104138"/>
                  </a:lnTo>
                  <a:lnTo>
                    <a:pt x="4070318" y="1102328"/>
                  </a:lnTo>
                  <a:lnTo>
                    <a:pt x="4035076" y="1099090"/>
                  </a:lnTo>
                  <a:lnTo>
                    <a:pt x="3999929" y="1094518"/>
                  </a:lnTo>
                  <a:lnTo>
                    <a:pt x="3964877" y="1088803"/>
                  </a:lnTo>
                  <a:lnTo>
                    <a:pt x="3929729" y="1081850"/>
                  </a:lnTo>
                  <a:lnTo>
                    <a:pt x="3894773" y="1073753"/>
                  </a:lnTo>
                  <a:lnTo>
                    <a:pt x="3859816" y="1064705"/>
                  </a:lnTo>
                  <a:lnTo>
                    <a:pt x="3824859" y="1054608"/>
                  </a:lnTo>
                  <a:lnTo>
                    <a:pt x="3789998" y="1043654"/>
                  </a:lnTo>
                  <a:lnTo>
                    <a:pt x="3755136" y="1031843"/>
                  </a:lnTo>
                  <a:lnTo>
                    <a:pt x="3720370" y="1019175"/>
                  </a:lnTo>
                  <a:lnTo>
                    <a:pt x="3685604" y="1005840"/>
                  </a:lnTo>
                  <a:lnTo>
                    <a:pt x="3650838" y="991743"/>
                  </a:lnTo>
                  <a:lnTo>
                    <a:pt x="3616166" y="977075"/>
                  </a:lnTo>
                  <a:lnTo>
                    <a:pt x="3581591" y="961834"/>
                  </a:lnTo>
                  <a:lnTo>
                    <a:pt x="3547015" y="946118"/>
                  </a:lnTo>
                  <a:lnTo>
                    <a:pt x="3512439" y="929926"/>
                  </a:lnTo>
                  <a:lnTo>
                    <a:pt x="3477959" y="913257"/>
                  </a:lnTo>
                  <a:lnTo>
                    <a:pt x="3443573" y="896302"/>
                  </a:lnTo>
                  <a:lnTo>
                    <a:pt x="3409093" y="878967"/>
                  </a:lnTo>
                  <a:lnTo>
                    <a:pt x="3374803" y="861441"/>
                  </a:lnTo>
                  <a:lnTo>
                    <a:pt x="3340417" y="843725"/>
                  </a:lnTo>
                  <a:lnTo>
                    <a:pt x="3306223" y="825818"/>
                  </a:lnTo>
                  <a:lnTo>
                    <a:pt x="3271933" y="807815"/>
                  </a:lnTo>
                  <a:lnTo>
                    <a:pt x="3237738" y="789718"/>
                  </a:lnTo>
                  <a:lnTo>
                    <a:pt x="3203639" y="771620"/>
                  </a:lnTo>
                  <a:lnTo>
                    <a:pt x="3169539" y="753523"/>
                  </a:lnTo>
                  <a:lnTo>
                    <a:pt x="3135440" y="735425"/>
                  </a:lnTo>
                  <a:lnTo>
                    <a:pt x="3101435" y="717518"/>
                  </a:lnTo>
                  <a:lnTo>
                    <a:pt x="3067526" y="699706"/>
                  </a:lnTo>
                  <a:lnTo>
                    <a:pt x="3033522" y="682085"/>
                  </a:lnTo>
                  <a:lnTo>
                    <a:pt x="2999708" y="664655"/>
                  </a:lnTo>
                  <a:lnTo>
                    <a:pt x="2965799" y="647509"/>
                  </a:lnTo>
                  <a:lnTo>
                    <a:pt x="2931986" y="630650"/>
                  </a:lnTo>
                  <a:lnTo>
                    <a:pt x="2898267" y="614172"/>
                  </a:lnTo>
                  <a:lnTo>
                    <a:pt x="2864549" y="597980"/>
                  </a:lnTo>
                  <a:lnTo>
                    <a:pt x="2830830" y="582263"/>
                  </a:lnTo>
                  <a:lnTo>
                    <a:pt x="2797207" y="566928"/>
                  </a:lnTo>
                  <a:lnTo>
                    <a:pt x="2763679" y="551974"/>
                  </a:lnTo>
                  <a:lnTo>
                    <a:pt x="2730151" y="537591"/>
                  </a:lnTo>
                  <a:lnTo>
                    <a:pt x="2696623" y="523780"/>
                  </a:lnTo>
                  <a:lnTo>
                    <a:pt x="2663095" y="510445"/>
                  </a:lnTo>
                  <a:lnTo>
                    <a:pt x="2629662" y="497681"/>
                  </a:lnTo>
                  <a:lnTo>
                    <a:pt x="2596325" y="485584"/>
                  </a:lnTo>
                  <a:lnTo>
                    <a:pt x="2562987" y="474059"/>
                  </a:lnTo>
                  <a:lnTo>
                    <a:pt x="2529650" y="463201"/>
                  </a:lnTo>
                  <a:lnTo>
                    <a:pt x="2496407" y="453009"/>
                  </a:lnTo>
                  <a:lnTo>
                    <a:pt x="2463165" y="443484"/>
                  </a:lnTo>
                  <a:lnTo>
                    <a:pt x="2430018" y="434721"/>
                  </a:lnTo>
                  <a:lnTo>
                    <a:pt x="2396871" y="426720"/>
                  </a:lnTo>
                  <a:lnTo>
                    <a:pt x="2363819" y="419481"/>
                  </a:lnTo>
                  <a:lnTo>
                    <a:pt x="2330672" y="413004"/>
                  </a:lnTo>
                  <a:lnTo>
                    <a:pt x="2297716" y="407289"/>
                  </a:lnTo>
                  <a:lnTo>
                    <a:pt x="2264664" y="402526"/>
                  </a:lnTo>
                  <a:lnTo>
                    <a:pt x="2231803" y="398431"/>
                  </a:lnTo>
                  <a:lnTo>
                    <a:pt x="2198846" y="395288"/>
                  </a:lnTo>
                  <a:lnTo>
                    <a:pt x="2165985" y="393001"/>
                  </a:lnTo>
                  <a:lnTo>
                    <a:pt x="2133219" y="391573"/>
                  </a:lnTo>
                  <a:lnTo>
                    <a:pt x="2100358" y="391001"/>
                  </a:lnTo>
                  <a:lnTo>
                    <a:pt x="2067687" y="391382"/>
                  </a:lnTo>
                  <a:lnTo>
                    <a:pt x="2034921" y="392716"/>
                  </a:lnTo>
                  <a:lnTo>
                    <a:pt x="2002250" y="394906"/>
                  </a:lnTo>
                  <a:lnTo>
                    <a:pt x="1969675" y="398050"/>
                  </a:lnTo>
                  <a:lnTo>
                    <a:pt x="1937004" y="402146"/>
                  </a:lnTo>
                  <a:lnTo>
                    <a:pt x="1904524" y="407194"/>
                  </a:lnTo>
                  <a:lnTo>
                    <a:pt x="1871948" y="413194"/>
                  </a:lnTo>
                  <a:lnTo>
                    <a:pt x="1839468" y="420148"/>
                  </a:lnTo>
                  <a:lnTo>
                    <a:pt x="1807083" y="428054"/>
                  </a:lnTo>
                  <a:lnTo>
                    <a:pt x="1774603" y="436912"/>
                  </a:lnTo>
                  <a:lnTo>
                    <a:pt x="1742313" y="446818"/>
                  </a:lnTo>
                  <a:lnTo>
                    <a:pt x="1709928" y="457676"/>
                  </a:lnTo>
                  <a:lnTo>
                    <a:pt x="1677638" y="469487"/>
                  </a:lnTo>
                  <a:lnTo>
                    <a:pt x="1645349" y="482346"/>
                  </a:lnTo>
                  <a:lnTo>
                    <a:pt x="1613154" y="496062"/>
                  </a:lnTo>
                  <a:lnTo>
                    <a:pt x="1580960" y="510826"/>
                  </a:lnTo>
                  <a:lnTo>
                    <a:pt x="1548860" y="526637"/>
                  </a:lnTo>
                  <a:lnTo>
                    <a:pt x="1516761" y="543306"/>
                  </a:lnTo>
                  <a:lnTo>
                    <a:pt x="1484662" y="561022"/>
                  </a:lnTo>
                  <a:lnTo>
                    <a:pt x="1452563" y="579596"/>
                  </a:lnTo>
                  <a:lnTo>
                    <a:pt x="1420559" y="599218"/>
                  </a:lnTo>
                  <a:lnTo>
                    <a:pt x="1388650" y="619792"/>
                  </a:lnTo>
                  <a:lnTo>
                    <a:pt x="1356741" y="641318"/>
                  </a:lnTo>
                  <a:lnTo>
                    <a:pt x="1324832" y="663797"/>
                  </a:lnTo>
                  <a:lnTo>
                    <a:pt x="1292924" y="687134"/>
                  </a:lnTo>
                  <a:lnTo>
                    <a:pt x="1261110" y="711422"/>
                  </a:lnTo>
                  <a:lnTo>
                    <a:pt x="1229297" y="736663"/>
                  </a:lnTo>
                  <a:lnTo>
                    <a:pt x="1197578" y="762762"/>
                  </a:lnTo>
                  <a:lnTo>
                    <a:pt x="1165860" y="789718"/>
                  </a:lnTo>
                  <a:lnTo>
                    <a:pt x="1134142" y="817531"/>
                  </a:lnTo>
                  <a:lnTo>
                    <a:pt x="1102519" y="846296"/>
                  </a:lnTo>
                  <a:lnTo>
                    <a:pt x="1070896" y="875824"/>
                  </a:lnTo>
                  <a:lnTo>
                    <a:pt x="1039273" y="906209"/>
                  </a:lnTo>
                  <a:lnTo>
                    <a:pt x="1007745" y="936212"/>
                  </a:lnTo>
                  <a:lnTo>
                    <a:pt x="976217" y="965549"/>
                  </a:lnTo>
                  <a:lnTo>
                    <a:pt x="944785" y="994219"/>
                  </a:lnTo>
                  <a:lnTo>
                    <a:pt x="913352" y="1022223"/>
                  </a:lnTo>
                  <a:lnTo>
                    <a:pt x="881920" y="1049369"/>
                  </a:lnTo>
                  <a:lnTo>
                    <a:pt x="850583" y="1075754"/>
                  </a:lnTo>
                  <a:lnTo>
                    <a:pt x="819245" y="1101281"/>
                  </a:lnTo>
                  <a:lnTo>
                    <a:pt x="788003" y="1125950"/>
                  </a:lnTo>
                  <a:lnTo>
                    <a:pt x="756761" y="1149668"/>
                  </a:lnTo>
                  <a:lnTo>
                    <a:pt x="725519" y="1172432"/>
                  </a:lnTo>
                  <a:lnTo>
                    <a:pt x="694373" y="1194149"/>
                  </a:lnTo>
                  <a:lnTo>
                    <a:pt x="663226" y="1214914"/>
                  </a:lnTo>
                  <a:lnTo>
                    <a:pt x="632079" y="1234631"/>
                  </a:lnTo>
                  <a:lnTo>
                    <a:pt x="601028" y="1253204"/>
                  </a:lnTo>
                  <a:lnTo>
                    <a:pt x="570071" y="1270635"/>
                  </a:lnTo>
                  <a:lnTo>
                    <a:pt x="539020" y="1286923"/>
                  </a:lnTo>
                  <a:lnTo>
                    <a:pt x="508064" y="1302163"/>
                  </a:lnTo>
                  <a:lnTo>
                    <a:pt x="477203" y="1316069"/>
                  </a:lnTo>
                  <a:lnTo>
                    <a:pt x="446342" y="1328833"/>
                  </a:lnTo>
                  <a:lnTo>
                    <a:pt x="415481" y="1340453"/>
                  </a:lnTo>
                  <a:lnTo>
                    <a:pt x="384715" y="1350740"/>
                  </a:lnTo>
                  <a:lnTo>
                    <a:pt x="353949" y="1359789"/>
                  </a:lnTo>
                  <a:lnTo>
                    <a:pt x="323279" y="1367600"/>
                  </a:lnTo>
                  <a:lnTo>
                    <a:pt x="292608" y="1374077"/>
                  </a:lnTo>
                  <a:lnTo>
                    <a:pt x="261937" y="1379315"/>
                  </a:lnTo>
                  <a:lnTo>
                    <a:pt x="231362" y="1383220"/>
                  </a:lnTo>
                  <a:lnTo>
                    <a:pt x="200787" y="1385887"/>
                  </a:lnTo>
                  <a:lnTo>
                    <a:pt x="170307" y="1387126"/>
                  </a:lnTo>
                  <a:lnTo>
                    <a:pt x="139827" y="1387126"/>
                  </a:lnTo>
                  <a:lnTo>
                    <a:pt x="109347" y="1385792"/>
                  </a:lnTo>
                  <a:lnTo>
                    <a:pt x="78962" y="1383220"/>
                  </a:lnTo>
                  <a:lnTo>
                    <a:pt x="48578" y="1379220"/>
                  </a:lnTo>
                  <a:lnTo>
                    <a:pt x="18288" y="1373981"/>
                  </a:lnTo>
                  <a:lnTo>
                    <a:pt x="0" y="1370076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任意多边形: 形状 92"/>
            <p:cNvSpPr/>
            <p:nvPr/>
          </p:nvSpPr>
          <p:spPr>
            <a:xfrm>
              <a:off x="664019" y="1145879"/>
              <a:ext cx="7118318" cy="1466373"/>
            </a:xfrm>
            <a:custGeom>
              <a:avLst/>
              <a:gdLst>
                <a:gd name="connsiteX0" fmla="*/ 7118319 w 7118318"/>
                <a:gd name="connsiteY0" fmla="*/ 0 h 1466373"/>
                <a:gd name="connsiteX1" fmla="*/ 7099459 w 7118318"/>
                <a:gd name="connsiteY1" fmla="*/ 8477 h 1466373"/>
                <a:gd name="connsiteX2" fmla="*/ 7060026 w 7118318"/>
                <a:gd name="connsiteY2" fmla="*/ 26003 h 1466373"/>
                <a:gd name="connsiteX3" fmla="*/ 7020687 w 7118318"/>
                <a:gd name="connsiteY3" fmla="*/ 43434 h 1466373"/>
                <a:gd name="connsiteX4" fmla="*/ 6981349 w 7118318"/>
                <a:gd name="connsiteY4" fmla="*/ 60865 h 1466373"/>
                <a:gd name="connsiteX5" fmla="*/ 6942106 w 7118318"/>
                <a:gd name="connsiteY5" fmla="*/ 78105 h 1466373"/>
                <a:gd name="connsiteX6" fmla="*/ 6902863 w 7118318"/>
                <a:gd name="connsiteY6" fmla="*/ 95345 h 1466373"/>
                <a:gd name="connsiteX7" fmla="*/ 6863810 w 7118318"/>
                <a:gd name="connsiteY7" fmla="*/ 112490 h 1466373"/>
                <a:gd name="connsiteX8" fmla="*/ 6824663 w 7118318"/>
                <a:gd name="connsiteY8" fmla="*/ 129540 h 1466373"/>
                <a:gd name="connsiteX9" fmla="*/ 6785611 w 7118318"/>
                <a:gd name="connsiteY9" fmla="*/ 146590 h 1466373"/>
                <a:gd name="connsiteX10" fmla="*/ 6746653 w 7118318"/>
                <a:gd name="connsiteY10" fmla="*/ 163449 h 1466373"/>
                <a:gd name="connsiteX11" fmla="*/ 6707696 w 7118318"/>
                <a:gd name="connsiteY11" fmla="*/ 180213 h 1466373"/>
                <a:gd name="connsiteX12" fmla="*/ 6668834 w 7118318"/>
                <a:gd name="connsiteY12" fmla="*/ 196977 h 1466373"/>
                <a:gd name="connsiteX13" fmla="*/ 6629972 w 7118318"/>
                <a:gd name="connsiteY13" fmla="*/ 213646 h 1466373"/>
                <a:gd name="connsiteX14" fmla="*/ 6591205 w 7118318"/>
                <a:gd name="connsiteY14" fmla="*/ 230124 h 1466373"/>
                <a:gd name="connsiteX15" fmla="*/ 6552343 w 7118318"/>
                <a:gd name="connsiteY15" fmla="*/ 246602 h 1466373"/>
                <a:gd name="connsiteX16" fmla="*/ 6513671 w 7118318"/>
                <a:gd name="connsiteY16" fmla="*/ 262985 h 1466373"/>
                <a:gd name="connsiteX17" fmla="*/ 6475095 w 7118318"/>
                <a:gd name="connsiteY17" fmla="*/ 279273 h 1466373"/>
                <a:gd name="connsiteX18" fmla="*/ 6436424 w 7118318"/>
                <a:gd name="connsiteY18" fmla="*/ 295466 h 1466373"/>
                <a:gd name="connsiteX19" fmla="*/ 6397943 w 7118318"/>
                <a:gd name="connsiteY19" fmla="*/ 311563 h 1466373"/>
                <a:gd name="connsiteX20" fmla="*/ 6359462 w 7118318"/>
                <a:gd name="connsiteY20" fmla="*/ 327565 h 1466373"/>
                <a:gd name="connsiteX21" fmla="*/ 6320981 w 7118318"/>
                <a:gd name="connsiteY21" fmla="*/ 343471 h 1466373"/>
                <a:gd name="connsiteX22" fmla="*/ 6282595 w 7118318"/>
                <a:gd name="connsiteY22" fmla="*/ 359378 h 1466373"/>
                <a:gd name="connsiteX23" fmla="*/ 6244209 w 7118318"/>
                <a:gd name="connsiteY23" fmla="*/ 375095 h 1466373"/>
                <a:gd name="connsiteX24" fmla="*/ 6205919 w 7118318"/>
                <a:gd name="connsiteY24" fmla="*/ 390716 h 1466373"/>
                <a:gd name="connsiteX25" fmla="*/ 6167723 w 7118318"/>
                <a:gd name="connsiteY25" fmla="*/ 406337 h 1466373"/>
                <a:gd name="connsiteX26" fmla="*/ 6129528 w 7118318"/>
                <a:gd name="connsiteY26" fmla="*/ 421862 h 1466373"/>
                <a:gd name="connsiteX27" fmla="*/ 6091333 w 7118318"/>
                <a:gd name="connsiteY27" fmla="*/ 437293 h 1466373"/>
                <a:gd name="connsiteX28" fmla="*/ 6053233 w 7118318"/>
                <a:gd name="connsiteY28" fmla="*/ 452533 h 1466373"/>
                <a:gd name="connsiteX29" fmla="*/ 6015228 w 7118318"/>
                <a:gd name="connsiteY29" fmla="*/ 467868 h 1466373"/>
                <a:gd name="connsiteX30" fmla="*/ 5977223 w 7118318"/>
                <a:gd name="connsiteY30" fmla="*/ 483013 h 1466373"/>
                <a:gd name="connsiteX31" fmla="*/ 5939219 w 7118318"/>
                <a:gd name="connsiteY31" fmla="*/ 498062 h 1466373"/>
                <a:gd name="connsiteX32" fmla="*/ 5901309 w 7118318"/>
                <a:gd name="connsiteY32" fmla="*/ 513112 h 1466373"/>
                <a:gd name="connsiteX33" fmla="*/ 5863495 w 7118318"/>
                <a:gd name="connsiteY33" fmla="*/ 527971 h 1466373"/>
                <a:gd name="connsiteX34" fmla="*/ 5825681 w 7118318"/>
                <a:gd name="connsiteY34" fmla="*/ 542830 h 1466373"/>
                <a:gd name="connsiteX35" fmla="*/ 5787867 w 7118318"/>
                <a:gd name="connsiteY35" fmla="*/ 557689 h 1466373"/>
                <a:gd name="connsiteX36" fmla="*/ 5750243 w 7118318"/>
                <a:gd name="connsiteY36" fmla="*/ 572357 h 1466373"/>
                <a:gd name="connsiteX37" fmla="*/ 5712524 w 7118318"/>
                <a:gd name="connsiteY37" fmla="*/ 587026 h 1466373"/>
                <a:gd name="connsiteX38" fmla="*/ 5674900 w 7118318"/>
                <a:gd name="connsiteY38" fmla="*/ 601599 h 1466373"/>
                <a:gd name="connsiteX39" fmla="*/ 5637371 w 7118318"/>
                <a:gd name="connsiteY39" fmla="*/ 616077 h 1466373"/>
                <a:gd name="connsiteX40" fmla="*/ 5599843 w 7118318"/>
                <a:gd name="connsiteY40" fmla="*/ 630555 h 1466373"/>
                <a:gd name="connsiteX41" fmla="*/ 5562410 w 7118318"/>
                <a:gd name="connsiteY41" fmla="*/ 644938 h 1466373"/>
                <a:gd name="connsiteX42" fmla="*/ 5524976 w 7118318"/>
                <a:gd name="connsiteY42" fmla="*/ 659225 h 1466373"/>
                <a:gd name="connsiteX43" fmla="*/ 5487543 w 7118318"/>
                <a:gd name="connsiteY43" fmla="*/ 673513 h 1466373"/>
                <a:gd name="connsiteX44" fmla="*/ 5450205 w 7118318"/>
                <a:gd name="connsiteY44" fmla="*/ 687705 h 1466373"/>
                <a:gd name="connsiteX45" fmla="*/ 5412962 w 7118318"/>
                <a:gd name="connsiteY45" fmla="*/ 701897 h 1466373"/>
                <a:gd name="connsiteX46" fmla="*/ 5375720 w 7118318"/>
                <a:gd name="connsiteY46" fmla="*/ 715994 h 1466373"/>
                <a:gd name="connsiteX47" fmla="*/ 5338572 w 7118318"/>
                <a:gd name="connsiteY47" fmla="*/ 730091 h 1466373"/>
                <a:gd name="connsiteX48" fmla="*/ 5301425 w 7118318"/>
                <a:gd name="connsiteY48" fmla="*/ 744093 h 1466373"/>
                <a:gd name="connsiteX49" fmla="*/ 5264373 w 7118318"/>
                <a:gd name="connsiteY49" fmla="*/ 758095 h 1466373"/>
                <a:gd name="connsiteX50" fmla="*/ 5227320 w 7118318"/>
                <a:gd name="connsiteY50" fmla="*/ 772001 h 1466373"/>
                <a:gd name="connsiteX51" fmla="*/ 5190268 w 7118318"/>
                <a:gd name="connsiteY51" fmla="*/ 786003 h 1466373"/>
                <a:gd name="connsiteX52" fmla="*/ 5153311 w 7118318"/>
                <a:gd name="connsiteY52" fmla="*/ 799909 h 1466373"/>
                <a:gd name="connsiteX53" fmla="*/ 5116449 w 7118318"/>
                <a:gd name="connsiteY53" fmla="*/ 813721 h 1466373"/>
                <a:gd name="connsiteX54" fmla="*/ 5079587 w 7118318"/>
                <a:gd name="connsiteY54" fmla="*/ 827532 h 1466373"/>
                <a:gd name="connsiteX55" fmla="*/ 5042726 w 7118318"/>
                <a:gd name="connsiteY55" fmla="*/ 841438 h 1466373"/>
                <a:gd name="connsiteX56" fmla="*/ 5006055 w 7118318"/>
                <a:gd name="connsiteY56" fmla="*/ 855250 h 1466373"/>
                <a:gd name="connsiteX57" fmla="*/ 4969288 w 7118318"/>
                <a:gd name="connsiteY57" fmla="*/ 868966 h 1466373"/>
                <a:gd name="connsiteX58" fmla="*/ 4932617 w 7118318"/>
                <a:gd name="connsiteY58" fmla="*/ 882777 h 1466373"/>
                <a:gd name="connsiteX59" fmla="*/ 4896041 w 7118318"/>
                <a:gd name="connsiteY59" fmla="*/ 896588 h 1466373"/>
                <a:gd name="connsiteX60" fmla="*/ 4859465 w 7118318"/>
                <a:gd name="connsiteY60" fmla="*/ 910400 h 1466373"/>
                <a:gd name="connsiteX61" fmla="*/ 4822889 w 7118318"/>
                <a:gd name="connsiteY61" fmla="*/ 924211 h 1466373"/>
                <a:gd name="connsiteX62" fmla="*/ 4786408 w 7118318"/>
                <a:gd name="connsiteY62" fmla="*/ 938022 h 1466373"/>
                <a:gd name="connsiteX63" fmla="*/ 4750023 w 7118318"/>
                <a:gd name="connsiteY63" fmla="*/ 951833 h 1466373"/>
                <a:gd name="connsiteX64" fmla="*/ 4713542 w 7118318"/>
                <a:gd name="connsiteY64" fmla="*/ 965645 h 1466373"/>
                <a:gd name="connsiteX65" fmla="*/ 4677251 w 7118318"/>
                <a:gd name="connsiteY65" fmla="*/ 979456 h 1466373"/>
                <a:gd name="connsiteX66" fmla="*/ 4640961 w 7118318"/>
                <a:gd name="connsiteY66" fmla="*/ 993362 h 1466373"/>
                <a:gd name="connsiteX67" fmla="*/ 4604671 w 7118318"/>
                <a:gd name="connsiteY67" fmla="*/ 1007269 h 1466373"/>
                <a:gd name="connsiteX68" fmla="*/ 4568476 w 7118318"/>
                <a:gd name="connsiteY68" fmla="*/ 1021271 h 1466373"/>
                <a:gd name="connsiteX69" fmla="*/ 4532281 w 7118318"/>
                <a:gd name="connsiteY69" fmla="*/ 1035272 h 1466373"/>
                <a:gd name="connsiteX70" fmla="*/ 4496181 w 7118318"/>
                <a:gd name="connsiteY70" fmla="*/ 1049369 h 1466373"/>
                <a:gd name="connsiteX71" fmla="*/ 4460177 w 7118318"/>
                <a:gd name="connsiteY71" fmla="*/ 1063466 h 1466373"/>
                <a:gd name="connsiteX72" fmla="*/ 4424077 w 7118318"/>
                <a:gd name="connsiteY72" fmla="*/ 1077563 h 1466373"/>
                <a:gd name="connsiteX73" fmla="*/ 4388168 w 7118318"/>
                <a:gd name="connsiteY73" fmla="*/ 1091660 h 1466373"/>
                <a:gd name="connsiteX74" fmla="*/ 4352163 w 7118318"/>
                <a:gd name="connsiteY74" fmla="*/ 1104138 h 1466373"/>
                <a:gd name="connsiteX75" fmla="*/ 4316254 w 7118318"/>
                <a:gd name="connsiteY75" fmla="*/ 1114711 h 1466373"/>
                <a:gd name="connsiteX76" fmla="*/ 4280440 w 7118318"/>
                <a:gd name="connsiteY76" fmla="*/ 1123379 h 1466373"/>
                <a:gd name="connsiteX77" fmla="*/ 4244626 w 7118318"/>
                <a:gd name="connsiteY77" fmla="*/ 1130237 h 1466373"/>
                <a:gd name="connsiteX78" fmla="*/ 4208907 w 7118318"/>
                <a:gd name="connsiteY78" fmla="*/ 1135380 h 1466373"/>
                <a:gd name="connsiteX79" fmla="*/ 4173188 w 7118318"/>
                <a:gd name="connsiteY79" fmla="*/ 1138809 h 1466373"/>
                <a:gd name="connsiteX80" fmla="*/ 4137470 w 7118318"/>
                <a:gd name="connsiteY80" fmla="*/ 1140714 h 1466373"/>
                <a:gd name="connsiteX81" fmla="*/ 4101846 w 7118318"/>
                <a:gd name="connsiteY81" fmla="*/ 1141095 h 1466373"/>
                <a:gd name="connsiteX82" fmla="*/ 4066318 w 7118318"/>
                <a:gd name="connsiteY82" fmla="*/ 1140047 h 1466373"/>
                <a:gd name="connsiteX83" fmla="*/ 4030694 w 7118318"/>
                <a:gd name="connsiteY83" fmla="*/ 1137666 h 1466373"/>
                <a:gd name="connsiteX84" fmla="*/ 3995261 w 7118318"/>
                <a:gd name="connsiteY84" fmla="*/ 1133951 h 1466373"/>
                <a:gd name="connsiteX85" fmla="*/ 3959828 w 7118318"/>
                <a:gd name="connsiteY85" fmla="*/ 1128998 h 1466373"/>
                <a:gd name="connsiteX86" fmla="*/ 3924396 w 7118318"/>
                <a:gd name="connsiteY86" fmla="*/ 1122807 h 1466373"/>
                <a:gd name="connsiteX87" fmla="*/ 3889058 w 7118318"/>
                <a:gd name="connsiteY87" fmla="*/ 1115568 h 1466373"/>
                <a:gd name="connsiteX88" fmla="*/ 3853720 w 7118318"/>
                <a:gd name="connsiteY88" fmla="*/ 1107281 h 1466373"/>
                <a:gd name="connsiteX89" fmla="*/ 3818477 w 7118318"/>
                <a:gd name="connsiteY89" fmla="*/ 1098042 h 1466373"/>
                <a:gd name="connsiteX90" fmla="*/ 3783235 w 7118318"/>
                <a:gd name="connsiteY90" fmla="*/ 1087850 h 1466373"/>
                <a:gd name="connsiteX91" fmla="*/ 3748088 w 7118318"/>
                <a:gd name="connsiteY91" fmla="*/ 1076801 h 1466373"/>
                <a:gd name="connsiteX92" fmla="*/ 3712940 w 7118318"/>
                <a:gd name="connsiteY92" fmla="*/ 1064990 h 1466373"/>
                <a:gd name="connsiteX93" fmla="*/ 3677793 w 7118318"/>
                <a:gd name="connsiteY93" fmla="*/ 1052417 h 1466373"/>
                <a:gd name="connsiteX94" fmla="*/ 3642741 w 7118318"/>
                <a:gd name="connsiteY94" fmla="*/ 1039082 h 1466373"/>
                <a:gd name="connsiteX95" fmla="*/ 3607784 w 7118318"/>
                <a:gd name="connsiteY95" fmla="*/ 1025271 h 1466373"/>
                <a:gd name="connsiteX96" fmla="*/ 3572828 w 7118318"/>
                <a:gd name="connsiteY96" fmla="*/ 1010793 h 1466373"/>
                <a:gd name="connsiteX97" fmla="*/ 3537871 w 7118318"/>
                <a:gd name="connsiteY97" fmla="*/ 995743 h 1466373"/>
                <a:gd name="connsiteX98" fmla="*/ 3503009 w 7118318"/>
                <a:gd name="connsiteY98" fmla="*/ 980313 h 1466373"/>
                <a:gd name="connsiteX99" fmla="*/ 3468243 w 7118318"/>
                <a:gd name="connsiteY99" fmla="*/ 964406 h 1466373"/>
                <a:gd name="connsiteX100" fmla="*/ 3433477 w 7118318"/>
                <a:gd name="connsiteY100" fmla="*/ 948214 h 1466373"/>
                <a:gd name="connsiteX101" fmla="*/ 3398711 w 7118318"/>
                <a:gd name="connsiteY101" fmla="*/ 931640 h 1466373"/>
                <a:gd name="connsiteX102" fmla="*/ 3364040 w 7118318"/>
                <a:gd name="connsiteY102" fmla="*/ 914781 h 1466373"/>
                <a:gd name="connsiteX103" fmla="*/ 3329369 w 7118318"/>
                <a:gd name="connsiteY103" fmla="*/ 897826 h 1466373"/>
                <a:gd name="connsiteX104" fmla="*/ 3294793 w 7118318"/>
                <a:gd name="connsiteY104" fmla="*/ 880586 h 1466373"/>
                <a:gd name="connsiteX105" fmla="*/ 3260217 w 7118318"/>
                <a:gd name="connsiteY105" fmla="*/ 863251 h 1466373"/>
                <a:gd name="connsiteX106" fmla="*/ 3225737 w 7118318"/>
                <a:gd name="connsiteY106" fmla="*/ 845820 h 1466373"/>
                <a:gd name="connsiteX107" fmla="*/ 3191256 w 7118318"/>
                <a:gd name="connsiteY107" fmla="*/ 828389 h 1466373"/>
                <a:gd name="connsiteX108" fmla="*/ 3156776 w 7118318"/>
                <a:gd name="connsiteY108" fmla="*/ 810959 h 1466373"/>
                <a:gd name="connsiteX109" fmla="*/ 3122390 w 7118318"/>
                <a:gd name="connsiteY109" fmla="*/ 793623 h 1466373"/>
                <a:gd name="connsiteX110" fmla="*/ 3088100 w 7118318"/>
                <a:gd name="connsiteY110" fmla="*/ 776383 h 1466373"/>
                <a:gd name="connsiteX111" fmla="*/ 3053810 w 7118318"/>
                <a:gd name="connsiteY111" fmla="*/ 759143 h 1466373"/>
                <a:gd name="connsiteX112" fmla="*/ 3019521 w 7118318"/>
                <a:gd name="connsiteY112" fmla="*/ 742188 h 1466373"/>
                <a:gd name="connsiteX113" fmla="*/ 2985326 w 7118318"/>
                <a:gd name="connsiteY113" fmla="*/ 725424 h 1466373"/>
                <a:gd name="connsiteX114" fmla="*/ 2951226 w 7118318"/>
                <a:gd name="connsiteY114" fmla="*/ 708946 h 1466373"/>
                <a:gd name="connsiteX115" fmla="*/ 2917031 w 7118318"/>
                <a:gd name="connsiteY115" fmla="*/ 692658 h 1466373"/>
                <a:gd name="connsiteX116" fmla="*/ 2883027 w 7118318"/>
                <a:gd name="connsiteY116" fmla="*/ 676751 h 1466373"/>
                <a:gd name="connsiteX117" fmla="*/ 2848928 w 7118318"/>
                <a:gd name="connsiteY117" fmla="*/ 661226 h 1466373"/>
                <a:gd name="connsiteX118" fmla="*/ 2814923 w 7118318"/>
                <a:gd name="connsiteY118" fmla="*/ 646081 h 1466373"/>
                <a:gd name="connsiteX119" fmla="*/ 2781014 w 7118318"/>
                <a:gd name="connsiteY119" fmla="*/ 631317 h 1466373"/>
                <a:gd name="connsiteX120" fmla="*/ 2747105 w 7118318"/>
                <a:gd name="connsiteY120" fmla="*/ 616934 h 1466373"/>
                <a:gd name="connsiteX121" fmla="*/ 2713196 w 7118318"/>
                <a:gd name="connsiteY121" fmla="*/ 603123 h 1466373"/>
                <a:gd name="connsiteX122" fmla="*/ 2679383 w 7118318"/>
                <a:gd name="connsiteY122" fmla="*/ 589788 h 1466373"/>
                <a:gd name="connsiteX123" fmla="*/ 2645664 w 7118318"/>
                <a:gd name="connsiteY123" fmla="*/ 577025 h 1466373"/>
                <a:gd name="connsiteX124" fmla="*/ 2611946 w 7118318"/>
                <a:gd name="connsiteY124" fmla="*/ 564833 h 1466373"/>
                <a:gd name="connsiteX125" fmla="*/ 2578227 w 7118318"/>
                <a:gd name="connsiteY125" fmla="*/ 553212 h 1466373"/>
                <a:gd name="connsiteX126" fmla="*/ 2544509 w 7118318"/>
                <a:gd name="connsiteY126" fmla="*/ 542258 h 1466373"/>
                <a:gd name="connsiteX127" fmla="*/ 2510981 w 7118318"/>
                <a:gd name="connsiteY127" fmla="*/ 531876 h 1466373"/>
                <a:gd name="connsiteX128" fmla="*/ 2477357 w 7118318"/>
                <a:gd name="connsiteY128" fmla="*/ 522161 h 1466373"/>
                <a:gd name="connsiteX129" fmla="*/ 2443829 w 7118318"/>
                <a:gd name="connsiteY129" fmla="*/ 513207 h 1466373"/>
                <a:gd name="connsiteX130" fmla="*/ 2410397 w 7118318"/>
                <a:gd name="connsiteY130" fmla="*/ 504920 h 1466373"/>
                <a:gd name="connsiteX131" fmla="*/ 2376869 w 7118318"/>
                <a:gd name="connsiteY131" fmla="*/ 497396 h 1466373"/>
                <a:gd name="connsiteX132" fmla="*/ 2343531 w 7118318"/>
                <a:gd name="connsiteY132" fmla="*/ 490633 h 1466373"/>
                <a:gd name="connsiteX133" fmla="*/ 2310098 w 7118318"/>
                <a:gd name="connsiteY133" fmla="*/ 484632 h 1466373"/>
                <a:gd name="connsiteX134" fmla="*/ 2276761 w 7118318"/>
                <a:gd name="connsiteY134" fmla="*/ 479393 h 1466373"/>
                <a:gd name="connsiteX135" fmla="*/ 2243519 w 7118318"/>
                <a:gd name="connsiteY135" fmla="*/ 475012 h 1466373"/>
                <a:gd name="connsiteX136" fmla="*/ 2210276 w 7118318"/>
                <a:gd name="connsiteY136" fmla="*/ 471392 h 1466373"/>
                <a:gd name="connsiteX137" fmla="*/ 2177034 w 7118318"/>
                <a:gd name="connsiteY137" fmla="*/ 468630 h 1466373"/>
                <a:gd name="connsiteX138" fmla="*/ 2143887 w 7118318"/>
                <a:gd name="connsiteY138" fmla="*/ 466820 h 1466373"/>
                <a:gd name="connsiteX139" fmla="*/ 2110740 w 7118318"/>
                <a:gd name="connsiteY139" fmla="*/ 465772 h 1466373"/>
                <a:gd name="connsiteX140" fmla="*/ 2077688 w 7118318"/>
                <a:gd name="connsiteY140" fmla="*/ 465677 h 1466373"/>
                <a:gd name="connsiteX141" fmla="*/ 2044636 w 7118318"/>
                <a:gd name="connsiteY141" fmla="*/ 466439 h 1466373"/>
                <a:gd name="connsiteX142" fmla="*/ 2011680 w 7118318"/>
                <a:gd name="connsiteY142" fmla="*/ 468154 h 1466373"/>
                <a:gd name="connsiteX143" fmla="*/ 1978628 w 7118318"/>
                <a:gd name="connsiteY143" fmla="*/ 470725 h 1466373"/>
                <a:gd name="connsiteX144" fmla="*/ 1945767 w 7118318"/>
                <a:gd name="connsiteY144" fmla="*/ 474345 h 1466373"/>
                <a:gd name="connsiteX145" fmla="*/ 1912811 w 7118318"/>
                <a:gd name="connsiteY145" fmla="*/ 478822 h 1466373"/>
                <a:gd name="connsiteX146" fmla="*/ 1879949 w 7118318"/>
                <a:gd name="connsiteY146" fmla="*/ 484251 h 1466373"/>
                <a:gd name="connsiteX147" fmla="*/ 1847183 w 7118318"/>
                <a:gd name="connsiteY147" fmla="*/ 490538 h 1466373"/>
                <a:gd name="connsiteX148" fmla="*/ 1814417 w 7118318"/>
                <a:gd name="connsiteY148" fmla="*/ 497872 h 1466373"/>
                <a:gd name="connsiteX149" fmla="*/ 1781651 w 7118318"/>
                <a:gd name="connsiteY149" fmla="*/ 506254 h 1466373"/>
                <a:gd name="connsiteX150" fmla="*/ 1748981 w 7118318"/>
                <a:gd name="connsiteY150" fmla="*/ 515493 h 1466373"/>
                <a:gd name="connsiteX151" fmla="*/ 1716310 w 7118318"/>
                <a:gd name="connsiteY151" fmla="*/ 525780 h 1466373"/>
                <a:gd name="connsiteX152" fmla="*/ 1683639 w 7118318"/>
                <a:gd name="connsiteY152" fmla="*/ 536924 h 1466373"/>
                <a:gd name="connsiteX153" fmla="*/ 1651064 w 7118318"/>
                <a:gd name="connsiteY153" fmla="*/ 549116 h 1466373"/>
                <a:gd name="connsiteX154" fmla="*/ 1618583 w 7118318"/>
                <a:gd name="connsiteY154" fmla="*/ 562356 h 1466373"/>
                <a:gd name="connsiteX155" fmla="*/ 1586008 w 7118318"/>
                <a:gd name="connsiteY155" fmla="*/ 576453 h 1466373"/>
                <a:gd name="connsiteX156" fmla="*/ 1553528 w 7118318"/>
                <a:gd name="connsiteY156" fmla="*/ 591598 h 1466373"/>
                <a:gd name="connsiteX157" fmla="*/ 1521143 w 7118318"/>
                <a:gd name="connsiteY157" fmla="*/ 607695 h 1466373"/>
                <a:gd name="connsiteX158" fmla="*/ 1488757 w 7118318"/>
                <a:gd name="connsiteY158" fmla="*/ 624745 h 1466373"/>
                <a:gd name="connsiteX159" fmla="*/ 1456373 w 7118318"/>
                <a:gd name="connsiteY159" fmla="*/ 642842 h 1466373"/>
                <a:gd name="connsiteX160" fmla="*/ 1423988 w 7118318"/>
                <a:gd name="connsiteY160" fmla="*/ 661892 h 1466373"/>
                <a:gd name="connsiteX161" fmla="*/ 1391793 w 7118318"/>
                <a:gd name="connsiteY161" fmla="*/ 681800 h 1466373"/>
                <a:gd name="connsiteX162" fmla="*/ 1359503 w 7118318"/>
                <a:gd name="connsiteY162" fmla="*/ 702755 h 1466373"/>
                <a:gd name="connsiteX163" fmla="*/ 1327309 w 7118318"/>
                <a:gd name="connsiteY163" fmla="*/ 724662 h 1466373"/>
                <a:gd name="connsiteX164" fmla="*/ 1295114 w 7118318"/>
                <a:gd name="connsiteY164" fmla="*/ 747522 h 1466373"/>
                <a:gd name="connsiteX165" fmla="*/ 1262920 w 7118318"/>
                <a:gd name="connsiteY165" fmla="*/ 771239 h 1466373"/>
                <a:gd name="connsiteX166" fmla="*/ 1230821 w 7118318"/>
                <a:gd name="connsiteY166" fmla="*/ 795909 h 1466373"/>
                <a:gd name="connsiteX167" fmla="*/ 1198721 w 7118318"/>
                <a:gd name="connsiteY167" fmla="*/ 821531 h 1466373"/>
                <a:gd name="connsiteX168" fmla="*/ 1166717 w 7118318"/>
                <a:gd name="connsiteY168" fmla="*/ 848011 h 1466373"/>
                <a:gd name="connsiteX169" fmla="*/ 1134713 w 7118318"/>
                <a:gd name="connsiteY169" fmla="*/ 875443 h 1466373"/>
                <a:gd name="connsiteX170" fmla="*/ 1102709 w 7118318"/>
                <a:gd name="connsiteY170" fmla="*/ 903732 h 1466373"/>
                <a:gd name="connsiteX171" fmla="*/ 1070801 w 7118318"/>
                <a:gd name="connsiteY171" fmla="*/ 932879 h 1466373"/>
                <a:gd name="connsiteX172" fmla="*/ 1038892 w 7118318"/>
                <a:gd name="connsiteY172" fmla="*/ 962882 h 1466373"/>
                <a:gd name="connsiteX173" fmla="*/ 1007078 w 7118318"/>
                <a:gd name="connsiteY173" fmla="*/ 993553 h 1466373"/>
                <a:gd name="connsiteX174" fmla="*/ 975265 w 7118318"/>
                <a:gd name="connsiteY174" fmla="*/ 1024033 h 1466373"/>
                <a:gd name="connsiteX175" fmla="*/ 943451 w 7118318"/>
                <a:gd name="connsiteY175" fmla="*/ 1053751 h 1466373"/>
                <a:gd name="connsiteX176" fmla="*/ 911733 w 7118318"/>
                <a:gd name="connsiteY176" fmla="*/ 1082707 h 1466373"/>
                <a:gd name="connsiteX177" fmla="*/ 880015 w 7118318"/>
                <a:gd name="connsiteY177" fmla="*/ 1110901 h 1466373"/>
                <a:gd name="connsiteX178" fmla="*/ 848297 w 7118318"/>
                <a:gd name="connsiteY178" fmla="*/ 1138238 h 1466373"/>
                <a:gd name="connsiteX179" fmla="*/ 816674 w 7118318"/>
                <a:gd name="connsiteY179" fmla="*/ 1164812 h 1466373"/>
                <a:gd name="connsiteX180" fmla="*/ 785051 w 7118318"/>
                <a:gd name="connsiteY180" fmla="*/ 1190339 h 1466373"/>
                <a:gd name="connsiteX181" fmla="*/ 753523 w 7118318"/>
                <a:gd name="connsiteY181" fmla="*/ 1215009 h 1466373"/>
                <a:gd name="connsiteX182" fmla="*/ 721995 w 7118318"/>
                <a:gd name="connsiteY182" fmla="*/ 1238726 h 1466373"/>
                <a:gd name="connsiteX183" fmla="*/ 690563 w 7118318"/>
                <a:gd name="connsiteY183" fmla="*/ 1261396 h 1466373"/>
                <a:gd name="connsiteX184" fmla="*/ 659130 w 7118318"/>
                <a:gd name="connsiteY184" fmla="*/ 1283018 h 1466373"/>
                <a:gd name="connsiteX185" fmla="*/ 627698 w 7118318"/>
                <a:gd name="connsiteY185" fmla="*/ 1303592 h 1466373"/>
                <a:gd name="connsiteX186" fmla="*/ 596360 w 7118318"/>
                <a:gd name="connsiteY186" fmla="*/ 1323023 h 1466373"/>
                <a:gd name="connsiteX187" fmla="*/ 565023 w 7118318"/>
                <a:gd name="connsiteY187" fmla="*/ 1341310 h 1466373"/>
                <a:gd name="connsiteX188" fmla="*/ 533686 w 7118318"/>
                <a:gd name="connsiteY188" fmla="*/ 1358456 h 1466373"/>
                <a:gd name="connsiteX189" fmla="*/ 502444 w 7118318"/>
                <a:gd name="connsiteY189" fmla="*/ 1374362 h 1466373"/>
                <a:gd name="connsiteX190" fmla="*/ 471202 w 7118318"/>
                <a:gd name="connsiteY190" fmla="*/ 1389031 h 1466373"/>
                <a:gd name="connsiteX191" fmla="*/ 440055 w 7118318"/>
                <a:gd name="connsiteY191" fmla="*/ 1402556 h 1466373"/>
                <a:gd name="connsiteX192" fmla="*/ 408908 w 7118318"/>
                <a:gd name="connsiteY192" fmla="*/ 1414843 h 1466373"/>
                <a:gd name="connsiteX193" fmla="*/ 377857 w 7118318"/>
                <a:gd name="connsiteY193" fmla="*/ 1425797 h 1466373"/>
                <a:gd name="connsiteX194" fmla="*/ 346805 w 7118318"/>
                <a:gd name="connsiteY194" fmla="*/ 1435513 h 1466373"/>
                <a:gd name="connsiteX195" fmla="*/ 315754 w 7118318"/>
                <a:gd name="connsiteY195" fmla="*/ 1443895 h 1466373"/>
                <a:gd name="connsiteX196" fmla="*/ 284798 w 7118318"/>
                <a:gd name="connsiteY196" fmla="*/ 1450943 h 1466373"/>
                <a:gd name="connsiteX197" fmla="*/ 253937 w 7118318"/>
                <a:gd name="connsiteY197" fmla="*/ 1456753 h 1466373"/>
                <a:gd name="connsiteX198" fmla="*/ 222980 w 7118318"/>
                <a:gd name="connsiteY198" fmla="*/ 1461135 h 1466373"/>
                <a:gd name="connsiteX199" fmla="*/ 192119 w 7118318"/>
                <a:gd name="connsiteY199" fmla="*/ 1464183 h 1466373"/>
                <a:gd name="connsiteX200" fmla="*/ 161354 w 7118318"/>
                <a:gd name="connsiteY200" fmla="*/ 1465993 h 1466373"/>
                <a:gd name="connsiteX201" fmla="*/ 130588 w 7118318"/>
                <a:gd name="connsiteY201" fmla="*/ 1466374 h 1466373"/>
                <a:gd name="connsiteX202" fmla="*/ 99822 w 7118318"/>
                <a:gd name="connsiteY202" fmla="*/ 1465421 h 1466373"/>
                <a:gd name="connsiteX203" fmla="*/ 69152 w 7118318"/>
                <a:gd name="connsiteY203" fmla="*/ 1463135 h 1466373"/>
                <a:gd name="connsiteX204" fmla="*/ 38481 w 7118318"/>
                <a:gd name="connsiteY204" fmla="*/ 1459420 h 1466373"/>
                <a:gd name="connsiteX205" fmla="*/ 7811 w 7118318"/>
                <a:gd name="connsiteY205" fmla="*/ 1454468 h 1466373"/>
                <a:gd name="connsiteX206" fmla="*/ 0 w 7118318"/>
                <a:gd name="connsiteY206" fmla="*/ 1452848 h 146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7118318" h="1466373">
                  <a:moveTo>
                    <a:pt x="7118319" y="0"/>
                  </a:moveTo>
                  <a:lnTo>
                    <a:pt x="7099459" y="8477"/>
                  </a:lnTo>
                  <a:lnTo>
                    <a:pt x="7060026" y="26003"/>
                  </a:lnTo>
                  <a:lnTo>
                    <a:pt x="7020687" y="43434"/>
                  </a:lnTo>
                  <a:lnTo>
                    <a:pt x="6981349" y="60865"/>
                  </a:lnTo>
                  <a:lnTo>
                    <a:pt x="6942106" y="78105"/>
                  </a:lnTo>
                  <a:lnTo>
                    <a:pt x="6902863" y="95345"/>
                  </a:lnTo>
                  <a:lnTo>
                    <a:pt x="6863810" y="112490"/>
                  </a:lnTo>
                  <a:lnTo>
                    <a:pt x="6824663" y="129540"/>
                  </a:lnTo>
                  <a:lnTo>
                    <a:pt x="6785611" y="146590"/>
                  </a:lnTo>
                  <a:lnTo>
                    <a:pt x="6746653" y="163449"/>
                  </a:lnTo>
                  <a:lnTo>
                    <a:pt x="6707696" y="180213"/>
                  </a:lnTo>
                  <a:lnTo>
                    <a:pt x="6668834" y="196977"/>
                  </a:lnTo>
                  <a:lnTo>
                    <a:pt x="6629972" y="213646"/>
                  </a:lnTo>
                  <a:lnTo>
                    <a:pt x="6591205" y="230124"/>
                  </a:lnTo>
                  <a:lnTo>
                    <a:pt x="6552343" y="246602"/>
                  </a:lnTo>
                  <a:lnTo>
                    <a:pt x="6513671" y="262985"/>
                  </a:lnTo>
                  <a:lnTo>
                    <a:pt x="6475095" y="279273"/>
                  </a:lnTo>
                  <a:lnTo>
                    <a:pt x="6436424" y="295466"/>
                  </a:lnTo>
                  <a:lnTo>
                    <a:pt x="6397943" y="311563"/>
                  </a:lnTo>
                  <a:lnTo>
                    <a:pt x="6359462" y="327565"/>
                  </a:lnTo>
                  <a:lnTo>
                    <a:pt x="6320981" y="343471"/>
                  </a:lnTo>
                  <a:lnTo>
                    <a:pt x="6282595" y="359378"/>
                  </a:lnTo>
                  <a:lnTo>
                    <a:pt x="6244209" y="375095"/>
                  </a:lnTo>
                  <a:lnTo>
                    <a:pt x="6205919" y="390716"/>
                  </a:lnTo>
                  <a:lnTo>
                    <a:pt x="6167723" y="406337"/>
                  </a:lnTo>
                  <a:lnTo>
                    <a:pt x="6129528" y="421862"/>
                  </a:lnTo>
                  <a:lnTo>
                    <a:pt x="6091333" y="437293"/>
                  </a:lnTo>
                  <a:lnTo>
                    <a:pt x="6053233" y="452533"/>
                  </a:lnTo>
                  <a:lnTo>
                    <a:pt x="6015228" y="467868"/>
                  </a:lnTo>
                  <a:lnTo>
                    <a:pt x="5977223" y="483013"/>
                  </a:lnTo>
                  <a:lnTo>
                    <a:pt x="5939219" y="498062"/>
                  </a:lnTo>
                  <a:lnTo>
                    <a:pt x="5901309" y="513112"/>
                  </a:lnTo>
                  <a:lnTo>
                    <a:pt x="5863495" y="527971"/>
                  </a:lnTo>
                  <a:lnTo>
                    <a:pt x="5825681" y="542830"/>
                  </a:lnTo>
                  <a:lnTo>
                    <a:pt x="5787867" y="557689"/>
                  </a:lnTo>
                  <a:lnTo>
                    <a:pt x="5750243" y="572357"/>
                  </a:lnTo>
                  <a:lnTo>
                    <a:pt x="5712524" y="587026"/>
                  </a:lnTo>
                  <a:lnTo>
                    <a:pt x="5674900" y="601599"/>
                  </a:lnTo>
                  <a:lnTo>
                    <a:pt x="5637371" y="616077"/>
                  </a:lnTo>
                  <a:lnTo>
                    <a:pt x="5599843" y="630555"/>
                  </a:lnTo>
                  <a:lnTo>
                    <a:pt x="5562410" y="644938"/>
                  </a:lnTo>
                  <a:lnTo>
                    <a:pt x="5524976" y="659225"/>
                  </a:lnTo>
                  <a:lnTo>
                    <a:pt x="5487543" y="673513"/>
                  </a:lnTo>
                  <a:lnTo>
                    <a:pt x="5450205" y="687705"/>
                  </a:lnTo>
                  <a:lnTo>
                    <a:pt x="5412962" y="701897"/>
                  </a:lnTo>
                  <a:lnTo>
                    <a:pt x="5375720" y="715994"/>
                  </a:lnTo>
                  <a:lnTo>
                    <a:pt x="5338572" y="730091"/>
                  </a:lnTo>
                  <a:lnTo>
                    <a:pt x="5301425" y="744093"/>
                  </a:lnTo>
                  <a:lnTo>
                    <a:pt x="5264373" y="758095"/>
                  </a:lnTo>
                  <a:lnTo>
                    <a:pt x="5227320" y="772001"/>
                  </a:lnTo>
                  <a:lnTo>
                    <a:pt x="5190268" y="786003"/>
                  </a:lnTo>
                  <a:lnTo>
                    <a:pt x="5153311" y="799909"/>
                  </a:lnTo>
                  <a:lnTo>
                    <a:pt x="5116449" y="813721"/>
                  </a:lnTo>
                  <a:lnTo>
                    <a:pt x="5079587" y="827532"/>
                  </a:lnTo>
                  <a:lnTo>
                    <a:pt x="5042726" y="841438"/>
                  </a:lnTo>
                  <a:lnTo>
                    <a:pt x="5006055" y="855250"/>
                  </a:lnTo>
                  <a:lnTo>
                    <a:pt x="4969288" y="868966"/>
                  </a:lnTo>
                  <a:lnTo>
                    <a:pt x="4932617" y="882777"/>
                  </a:lnTo>
                  <a:lnTo>
                    <a:pt x="4896041" y="896588"/>
                  </a:lnTo>
                  <a:lnTo>
                    <a:pt x="4859465" y="910400"/>
                  </a:lnTo>
                  <a:lnTo>
                    <a:pt x="4822889" y="924211"/>
                  </a:lnTo>
                  <a:lnTo>
                    <a:pt x="4786408" y="938022"/>
                  </a:lnTo>
                  <a:lnTo>
                    <a:pt x="4750023" y="951833"/>
                  </a:lnTo>
                  <a:lnTo>
                    <a:pt x="4713542" y="965645"/>
                  </a:lnTo>
                  <a:lnTo>
                    <a:pt x="4677251" y="979456"/>
                  </a:lnTo>
                  <a:lnTo>
                    <a:pt x="4640961" y="993362"/>
                  </a:lnTo>
                  <a:lnTo>
                    <a:pt x="4604671" y="1007269"/>
                  </a:lnTo>
                  <a:lnTo>
                    <a:pt x="4568476" y="1021271"/>
                  </a:lnTo>
                  <a:lnTo>
                    <a:pt x="4532281" y="1035272"/>
                  </a:lnTo>
                  <a:lnTo>
                    <a:pt x="4496181" y="1049369"/>
                  </a:lnTo>
                  <a:lnTo>
                    <a:pt x="4460177" y="1063466"/>
                  </a:lnTo>
                  <a:lnTo>
                    <a:pt x="4424077" y="1077563"/>
                  </a:lnTo>
                  <a:lnTo>
                    <a:pt x="4388168" y="1091660"/>
                  </a:lnTo>
                  <a:lnTo>
                    <a:pt x="4352163" y="1104138"/>
                  </a:lnTo>
                  <a:lnTo>
                    <a:pt x="4316254" y="1114711"/>
                  </a:lnTo>
                  <a:lnTo>
                    <a:pt x="4280440" y="1123379"/>
                  </a:lnTo>
                  <a:lnTo>
                    <a:pt x="4244626" y="1130237"/>
                  </a:lnTo>
                  <a:lnTo>
                    <a:pt x="4208907" y="1135380"/>
                  </a:lnTo>
                  <a:lnTo>
                    <a:pt x="4173188" y="1138809"/>
                  </a:lnTo>
                  <a:lnTo>
                    <a:pt x="4137470" y="1140714"/>
                  </a:lnTo>
                  <a:lnTo>
                    <a:pt x="4101846" y="1141095"/>
                  </a:lnTo>
                  <a:lnTo>
                    <a:pt x="4066318" y="1140047"/>
                  </a:lnTo>
                  <a:lnTo>
                    <a:pt x="4030694" y="1137666"/>
                  </a:lnTo>
                  <a:lnTo>
                    <a:pt x="3995261" y="1133951"/>
                  </a:lnTo>
                  <a:lnTo>
                    <a:pt x="3959828" y="1128998"/>
                  </a:lnTo>
                  <a:lnTo>
                    <a:pt x="3924396" y="1122807"/>
                  </a:lnTo>
                  <a:lnTo>
                    <a:pt x="3889058" y="1115568"/>
                  </a:lnTo>
                  <a:lnTo>
                    <a:pt x="3853720" y="1107281"/>
                  </a:lnTo>
                  <a:lnTo>
                    <a:pt x="3818477" y="1098042"/>
                  </a:lnTo>
                  <a:lnTo>
                    <a:pt x="3783235" y="1087850"/>
                  </a:lnTo>
                  <a:lnTo>
                    <a:pt x="3748088" y="1076801"/>
                  </a:lnTo>
                  <a:lnTo>
                    <a:pt x="3712940" y="1064990"/>
                  </a:lnTo>
                  <a:lnTo>
                    <a:pt x="3677793" y="1052417"/>
                  </a:lnTo>
                  <a:lnTo>
                    <a:pt x="3642741" y="1039082"/>
                  </a:lnTo>
                  <a:lnTo>
                    <a:pt x="3607784" y="1025271"/>
                  </a:lnTo>
                  <a:lnTo>
                    <a:pt x="3572828" y="1010793"/>
                  </a:lnTo>
                  <a:lnTo>
                    <a:pt x="3537871" y="995743"/>
                  </a:lnTo>
                  <a:lnTo>
                    <a:pt x="3503009" y="980313"/>
                  </a:lnTo>
                  <a:lnTo>
                    <a:pt x="3468243" y="964406"/>
                  </a:lnTo>
                  <a:lnTo>
                    <a:pt x="3433477" y="948214"/>
                  </a:lnTo>
                  <a:lnTo>
                    <a:pt x="3398711" y="931640"/>
                  </a:lnTo>
                  <a:lnTo>
                    <a:pt x="3364040" y="914781"/>
                  </a:lnTo>
                  <a:lnTo>
                    <a:pt x="3329369" y="897826"/>
                  </a:lnTo>
                  <a:lnTo>
                    <a:pt x="3294793" y="880586"/>
                  </a:lnTo>
                  <a:lnTo>
                    <a:pt x="3260217" y="863251"/>
                  </a:lnTo>
                  <a:lnTo>
                    <a:pt x="3225737" y="845820"/>
                  </a:lnTo>
                  <a:lnTo>
                    <a:pt x="3191256" y="828389"/>
                  </a:lnTo>
                  <a:lnTo>
                    <a:pt x="3156776" y="810959"/>
                  </a:lnTo>
                  <a:lnTo>
                    <a:pt x="3122390" y="793623"/>
                  </a:lnTo>
                  <a:lnTo>
                    <a:pt x="3088100" y="776383"/>
                  </a:lnTo>
                  <a:lnTo>
                    <a:pt x="3053810" y="759143"/>
                  </a:lnTo>
                  <a:lnTo>
                    <a:pt x="3019521" y="742188"/>
                  </a:lnTo>
                  <a:lnTo>
                    <a:pt x="2985326" y="725424"/>
                  </a:lnTo>
                  <a:lnTo>
                    <a:pt x="2951226" y="708946"/>
                  </a:lnTo>
                  <a:lnTo>
                    <a:pt x="2917031" y="692658"/>
                  </a:lnTo>
                  <a:lnTo>
                    <a:pt x="2883027" y="676751"/>
                  </a:lnTo>
                  <a:lnTo>
                    <a:pt x="2848928" y="661226"/>
                  </a:lnTo>
                  <a:lnTo>
                    <a:pt x="2814923" y="646081"/>
                  </a:lnTo>
                  <a:lnTo>
                    <a:pt x="2781014" y="631317"/>
                  </a:lnTo>
                  <a:lnTo>
                    <a:pt x="2747105" y="616934"/>
                  </a:lnTo>
                  <a:lnTo>
                    <a:pt x="2713196" y="603123"/>
                  </a:lnTo>
                  <a:lnTo>
                    <a:pt x="2679383" y="589788"/>
                  </a:lnTo>
                  <a:lnTo>
                    <a:pt x="2645664" y="577025"/>
                  </a:lnTo>
                  <a:lnTo>
                    <a:pt x="2611946" y="564833"/>
                  </a:lnTo>
                  <a:lnTo>
                    <a:pt x="2578227" y="553212"/>
                  </a:lnTo>
                  <a:lnTo>
                    <a:pt x="2544509" y="542258"/>
                  </a:lnTo>
                  <a:lnTo>
                    <a:pt x="2510981" y="531876"/>
                  </a:lnTo>
                  <a:lnTo>
                    <a:pt x="2477357" y="522161"/>
                  </a:lnTo>
                  <a:lnTo>
                    <a:pt x="2443829" y="513207"/>
                  </a:lnTo>
                  <a:lnTo>
                    <a:pt x="2410397" y="504920"/>
                  </a:lnTo>
                  <a:lnTo>
                    <a:pt x="2376869" y="497396"/>
                  </a:lnTo>
                  <a:lnTo>
                    <a:pt x="2343531" y="490633"/>
                  </a:lnTo>
                  <a:lnTo>
                    <a:pt x="2310098" y="484632"/>
                  </a:lnTo>
                  <a:lnTo>
                    <a:pt x="2276761" y="479393"/>
                  </a:lnTo>
                  <a:lnTo>
                    <a:pt x="2243519" y="475012"/>
                  </a:lnTo>
                  <a:lnTo>
                    <a:pt x="2210276" y="471392"/>
                  </a:lnTo>
                  <a:lnTo>
                    <a:pt x="2177034" y="468630"/>
                  </a:lnTo>
                  <a:lnTo>
                    <a:pt x="2143887" y="466820"/>
                  </a:lnTo>
                  <a:lnTo>
                    <a:pt x="2110740" y="465772"/>
                  </a:lnTo>
                  <a:lnTo>
                    <a:pt x="2077688" y="465677"/>
                  </a:lnTo>
                  <a:lnTo>
                    <a:pt x="2044636" y="466439"/>
                  </a:lnTo>
                  <a:lnTo>
                    <a:pt x="2011680" y="468154"/>
                  </a:lnTo>
                  <a:lnTo>
                    <a:pt x="1978628" y="470725"/>
                  </a:lnTo>
                  <a:lnTo>
                    <a:pt x="1945767" y="474345"/>
                  </a:lnTo>
                  <a:lnTo>
                    <a:pt x="1912811" y="478822"/>
                  </a:lnTo>
                  <a:lnTo>
                    <a:pt x="1879949" y="484251"/>
                  </a:lnTo>
                  <a:lnTo>
                    <a:pt x="1847183" y="490538"/>
                  </a:lnTo>
                  <a:lnTo>
                    <a:pt x="1814417" y="497872"/>
                  </a:lnTo>
                  <a:lnTo>
                    <a:pt x="1781651" y="506254"/>
                  </a:lnTo>
                  <a:lnTo>
                    <a:pt x="1748981" y="515493"/>
                  </a:lnTo>
                  <a:lnTo>
                    <a:pt x="1716310" y="525780"/>
                  </a:lnTo>
                  <a:lnTo>
                    <a:pt x="1683639" y="536924"/>
                  </a:lnTo>
                  <a:lnTo>
                    <a:pt x="1651064" y="549116"/>
                  </a:lnTo>
                  <a:lnTo>
                    <a:pt x="1618583" y="562356"/>
                  </a:lnTo>
                  <a:lnTo>
                    <a:pt x="1586008" y="576453"/>
                  </a:lnTo>
                  <a:lnTo>
                    <a:pt x="1553528" y="591598"/>
                  </a:lnTo>
                  <a:lnTo>
                    <a:pt x="1521143" y="607695"/>
                  </a:lnTo>
                  <a:lnTo>
                    <a:pt x="1488757" y="624745"/>
                  </a:lnTo>
                  <a:lnTo>
                    <a:pt x="1456373" y="642842"/>
                  </a:lnTo>
                  <a:lnTo>
                    <a:pt x="1423988" y="661892"/>
                  </a:lnTo>
                  <a:lnTo>
                    <a:pt x="1391793" y="681800"/>
                  </a:lnTo>
                  <a:lnTo>
                    <a:pt x="1359503" y="702755"/>
                  </a:lnTo>
                  <a:lnTo>
                    <a:pt x="1327309" y="724662"/>
                  </a:lnTo>
                  <a:lnTo>
                    <a:pt x="1295114" y="747522"/>
                  </a:lnTo>
                  <a:lnTo>
                    <a:pt x="1262920" y="771239"/>
                  </a:lnTo>
                  <a:lnTo>
                    <a:pt x="1230821" y="795909"/>
                  </a:lnTo>
                  <a:lnTo>
                    <a:pt x="1198721" y="821531"/>
                  </a:lnTo>
                  <a:lnTo>
                    <a:pt x="1166717" y="848011"/>
                  </a:lnTo>
                  <a:lnTo>
                    <a:pt x="1134713" y="875443"/>
                  </a:lnTo>
                  <a:lnTo>
                    <a:pt x="1102709" y="903732"/>
                  </a:lnTo>
                  <a:lnTo>
                    <a:pt x="1070801" y="932879"/>
                  </a:lnTo>
                  <a:lnTo>
                    <a:pt x="1038892" y="962882"/>
                  </a:lnTo>
                  <a:lnTo>
                    <a:pt x="1007078" y="993553"/>
                  </a:lnTo>
                  <a:lnTo>
                    <a:pt x="975265" y="1024033"/>
                  </a:lnTo>
                  <a:lnTo>
                    <a:pt x="943451" y="1053751"/>
                  </a:lnTo>
                  <a:lnTo>
                    <a:pt x="911733" y="1082707"/>
                  </a:lnTo>
                  <a:lnTo>
                    <a:pt x="880015" y="1110901"/>
                  </a:lnTo>
                  <a:lnTo>
                    <a:pt x="848297" y="1138238"/>
                  </a:lnTo>
                  <a:lnTo>
                    <a:pt x="816674" y="1164812"/>
                  </a:lnTo>
                  <a:lnTo>
                    <a:pt x="785051" y="1190339"/>
                  </a:lnTo>
                  <a:lnTo>
                    <a:pt x="753523" y="1215009"/>
                  </a:lnTo>
                  <a:lnTo>
                    <a:pt x="721995" y="1238726"/>
                  </a:lnTo>
                  <a:lnTo>
                    <a:pt x="690563" y="1261396"/>
                  </a:lnTo>
                  <a:lnTo>
                    <a:pt x="659130" y="1283018"/>
                  </a:lnTo>
                  <a:lnTo>
                    <a:pt x="627698" y="1303592"/>
                  </a:lnTo>
                  <a:lnTo>
                    <a:pt x="596360" y="1323023"/>
                  </a:lnTo>
                  <a:lnTo>
                    <a:pt x="565023" y="1341310"/>
                  </a:lnTo>
                  <a:lnTo>
                    <a:pt x="533686" y="1358456"/>
                  </a:lnTo>
                  <a:lnTo>
                    <a:pt x="502444" y="1374362"/>
                  </a:lnTo>
                  <a:lnTo>
                    <a:pt x="471202" y="1389031"/>
                  </a:lnTo>
                  <a:lnTo>
                    <a:pt x="440055" y="1402556"/>
                  </a:lnTo>
                  <a:lnTo>
                    <a:pt x="408908" y="1414843"/>
                  </a:lnTo>
                  <a:lnTo>
                    <a:pt x="377857" y="1425797"/>
                  </a:lnTo>
                  <a:lnTo>
                    <a:pt x="346805" y="1435513"/>
                  </a:lnTo>
                  <a:lnTo>
                    <a:pt x="315754" y="1443895"/>
                  </a:lnTo>
                  <a:lnTo>
                    <a:pt x="284798" y="1450943"/>
                  </a:lnTo>
                  <a:lnTo>
                    <a:pt x="253937" y="1456753"/>
                  </a:lnTo>
                  <a:lnTo>
                    <a:pt x="222980" y="1461135"/>
                  </a:lnTo>
                  <a:lnTo>
                    <a:pt x="192119" y="1464183"/>
                  </a:lnTo>
                  <a:lnTo>
                    <a:pt x="161354" y="1465993"/>
                  </a:lnTo>
                  <a:lnTo>
                    <a:pt x="130588" y="1466374"/>
                  </a:lnTo>
                  <a:lnTo>
                    <a:pt x="99822" y="1465421"/>
                  </a:lnTo>
                  <a:lnTo>
                    <a:pt x="69152" y="1463135"/>
                  </a:lnTo>
                  <a:lnTo>
                    <a:pt x="38481" y="1459420"/>
                  </a:lnTo>
                  <a:lnTo>
                    <a:pt x="7811" y="1454468"/>
                  </a:lnTo>
                  <a:lnTo>
                    <a:pt x="0" y="1452848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任意多边形: 形状 93"/>
            <p:cNvSpPr/>
            <p:nvPr/>
          </p:nvSpPr>
          <p:spPr>
            <a:xfrm>
              <a:off x="664019" y="1120162"/>
              <a:ext cx="7118318" cy="1543145"/>
            </a:xfrm>
            <a:custGeom>
              <a:avLst/>
              <a:gdLst>
                <a:gd name="connsiteX0" fmla="*/ 7118319 w 7118318"/>
                <a:gd name="connsiteY0" fmla="*/ 0 h 1543145"/>
                <a:gd name="connsiteX1" fmla="*/ 7087172 w 7118318"/>
                <a:gd name="connsiteY1" fmla="*/ 13906 h 1543145"/>
                <a:gd name="connsiteX2" fmla="*/ 7047357 w 7118318"/>
                <a:gd name="connsiteY2" fmla="*/ 31718 h 1543145"/>
                <a:gd name="connsiteX3" fmla="*/ 7007638 w 7118318"/>
                <a:gd name="connsiteY3" fmla="*/ 49339 h 1543145"/>
                <a:gd name="connsiteX4" fmla="*/ 6968014 w 7118318"/>
                <a:gd name="connsiteY4" fmla="*/ 66866 h 1543145"/>
                <a:gd name="connsiteX5" fmla="*/ 6928295 w 7118318"/>
                <a:gd name="connsiteY5" fmla="*/ 84392 h 1543145"/>
                <a:gd name="connsiteX6" fmla="*/ 6888766 w 7118318"/>
                <a:gd name="connsiteY6" fmla="*/ 101822 h 1543145"/>
                <a:gd name="connsiteX7" fmla="*/ 6849237 w 7118318"/>
                <a:gd name="connsiteY7" fmla="*/ 119158 h 1543145"/>
                <a:gd name="connsiteX8" fmla="*/ 6809708 w 7118318"/>
                <a:gd name="connsiteY8" fmla="*/ 136398 h 1543145"/>
                <a:gd name="connsiteX9" fmla="*/ 6770370 w 7118318"/>
                <a:gd name="connsiteY9" fmla="*/ 153638 h 1543145"/>
                <a:gd name="connsiteX10" fmla="*/ 6730937 w 7118318"/>
                <a:gd name="connsiteY10" fmla="*/ 170688 h 1543145"/>
                <a:gd name="connsiteX11" fmla="*/ 6691598 w 7118318"/>
                <a:gd name="connsiteY11" fmla="*/ 187738 h 1543145"/>
                <a:gd name="connsiteX12" fmla="*/ 6652355 w 7118318"/>
                <a:gd name="connsiteY12" fmla="*/ 204692 h 1543145"/>
                <a:gd name="connsiteX13" fmla="*/ 6613112 w 7118318"/>
                <a:gd name="connsiteY13" fmla="*/ 221551 h 1543145"/>
                <a:gd name="connsiteX14" fmla="*/ 6573965 w 7118318"/>
                <a:gd name="connsiteY14" fmla="*/ 238316 h 1543145"/>
                <a:gd name="connsiteX15" fmla="*/ 6534912 w 7118318"/>
                <a:gd name="connsiteY15" fmla="*/ 254984 h 1543145"/>
                <a:gd name="connsiteX16" fmla="*/ 6495860 w 7118318"/>
                <a:gd name="connsiteY16" fmla="*/ 271653 h 1543145"/>
                <a:gd name="connsiteX17" fmla="*/ 6456807 w 7118318"/>
                <a:gd name="connsiteY17" fmla="*/ 288131 h 1543145"/>
                <a:gd name="connsiteX18" fmla="*/ 6417850 w 7118318"/>
                <a:gd name="connsiteY18" fmla="*/ 304609 h 1543145"/>
                <a:gd name="connsiteX19" fmla="*/ 6378988 w 7118318"/>
                <a:gd name="connsiteY19" fmla="*/ 320992 h 1543145"/>
                <a:gd name="connsiteX20" fmla="*/ 6340126 w 7118318"/>
                <a:gd name="connsiteY20" fmla="*/ 337280 h 1543145"/>
                <a:gd name="connsiteX21" fmla="*/ 6301359 w 7118318"/>
                <a:gd name="connsiteY21" fmla="*/ 353473 h 1543145"/>
                <a:gd name="connsiteX22" fmla="*/ 6262497 w 7118318"/>
                <a:gd name="connsiteY22" fmla="*/ 369665 h 1543145"/>
                <a:gd name="connsiteX23" fmla="*/ 6223826 w 7118318"/>
                <a:gd name="connsiteY23" fmla="*/ 385667 h 1543145"/>
                <a:gd name="connsiteX24" fmla="*/ 6185154 w 7118318"/>
                <a:gd name="connsiteY24" fmla="*/ 401669 h 1543145"/>
                <a:gd name="connsiteX25" fmla="*/ 6146578 w 7118318"/>
                <a:gd name="connsiteY25" fmla="*/ 417576 h 1543145"/>
                <a:gd name="connsiteX26" fmla="*/ 6108002 w 7118318"/>
                <a:gd name="connsiteY26" fmla="*/ 433388 h 1543145"/>
                <a:gd name="connsiteX27" fmla="*/ 6069521 w 7118318"/>
                <a:gd name="connsiteY27" fmla="*/ 449199 h 1543145"/>
                <a:gd name="connsiteX28" fmla="*/ 6031040 w 7118318"/>
                <a:gd name="connsiteY28" fmla="*/ 464820 h 1543145"/>
                <a:gd name="connsiteX29" fmla="*/ 5992654 w 7118318"/>
                <a:gd name="connsiteY29" fmla="*/ 480441 h 1543145"/>
                <a:gd name="connsiteX30" fmla="*/ 5954268 w 7118318"/>
                <a:gd name="connsiteY30" fmla="*/ 496062 h 1543145"/>
                <a:gd name="connsiteX31" fmla="*/ 5915978 w 7118318"/>
                <a:gd name="connsiteY31" fmla="*/ 511492 h 1543145"/>
                <a:gd name="connsiteX32" fmla="*/ 5877687 w 7118318"/>
                <a:gd name="connsiteY32" fmla="*/ 526923 h 1543145"/>
                <a:gd name="connsiteX33" fmla="*/ 5839587 w 7118318"/>
                <a:gd name="connsiteY33" fmla="*/ 542258 h 1543145"/>
                <a:gd name="connsiteX34" fmla="*/ 5801392 w 7118318"/>
                <a:gd name="connsiteY34" fmla="*/ 557593 h 1543145"/>
                <a:gd name="connsiteX35" fmla="*/ 5763292 w 7118318"/>
                <a:gd name="connsiteY35" fmla="*/ 572738 h 1543145"/>
                <a:gd name="connsiteX36" fmla="*/ 5725192 w 7118318"/>
                <a:gd name="connsiteY36" fmla="*/ 587883 h 1543145"/>
                <a:gd name="connsiteX37" fmla="*/ 5687187 w 7118318"/>
                <a:gd name="connsiteY37" fmla="*/ 603028 h 1543145"/>
                <a:gd name="connsiteX38" fmla="*/ 5649278 w 7118318"/>
                <a:gd name="connsiteY38" fmla="*/ 618077 h 1543145"/>
                <a:gd name="connsiteX39" fmla="*/ 5611368 w 7118318"/>
                <a:gd name="connsiteY39" fmla="*/ 633031 h 1543145"/>
                <a:gd name="connsiteX40" fmla="*/ 5573554 w 7118318"/>
                <a:gd name="connsiteY40" fmla="*/ 647986 h 1543145"/>
                <a:gd name="connsiteX41" fmla="*/ 5535644 w 7118318"/>
                <a:gd name="connsiteY41" fmla="*/ 662940 h 1543145"/>
                <a:gd name="connsiteX42" fmla="*/ 5497926 w 7118318"/>
                <a:gd name="connsiteY42" fmla="*/ 677799 h 1543145"/>
                <a:gd name="connsiteX43" fmla="*/ 5460207 w 7118318"/>
                <a:gd name="connsiteY43" fmla="*/ 692563 h 1543145"/>
                <a:gd name="connsiteX44" fmla="*/ 5422487 w 7118318"/>
                <a:gd name="connsiteY44" fmla="*/ 707326 h 1543145"/>
                <a:gd name="connsiteX45" fmla="*/ 5384959 w 7118318"/>
                <a:gd name="connsiteY45" fmla="*/ 722090 h 1543145"/>
                <a:gd name="connsiteX46" fmla="*/ 5347336 w 7118318"/>
                <a:gd name="connsiteY46" fmla="*/ 736759 h 1543145"/>
                <a:gd name="connsiteX47" fmla="*/ 5309807 w 7118318"/>
                <a:gd name="connsiteY47" fmla="*/ 751427 h 1543145"/>
                <a:gd name="connsiteX48" fmla="*/ 5272373 w 7118318"/>
                <a:gd name="connsiteY48" fmla="*/ 766096 h 1543145"/>
                <a:gd name="connsiteX49" fmla="*/ 5234940 w 7118318"/>
                <a:gd name="connsiteY49" fmla="*/ 780669 h 1543145"/>
                <a:gd name="connsiteX50" fmla="*/ 5197507 w 7118318"/>
                <a:gd name="connsiteY50" fmla="*/ 795242 h 1543145"/>
                <a:gd name="connsiteX51" fmla="*/ 5160264 w 7118318"/>
                <a:gd name="connsiteY51" fmla="*/ 809816 h 1543145"/>
                <a:gd name="connsiteX52" fmla="*/ 5122926 w 7118318"/>
                <a:gd name="connsiteY52" fmla="*/ 824293 h 1543145"/>
                <a:gd name="connsiteX53" fmla="*/ 5085683 w 7118318"/>
                <a:gd name="connsiteY53" fmla="*/ 838867 h 1543145"/>
                <a:gd name="connsiteX54" fmla="*/ 5048536 w 7118318"/>
                <a:gd name="connsiteY54" fmla="*/ 853345 h 1543145"/>
                <a:gd name="connsiteX55" fmla="*/ 5011389 w 7118318"/>
                <a:gd name="connsiteY55" fmla="*/ 867918 h 1543145"/>
                <a:gd name="connsiteX56" fmla="*/ 4974336 w 7118318"/>
                <a:gd name="connsiteY56" fmla="*/ 882396 h 1543145"/>
                <a:gd name="connsiteX57" fmla="*/ 4937284 w 7118318"/>
                <a:gd name="connsiteY57" fmla="*/ 896874 h 1543145"/>
                <a:gd name="connsiteX58" fmla="*/ 4900232 w 7118318"/>
                <a:gd name="connsiteY58" fmla="*/ 911352 h 1543145"/>
                <a:gd name="connsiteX59" fmla="*/ 4863275 w 7118318"/>
                <a:gd name="connsiteY59" fmla="*/ 925925 h 1543145"/>
                <a:gd name="connsiteX60" fmla="*/ 4826413 w 7118318"/>
                <a:gd name="connsiteY60" fmla="*/ 940403 h 1543145"/>
                <a:gd name="connsiteX61" fmla="*/ 4789551 w 7118318"/>
                <a:gd name="connsiteY61" fmla="*/ 954976 h 1543145"/>
                <a:gd name="connsiteX62" fmla="*/ 4752785 w 7118318"/>
                <a:gd name="connsiteY62" fmla="*/ 969550 h 1543145"/>
                <a:gd name="connsiteX63" fmla="*/ 4716018 w 7118318"/>
                <a:gd name="connsiteY63" fmla="*/ 984123 h 1543145"/>
                <a:gd name="connsiteX64" fmla="*/ 4679252 w 7118318"/>
                <a:gd name="connsiteY64" fmla="*/ 998696 h 1543145"/>
                <a:gd name="connsiteX65" fmla="*/ 4642581 w 7118318"/>
                <a:gd name="connsiteY65" fmla="*/ 1013365 h 1543145"/>
                <a:gd name="connsiteX66" fmla="*/ 4606005 w 7118318"/>
                <a:gd name="connsiteY66" fmla="*/ 1028033 h 1543145"/>
                <a:gd name="connsiteX67" fmla="*/ 4569428 w 7118318"/>
                <a:gd name="connsiteY67" fmla="*/ 1042797 h 1543145"/>
                <a:gd name="connsiteX68" fmla="*/ 4532852 w 7118318"/>
                <a:gd name="connsiteY68" fmla="*/ 1057561 h 1543145"/>
                <a:gd name="connsiteX69" fmla="*/ 4496372 w 7118318"/>
                <a:gd name="connsiteY69" fmla="*/ 1072325 h 1543145"/>
                <a:gd name="connsiteX70" fmla="*/ 4459986 w 7118318"/>
                <a:gd name="connsiteY70" fmla="*/ 1087184 h 1543145"/>
                <a:gd name="connsiteX71" fmla="*/ 4423601 w 7118318"/>
                <a:gd name="connsiteY71" fmla="*/ 1102138 h 1543145"/>
                <a:gd name="connsiteX72" fmla="*/ 4387215 w 7118318"/>
                <a:gd name="connsiteY72" fmla="*/ 1116997 h 1543145"/>
                <a:gd name="connsiteX73" fmla="*/ 4350925 w 7118318"/>
                <a:gd name="connsiteY73" fmla="*/ 1130237 h 1543145"/>
                <a:gd name="connsiteX74" fmla="*/ 4314730 w 7118318"/>
                <a:gd name="connsiteY74" fmla="*/ 1141571 h 1543145"/>
                <a:gd name="connsiteX75" fmla="*/ 4278440 w 7118318"/>
                <a:gd name="connsiteY75" fmla="*/ 1151001 h 1543145"/>
                <a:gd name="connsiteX76" fmla="*/ 4242340 w 7118318"/>
                <a:gd name="connsiteY76" fmla="*/ 1158621 h 1543145"/>
                <a:gd name="connsiteX77" fmla="*/ 4206240 w 7118318"/>
                <a:gd name="connsiteY77" fmla="*/ 1164622 h 1543145"/>
                <a:gd name="connsiteX78" fmla="*/ 4170140 w 7118318"/>
                <a:gd name="connsiteY78" fmla="*/ 1168908 h 1543145"/>
                <a:gd name="connsiteX79" fmla="*/ 4134136 w 7118318"/>
                <a:gd name="connsiteY79" fmla="*/ 1171575 h 1543145"/>
                <a:gd name="connsiteX80" fmla="*/ 4098131 w 7118318"/>
                <a:gd name="connsiteY80" fmla="*/ 1172718 h 1543145"/>
                <a:gd name="connsiteX81" fmla="*/ 4062222 w 7118318"/>
                <a:gd name="connsiteY81" fmla="*/ 1172527 h 1543145"/>
                <a:gd name="connsiteX82" fmla="*/ 4026313 w 7118318"/>
                <a:gd name="connsiteY82" fmla="*/ 1170908 h 1543145"/>
                <a:gd name="connsiteX83" fmla="*/ 3990499 w 7118318"/>
                <a:gd name="connsiteY83" fmla="*/ 1167956 h 1543145"/>
                <a:gd name="connsiteX84" fmla="*/ 3954685 w 7118318"/>
                <a:gd name="connsiteY84" fmla="*/ 1163860 h 1543145"/>
                <a:gd name="connsiteX85" fmla="*/ 3918871 w 7118318"/>
                <a:gd name="connsiteY85" fmla="*/ 1158526 h 1543145"/>
                <a:gd name="connsiteX86" fmla="*/ 3883247 w 7118318"/>
                <a:gd name="connsiteY86" fmla="*/ 1152049 h 1543145"/>
                <a:gd name="connsiteX87" fmla="*/ 3847529 w 7118318"/>
                <a:gd name="connsiteY87" fmla="*/ 1144524 h 1543145"/>
                <a:gd name="connsiteX88" fmla="*/ 3811905 w 7118318"/>
                <a:gd name="connsiteY88" fmla="*/ 1136142 h 1543145"/>
                <a:gd name="connsiteX89" fmla="*/ 3776377 w 7118318"/>
                <a:gd name="connsiteY89" fmla="*/ 1126712 h 1543145"/>
                <a:gd name="connsiteX90" fmla="*/ 3740849 w 7118318"/>
                <a:gd name="connsiteY90" fmla="*/ 1116425 h 1543145"/>
                <a:gd name="connsiteX91" fmla="*/ 3705321 w 7118318"/>
                <a:gd name="connsiteY91" fmla="*/ 1105376 h 1543145"/>
                <a:gd name="connsiteX92" fmla="*/ 3669888 w 7118318"/>
                <a:gd name="connsiteY92" fmla="*/ 1093660 h 1543145"/>
                <a:gd name="connsiteX93" fmla="*/ 3634550 w 7118318"/>
                <a:gd name="connsiteY93" fmla="*/ 1081088 h 1543145"/>
                <a:gd name="connsiteX94" fmla="*/ 3599212 w 7118318"/>
                <a:gd name="connsiteY94" fmla="*/ 1068038 h 1543145"/>
                <a:gd name="connsiteX95" fmla="*/ 3563874 w 7118318"/>
                <a:gd name="connsiteY95" fmla="*/ 1054322 h 1543145"/>
                <a:gd name="connsiteX96" fmla="*/ 3528632 w 7118318"/>
                <a:gd name="connsiteY96" fmla="*/ 1040130 h 1543145"/>
                <a:gd name="connsiteX97" fmla="*/ 3493389 w 7118318"/>
                <a:gd name="connsiteY97" fmla="*/ 1025366 h 1543145"/>
                <a:gd name="connsiteX98" fmla="*/ 3458242 w 7118318"/>
                <a:gd name="connsiteY98" fmla="*/ 1010317 h 1543145"/>
                <a:gd name="connsiteX99" fmla="*/ 3423190 w 7118318"/>
                <a:gd name="connsiteY99" fmla="*/ 994791 h 1543145"/>
                <a:gd name="connsiteX100" fmla="*/ 3388042 w 7118318"/>
                <a:gd name="connsiteY100" fmla="*/ 978980 h 1543145"/>
                <a:gd name="connsiteX101" fmla="*/ 3353086 w 7118318"/>
                <a:gd name="connsiteY101" fmla="*/ 962977 h 1543145"/>
                <a:gd name="connsiteX102" fmla="*/ 3318034 w 7118318"/>
                <a:gd name="connsiteY102" fmla="*/ 946690 h 1543145"/>
                <a:gd name="connsiteX103" fmla="*/ 3283172 w 7118318"/>
                <a:gd name="connsiteY103" fmla="*/ 930212 h 1543145"/>
                <a:gd name="connsiteX104" fmla="*/ 3248216 w 7118318"/>
                <a:gd name="connsiteY104" fmla="*/ 913638 h 1543145"/>
                <a:gd name="connsiteX105" fmla="*/ 3213449 w 7118318"/>
                <a:gd name="connsiteY105" fmla="*/ 896969 h 1543145"/>
                <a:gd name="connsiteX106" fmla="*/ 3178588 w 7118318"/>
                <a:gd name="connsiteY106" fmla="*/ 880205 h 1543145"/>
                <a:gd name="connsiteX107" fmla="*/ 3143822 w 7118318"/>
                <a:gd name="connsiteY107" fmla="*/ 863537 h 1543145"/>
                <a:gd name="connsiteX108" fmla="*/ 3109151 w 7118318"/>
                <a:gd name="connsiteY108" fmla="*/ 846868 h 1543145"/>
                <a:gd name="connsiteX109" fmla="*/ 3074480 w 7118318"/>
                <a:gd name="connsiteY109" fmla="*/ 830294 h 1543145"/>
                <a:gd name="connsiteX110" fmla="*/ 3039809 w 7118318"/>
                <a:gd name="connsiteY110" fmla="*/ 813816 h 1543145"/>
                <a:gd name="connsiteX111" fmla="*/ 3005233 w 7118318"/>
                <a:gd name="connsiteY111" fmla="*/ 797528 h 1543145"/>
                <a:gd name="connsiteX112" fmla="*/ 2970752 w 7118318"/>
                <a:gd name="connsiteY112" fmla="*/ 781431 h 1543145"/>
                <a:gd name="connsiteX113" fmla="*/ 2936272 w 7118318"/>
                <a:gd name="connsiteY113" fmla="*/ 765620 h 1543145"/>
                <a:gd name="connsiteX114" fmla="*/ 2901791 w 7118318"/>
                <a:gd name="connsiteY114" fmla="*/ 749998 h 1543145"/>
                <a:gd name="connsiteX115" fmla="*/ 2867406 w 7118318"/>
                <a:gd name="connsiteY115" fmla="*/ 734759 h 1543145"/>
                <a:gd name="connsiteX116" fmla="*/ 2833021 w 7118318"/>
                <a:gd name="connsiteY116" fmla="*/ 719804 h 1543145"/>
                <a:gd name="connsiteX117" fmla="*/ 2798731 w 7118318"/>
                <a:gd name="connsiteY117" fmla="*/ 705326 h 1543145"/>
                <a:gd name="connsiteX118" fmla="*/ 2764441 w 7118318"/>
                <a:gd name="connsiteY118" fmla="*/ 691229 h 1543145"/>
                <a:gd name="connsiteX119" fmla="*/ 2730246 w 7118318"/>
                <a:gd name="connsiteY119" fmla="*/ 677513 h 1543145"/>
                <a:gd name="connsiteX120" fmla="*/ 2696051 w 7118318"/>
                <a:gd name="connsiteY120" fmla="*/ 664273 h 1543145"/>
                <a:gd name="connsiteX121" fmla="*/ 2661952 w 7118318"/>
                <a:gd name="connsiteY121" fmla="*/ 651605 h 1543145"/>
                <a:gd name="connsiteX122" fmla="*/ 2627852 w 7118318"/>
                <a:gd name="connsiteY122" fmla="*/ 639413 h 1543145"/>
                <a:gd name="connsiteX123" fmla="*/ 2593753 w 7118318"/>
                <a:gd name="connsiteY123" fmla="*/ 627793 h 1543145"/>
                <a:gd name="connsiteX124" fmla="*/ 2559749 w 7118318"/>
                <a:gd name="connsiteY124" fmla="*/ 616744 h 1543145"/>
                <a:gd name="connsiteX125" fmla="*/ 2525744 w 7118318"/>
                <a:gd name="connsiteY125" fmla="*/ 606362 h 1543145"/>
                <a:gd name="connsiteX126" fmla="*/ 2491835 w 7118318"/>
                <a:gd name="connsiteY126" fmla="*/ 596551 h 1543145"/>
                <a:gd name="connsiteX127" fmla="*/ 2457926 w 7118318"/>
                <a:gd name="connsiteY127" fmla="*/ 587407 h 1543145"/>
                <a:gd name="connsiteX128" fmla="*/ 2424113 w 7118318"/>
                <a:gd name="connsiteY128" fmla="*/ 579025 h 1543145"/>
                <a:gd name="connsiteX129" fmla="*/ 2390299 w 7118318"/>
                <a:gd name="connsiteY129" fmla="*/ 571309 h 1543145"/>
                <a:gd name="connsiteX130" fmla="*/ 2356580 w 7118318"/>
                <a:gd name="connsiteY130" fmla="*/ 564261 h 1543145"/>
                <a:gd name="connsiteX131" fmla="*/ 2322862 w 7118318"/>
                <a:gd name="connsiteY131" fmla="*/ 558070 h 1543145"/>
                <a:gd name="connsiteX132" fmla="*/ 2289143 w 7118318"/>
                <a:gd name="connsiteY132" fmla="*/ 552545 h 1543145"/>
                <a:gd name="connsiteX133" fmla="*/ 2255520 w 7118318"/>
                <a:gd name="connsiteY133" fmla="*/ 547878 h 1543145"/>
                <a:gd name="connsiteX134" fmla="*/ 2221897 w 7118318"/>
                <a:gd name="connsiteY134" fmla="*/ 543973 h 1543145"/>
                <a:gd name="connsiteX135" fmla="*/ 2188369 w 7118318"/>
                <a:gd name="connsiteY135" fmla="*/ 540830 h 1543145"/>
                <a:gd name="connsiteX136" fmla="*/ 2154841 w 7118318"/>
                <a:gd name="connsiteY136" fmla="*/ 538639 h 1543145"/>
                <a:gd name="connsiteX137" fmla="*/ 2121408 w 7118318"/>
                <a:gd name="connsiteY137" fmla="*/ 537210 h 1543145"/>
                <a:gd name="connsiteX138" fmla="*/ 2087975 w 7118318"/>
                <a:gd name="connsiteY138" fmla="*/ 536734 h 1543145"/>
                <a:gd name="connsiteX139" fmla="*/ 2054543 w 7118318"/>
                <a:gd name="connsiteY139" fmla="*/ 537115 h 1543145"/>
                <a:gd name="connsiteX140" fmla="*/ 2021205 w 7118318"/>
                <a:gd name="connsiteY140" fmla="*/ 538353 h 1543145"/>
                <a:gd name="connsiteX141" fmla="*/ 1987868 w 7118318"/>
                <a:gd name="connsiteY141" fmla="*/ 540448 h 1543145"/>
                <a:gd name="connsiteX142" fmla="*/ 1954625 w 7118318"/>
                <a:gd name="connsiteY142" fmla="*/ 543592 h 1543145"/>
                <a:gd name="connsiteX143" fmla="*/ 1921383 w 7118318"/>
                <a:gd name="connsiteY143" fmla="*/ 547592 h 1543145"/>
                <a:gd name="connsiteX144" fmla="*/ 1888141 w 7118318"/>
                <a:gd name="connsiteY144" fmla="*/ 552450 h 1543145"/>
                <a:gd name="connsiteX145" fmla="*/ 1854994 w 7118318"/>
                <a:gd name="connsiteY145" fmla="*/ 558355 h 1543145"/>
                <a:gd name="connsiteX146" fmla="*/ 1821942 w 7118318"/>
                <a:gd name="connsiteY146" fmla="*/ 565118 h 1543145"/>
                <a:gd name="connsiteX147" fmla="*/ 1788890 w 7118318"/>
                <a:gd name="connsiteY147" fmla="*/ 572929 h 1543145"/>
                <a:gd name="connsiteX148" fmla="*/ 1755839 w 7118318"/>
                <a:gd name="connsiteY148" fmla="*/ 581692 h 1543145"/>
                <a:gd name="connsiteX149" fmla="*/ 1722787 w 7118318"/>
                <a:gd name="connsiteY149" fmla="*/ 591312 h 1543145"/>
                <a:gd name="connsiteX150" fmla="*/ 1689830 w 7118318"/>
                <a:gd name="connsiteY150" fmla="*/ 601980 h 1543145"/>
                <a:gd name="connsiteX151" fmla="*/ 1656969 w 7118318"/>
                <a:gd name="connsiteY151" fmla="*/ 613696 h 1543145"/>
                <a:gd name="connsiteX152" fmla="*/ 1624013 w 7118318"/>
                <a:gd name="connsiteY152" fmla="*/ 626269 h 1543145"/>
                <a:gd name="connsiteX153" fmla="*/ 1591247 w 7118318"/>
                <a:gd name="connsiteY153" fmla="*/ 639889 h 1543145"/>
                <a:gd name="connsiteX154" fmla="*/ 1558385 w 7118318"/>
                <a:gd name="connsiteY154" fmla="*/ 654368 h 1543145"/>
                <a:gd name="connsiteX155" fmla="*/ 1525619 w 7118318"/>
                <a:gd name="connsiteY155" fmla="*/ 669988 h 1543145"/>
                <a:gd name="connsiteX156" fmla="*/ 1492853 w 7118318"/>
                <a:gd name="connsiteY156" fmla="*/ 686467 h 1543145"/>
                <a:gd name="connsiteX157" fmla="*/ 1460182 w 7118318"/>
                <a:gd name="connsiteY157" fmla="*/ 703897 h 1543145"/>
                <a:gd name="connsiteX158" fmla="*/ 1427512 w 7118318"/>
                <a:gd name="connsiteY158" fmla="*/ 722376 h 1543145"/>
                <a:gd name="connsiteX159" fmla="*/ 1394936 w 7118318"/>
                <a:gd name="connsiteY159" fmla="*/ 741807 h 1543145"/>
                <a:gd name="connsiteX160" fmla="*/ 1362361 w 7118318"/>
                <a:gd name="connsiteY160" fmla="*/ 762191 h 1543145"/>
                <a:gd name="connsiteX161" fmla="*/ 1329785 w 7118318"/>
                <a:gd name="connsiteY161" fmla="*/ 783526 h 1543145"/>
                <a:gd name="connsiteX162" fmla="*/ 1297305 w 7118318"/>
                <a:gd name="connsiteY162" fmla="*/ 805815 h 1543145"/>
                <a:gd name="connsiteX163" fmla="*/ 1264825 w 7118318"/>
                <a:gd name="connsiteY163" fmla="*/ 829056 h 1543145"/>
                <a:gd name="connsiteX164" fmla="*/ 1232345 w 7118318"/>
                <a:gd name="connsiteY164" fmla="*/ 853250 h 1543145"/>
                <a:gd name="connsiteX165" fmla="*/ 1199960 w 7118318"/>
                <a:gd name="connsiteY165" fmla="*/ 878300 h 1543145"/>
                <a:gd name="connsiteX166" fmla="*/ 1167575 w 7118318"/>
                <a:gd name="connsiteY166" fmla="*/ 904304 h 1543145"/>
                <a:gd name="connsiteX167" fmla="*/ 1135285 w 7118318"/>
                <a:gd name="connsiteY167" fmla="*/ 931259 h 1543145"/>
                <a:gd name="connsiteX168" fmla="*/ 1102995 w 7118318"/>
                <a:gd name="connsiteY168" fmla="*/ 959072 h 1543145"/>
                <a:gd name="connsiteX169" fmla="*/ 1070801 w 7118318"/>
                <a:gd name="connsiteY169" fmla="*/ 987743 h 1543145"/>
                <a:gd name="connsiteX170" fmla="*/ 1038511 w 7118318"/>
                <a:gd name="connsiteY170" fmla="*/ 1017365 h 1543145"/>
                <a:gd name="connsiteX171" fmla="*/ 1006316 w 7118318"/>
                <a:gd name="connsiteY171" fmla="*/ 1047750 h 1543145"/>
                <a:gd name="connsiteX172" fmla="*/ 974217 w 7118318"/>
                <a:gd name="connsiteY172" fmla="*/ 1078897 h 1543145"/>
                <a:gd name="connsiteX173" fmla="*/ 942118 w 7118318"/>
                <a:gd name="connsiteY173" fmla="*/ 1109758 h 1543145"/>
                <a:gd name="connsiteX174" fmla="*/ 910019 w 7118318"/>
                <a:gd name="connsiteY174" fmla="*/ 1139762 h 1543145"/>
                <a:gd name="connsiteX175" fmla="*/ 878015 w 7118318"/>
                <a:gd name="connsiteY175" fmla="*/ 1169003 h 1543145"/>
                <a:gd name="connsiteX176" fmla="*/ 846011 w 7118318"/>
                <a:gd name="connsiteY176" fmla="*/ 1197483 h 1543145"/>
                <a:gd name="connsiteX177" fmla="*/ 814102 w 7118318"/>
                <a:gd name="connsiteY177" fmla="*/ 1225010 h 1543145"/>
                <a:gd name="connsiteX178" fmla="*/ 782193 w 7118318"/>
                <a:gd name="connsiteY178" fmla="*/ 1251585 h 1543145"/>
                <a:gd name="connsiteX179" fmla="*/ 750284 w 7118318"/>
                <a:gd name="connsiteY179" fmla="*/ 1277207 h 1543145"/>
                <a:gd name="connsiteX180" fmla="*/ 718471 w 7118318"/>
                <a:gd name="connsiteY180" fmla="*/ 1301877 h 1543145"/>
                <a:gd name="connsiteX181" fmla="*/ 686657 w 7118318"/>
                <a:gd name="connsiteY181" fmla="*/ 1325499 h 1543145"/>
                <a:gd name="connsiteX182" fmla="*/ 654844 w 7118318"/>
                <a:gd name="connsiteY182" fmla="*/ 1348073 h 1543145"/>
                <a:gd name="connsiteX183" fmla="*/ 623126 w 7118318"/>
                <a:gd name="connsiteY183" fmla="*/ 1369505 h 1543145"/>
                <a:gd name="connsiteX184" fmla="*/ 591503 w 7118318"/>
                <a:gd name="connsiteY184" fmla="*/ 1389888 h 1543145"/>
                <a:gd name="connsiteX185" fmla="*/ 559880 w 7118318"/>
                <a:gd name="connsiteY185" fmla="*/ 1409033 h 1543145"/>
                <a:gd name="connsiteX186" fmla="*/ 528257 w 7118318"/>
                <a:gd name="connsiteY186" fmla="*/ 1426940 h 1543145"/>
                <a:gd name="connsiteX187" fmla="*/ 496729 w 7118318"/>
                <a:gd name="connsiteY187" fmla="*/ 1443704 h 1543145"/>
                <a:gd name="connsiteX188" fmla="*/ 465201 w 7118318"/>
                <a:gd name="connsiteY188" fmla="*/ 1459230 h 1543145"/>
                <a:gd name="connsiteX189" fmla="*/ 433673 w 7118318"/>
                <a:gd name="connsiteY189" fmla="*/ 1473518 h 1543145"/>
                <a:gd name="connsiteX190" fmla="*/ 402241 w 7118318"/>
                <a:gd name="connsiteY190" fmla="*/ 1486472 h 1543145"/>
                <a:gd name="connsiteX191" fmla="*/ 370904 w 7118318"/>
                <a:gd name="connsiteY191" fmla="*/ 1498187 h 1543145"/>
                <a:gd name="connsiteX192" fmla="*/ 339471 w 7118318"/>
                <a:gd name="connsiteY192" fmla="*/ 1508474 h 1543145"/>
                <a:gd name="connsiteX193" fmla="*/ 308229 w 7118318"/>
                <a:gd name="connsiteY193" fmla="*/ 1517523 h 1543145"/>
                <a:gd name="connsiteX194" fmla="*/ 276892 w 7118318"/>
                <a:gd name="connsiteY194" fmla="*/ 1525238 h 1543145"/>
                <a:gd name="connsiteX195" fmla="*/ 245650 w 7118318"/>
                <a:gd name="connsiteY195" fmla="*/ 1531525 h 1543145"/>
                <a:gd name="connsiteX196" fmla="*/ 214503 w 7118318"/>
                <a:gd name="connsiteY196" fmla="*/ 1536478 h 1543145"/>
                <a:gd name="connsiteX197" fmla="*/ 183356 w 7118318"/>
                <a:gd name="connsiteY197" fmla="*/ 1540097 h 1543145"/>
                <a:gd name="connsiteX198" fmla="*/ 152210 w 7118318"/>
                <a:gd name="connsiteY198" fmla="*/ 1542288 h 1543145"/>
                <a:gd name="connsiteX199" fmla="*/ 121158 w 7118318"/>
                <a:gd name="connsiteY199" fmla="*/ 1543145 h 1543145"/>
                <a:gd name="connsiteX200" fmla="*/ 90107 w 7118318"/>
                <a:gd name="connsiteY200" fmla="*/ 1542574 h 1543145"/>
                <a:gd name="connsiteX201" fmla="*/ 59150 w 7118318"/>
                <a:gd name="connsiteY201" fmla="*/ 1540573 h 1543145"/>
                <a:gd name="connsiteX202" fmla="*/ 28194 w 7118318"/>
                <a:gd name="connsiteY202" fmla="*/ 1537240 h 1543145"/>
                <a:gd name="connsiteX203" fmla="*/ 0 w 7118318"/>
                <a:gd name="connsiteY203" fmla="*/ 1532954 h 154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7118318" h="1543145">
                  <a:moveTo>
                    <a:pt x="7118319" y="0"/>
                  </a:moveTo>
                  <a:lnTo>
                    <a:pt x="7087172" y="13906"/>
                  </a:lnTo>
                  <a:lnTo>
                    <a:pt x="7047357" y="31718"/>
                  </a:lnTo>
                  <a:lnTo>
                    <a:pt x="7007638" y="49339"/>
                  </a:lnTo>
                  <a:lnTo>
                    <a:pt x="6968014" y="66866"/>
                  </a:lnTo>
                  <a:lnTo>
                    <a:pt x="6928295" y="84392"/>
                  </a:lnTo>
                  <a:lnTo>
                    <a:pt x="6888766" y="101822"/>
                  </a:lnTo>
                  <a:lnTo>
                    <a:pt x="6849237" y="119158"/>
                  </a:lnTo>
                  <a:lnTo>
                    <a:pt x="6809708" y="136398"/>
                  </a:lnTo>
                  <a:lnTo>
                    <a:pt x="6770370" y="153638"/>
                  </a:lnTo>
                  <a:lnTo>
                    <a:pt x="6730937" y="170688"/>
                  </a:lnTo>
                  <a:lnTo>
                    <a:pt x="6691598" y="187738"/>
                  </a:lnTo>
                  <a:lnTo>
                    <a:pt x="6652355" y="204692"/>
                  </a:lnTo>
                  <a:lnTo>
                    <a:pt x="6613112" y="221551"/>
                  </a:lnTo>
                  <a:lnTo>
                    <a:pt x="6573965" y="238316"/>
                  </a:lnTo>
                  <a:lnTo>
                    <a:pt x="6534912" y="254984"/>
                  </a:lnTo>
                  <a:lnTo>
                    <a:pt x="6495860" y="271653"/>
                  </a:lnTo>
                  <a:lnTo>
                    <a:pt x="6456807" y="288131"/>
                  </a:lnTo>
                  <a:lnTo>
                    <a:pt x="6417850" y="304609"/>
                  </a:lnTo>
                  <a:lnTo>
                    <a:pt x="6378988" y="320992"/>
                  </a:lnTo>
                  <a:lnTo>
                    <a:pt x="6340126" y="337280"/>
                  </a:lnTo>
                  <a:lnTo>
                    <a:pt x="6301359" y="353473"/>
                  </a:lnTo>
                  <a:lnTo>
                    <a:pt x="6262497" y="369665"/>
                  </a:lnTo>
                  <a:lnTo>
                    <a:pt x="6223826" y="385667"/>
                  </a:lnTo>
                  <a:lnTo>
                    <a:pt x="6185154" y="401669"/>
                  </a:lnTo>
                  <a:lnTo>
                    <a:pt x="6146578" y="417576"/>
                  </a:lnTo>
                  <a:lnTo>
                    <a:pt x="6108002" y="433388"/>
                  </a:lnTo>
                  <a:lnTo>
                    <a:pt x="6069521" y="449199"/>
                  </a:lnTo>
                  <a:lnTo>
                    <a:pt x="6031040" y="464820"/>
                  </a:lnTo>
                  <a:lnTo>
                    <a:pt x="5992654" y="480441"/>
                  </a:lnTo>
                  <a:lnTo>
                    <a:pt x="5954268" y="496062"/>
                  </a:lnTo>
                  <a:lnTo>
                    <a:pt x="5915978" y="511492"/>
                  </a:lnTo>
                  <a:lnTo>
                    <a:pt x="5877687" y="526923"/>
                  </a:lnTo>
                  <a:lnTo>
                    <a:pt x="5839587" y="542258"/>
                  </a:lnTo>
                  <a:lnTo>
                    <a:pt x="5801392" y="557593"/>
                  </a:lnTo>
                  <a:lnTo>
                    <a:pt x="5763292" y="572738"/>
                  </a:lnTo>
                  <a:lnTo>
                    <a:pt x="5725192" y="587883"/>
                  </a:lnTo>
                  <a:lnTo>
                    <a:pt x="5687187" y="603028"/>
                  </a:lnTo>
                  <a:lnTo>
                    <a:pt x="5649278" y="618077"/>
                  </a:lnTo>
                  <a:lnTo>
                    <a:pt x="5611368" y="633031"/>
                  </a:lnTo>
                  <a:lnTo>
                    <a:pt x="5573554" y="647986"/>
                  </a:lnTo>
                  <a:lnTo>
                    <a:pt x="5535644" y="662940"/>
                  </a:lnTo>
                  <a:lnTo>
                    <a:pt x="5497926" y="677799"/>
                  </a:lnTo>
                  <a:lnTo>
                    <a:pt x="5460207" y="692563"/>
                  </a:lnTo>
                  <a:lnTo>
                    <a:pt x="5422487" y="707326"/>
                  </a:lnTo>
                  <a:lnTo>
                    <a:pt x="5384959" y="722090"/>
                  </a:lnTo>
                  <a:lnTo>
                    <a:pt x="5347336" y="736759"/>
                  </a:lnTo>
                  <a:lnTo>
                    <a:pt x="5309807" y="751427"/>
                  </a:lnTo>
                  <a:lnTo>
                    <a:pt x="5272373" y="766096"/>
                  </a:lnTo>
                  <a:lnTo>
                    <a:pt x="5234940" y="780669"/>
                  </a:lnTo>
                  <a:lnTo>
                    <a:pt x="5197507" y="795242"/>
                  </a:lnTo>
                  <a:lnTo>
                    <a:pt x="5160264" y="809816"/>
                  </a:lnTo>
                  <a:lnTo>
                    <a:pt x="5122926" y="824293"/>
                  </a:lnTo>
                  <a:lnTo>
                    <a:pt x="5085683" y="838867"/>
                  </a:lnTo>
                  <a:lnTo>
                    <a:pt x="5048536" y="853345"/>
                  </a:lnTo>
                  <a:lnTo>
                    <a:pt x="5011389" y="867918"/>
                  </a:lnTo>
                  <a:lnTo>
                    <a:pt x="4974336" y="882396"/>
                  </a:lnTo>
                  <a:lnTo>
                    <a:pt x="4937284" y="896874"/>
                  </a:lnTo>
                  <a:lnTo>
                    <a:pt x="4900232" y="911352"/>
                  </a:lnTo>
                  <a:lnTo>
                    <a:pt x="4863275" y="925925"/>
                  </a:lnTo>
                  <a:lnTo>
                    <a:pt x="4826413" y="940403"/>
                  </a:lnTo>
                  <a:lnTo>
                    <a:pt x="4789551" y="954976"/>
                  </a:lnTo>
                  <a:lnTo>
                    <a:pt x="4752785" y="969550"/>
                  </a:lnTo>
                  <a:lnTo>
                    <a:pt x="4716018" y="984123"/>
                  </a:lnTo>
                  <a:lnTo>
                    <a:pt x="4679252" y="998696"/>
                  </a:lnTo>
                  <a:lnTo>
                    <a:pt x="4642581" y="1013365"/>
                  </a:lnTo>
                  <a:lnTo>
                    <a:pt x="4606005" y="1028033"/>
                  </a:lnTo>
                  <a:lnTo>
                    <a:pt x="4569428" y="1042797"/>
                  </a:lnTo>
                  <a:lnTo>
                    <a:pt x="4532852" y="1057561"/>
                  </a:lnTo>
                  <a:lnTo>
                    <a:pt x="4496372" y="1072325"/>
                  </a:lnTo>
                  <a:lnTo>
                    <a:pt x="4459986" y="1087184"/>
                  </a:lnTo>
                  <a:lnTo>
                    <a:pt x="4423601" y="1102138"/>
                  </a:lnTo>
                  <a:lnTo>
                    <a:pt x="4387215" y="1116997"/>
                  </a:lnTo>
                  <a:lnTo>
                    <a:pt x="4350925" y="1130237"/>
                  </a:lnTo>
                  <a:lnTo>
                    <a:pt x="4314730" y="1141571"/>
                  </a:lnTo>
                  <a:lnTo>
                    <a:pt x="4278440" y="1151001"/>
                  </a:lnTo>
                  <a:lnTo>
                    <a:pt x="4242340" y="1158621"/>
                  </a:lnTo>
                  <a:lnTo>
                    <a:pt x="4206240" y="1164622"/>
                  </a:lnTo>
                  <a:lnTo>
                    <a:pt x="4170140" y="1168908"/>
                  </a:lnTo>
                  <a:lnTo>
                    <a:pt x="4134136" y="1171575"/>
                  </a:lnTo>
                  <a:lnTo>
                    <a:pt x="4098131" y="1172718"/>
                  </a:lnTo>
                  <a:lnTo>
                    <a:pt x="4062222" y="1172527"/>
                  </a:lnTo>
                  <a:lnTo>
                    <a:pt x="4026313" y="1170908"/>
                  </a:lnTo>
                  <a:lnTo>
                    <a:pt x="3990499" y="1167956"/>
                  </a:lnTo>
                  <a:lnTo>
                    <a:pt x="3954685" y="1163860"/>
                  </a:lnTo>
                  <a:lnTo>
                    <a:pt x="3918871" y="1158526"/>
                  </a:lnTo>
                  <a:lnTo>
                    <a:pt x="3883247" y="1152049"/>
                  </a:lnTo>
                  <a:lnTo>
                    <a:pt x="3847529" y="1144524"/>
                  </a:lnTo>
                  <a:lnTo>
                    <a:pt x="3811905" y="1136142"/>
                  </a:lnTo>
                  <a:lnTo>
                    <a:pt x="3776377" y="1126712"/>
                  </a:lnTo>
                  <a:lnTo>
                    <a:pt x="3740849" y="1116425"/>
                  </a:lnTo>
                  <a:lnTo>
                    <a:pt x="3705321" y="1105376"/>
                  </a:lnTo>
                  <a:lnTo>
                    <a:pt x="3669888" y="1093660"/>
                  </a:lnTo>
                  <a:lnTo>
                    <a:pt x="3634550" y="1081088"/>
                  </a:lnTo>
                  <a:lnTo>
                    <a:pt x="3599212" y="1068038"/>
                  </a:lnTo>
                  <a:lnTo>
                    <a:pt x="3563874" y="1054322"/>
                  </a:lnTo>
                  <a:lnTo>
                    <a:pt x="3528632" y="1040130"/>
                  </a:lnTo>
                  <a:lnTo>
                    <a:pt x="3493389" y="1025366"/>
                  </a:lnTo>
                  <a:lnTo>
                    <a:pt x="3458242" y="1010317"/>
                  </a:lnTo>
                  <a:lnTo>
                    <a:pt x="3423190" y="994791"/>
                  </a:lnTo>
                  <a:lnTo>
                    <a:pt x="3388042" y="978980"/>
                  </a:lnTo>
                  <a:lnTo>
                    <a:pt x="3353086" y="962977"/>
                  </a:lnTo>
                  <a:lnTo>
                    <a:pt x="3318034" y="946690"/>
                  </a:lnTo>
                  <a:lnTo>
                    <a:pt x="3283172" y="930212"/>
                  </a:lnTo>
                  <a:lnTo>
                    <a:pt x="3248216" y="913638"/>
                  </a:lnTo>
                  <a:lnTo>
                    <a:pt x="3213449" y="896969"/>
                  </a:lnTo>
                  <a:lnTo>
                    <a:pt x="3178588" y="880205"/>
                  </a:lnTo>
                  <a:lnTo>
                    <a:pt x="3143822" y="863537"/>
                  </a:lnTo>
                  <a:lnTo>
                    <a:pt x="3109151" y="846868"/>
                  </a:lnTo>
                  <a:lnTo>
                    <a:pt x="3074480" y="830294"/>
                  </a:lnTo>
                  <a:lnTo>
                    <a:pt x="3039809" y="813816"/>
                  </a:lnTo>
                  <a:lnTo>
                    <a:pt x="3005233" y="797528"/>
                  </a:lnTo>
                  <a:lnTo>
                    <a:pt x="2970752" y="781431"/>
                  </a:lnTo>
                  <a:lnTo>
                    <a:pt x="2936272" y="765620"/>
                  </a:lnTo>
                  <a:lnTo>
                    <a:pt x="2901791" y="749998"/>
                  </a:lnTo>
                  <a:lnTo>
                    <a:pt x="2867406" y="734759"/>
                  </a:lnTo>
                  <a:lnTo>
                    <a:pt x="2833021" y="719804"/>
                  </a:lnTo>
                  <a:lnTo>
                    <a:pt x="2798731" y="705326"/>
                  </a:lnTo>
                  <a:lnTo>
                    <a:pt x="2764441" y="691229"/>
                  </a:lnTo>
                  <a:lnTo>
                    <a:pt x="2730246" y="677513"/>
                  </a:lnTo>
                  <a:lnTo>
                    <a:pt x="2696051" y="664273"/>
                  </a:lnTo>
                  <a:lnTo>
                    <a:pt x="2661952" y="651605"/>
                  </a:lnTo>
                  <a:lnTo>
                    <a:pt x="2627852" y="639413"/>
                  </a:lnTo>
                  <a:lnTo>
                    <a:pt x="2593753" y="627793"/>
                  </a:lnTo>
                  <a:lnTo>
                    <a:pt x="2559749" y="616744"/>
                  </a:lnTo>
                  <a:lnTo>
                    <a:pt x="2525744" y="606362"/>
                  </a:lnTo>
                  <a:lnTo>
                    <a:pt x="2491835" y="596551"/>
                  </a:lnTo>
                  <a:lnTo>
                    <a:pt x="2457926" y="587407"/>
                  </a:lnTo>
                  <a:lnTo>
                    <a:pt x="2424113" y="579025"/>
                  </a:lnTo>
                  <a:lnTo>
                    <a:pt x="2390299" y="571309"/>
                  </a:lnTo>
                  <a:lnTo>
                    <a:pt x="2356580" y="564261"/>
                  </a:lnTo>
                  <a:lnTo>
                    <a:pt x="2322862" y="558070"/>
                  </a:lnTo>
                  <a:lnTo>
                    <a:pt x="2289143" y="552545"/>
                  </a:lnTo>
                  <a:lnTo>
                    <a:pt x="2255520" y="547878"/>
                  </a:lnTo>
                  <a:lnTo>
                    <a:pt x="2221897" y="543973"/>
                  </a:lnTo>
                  <a:lnTo>
                    <a:pt x="2188369" y="540830"/>
                  </a:lnTo>
                  <a:lnTo>
                    <a:pt x="2154841" y="538639"/>
                  </a:lnTo>
                  <a:lnTo>
                    <a:pt x="2121408" y="537210"/>
                  </a:lnTo>
                  <a:lnTo>
                    <a:pt x="2087975" y="536734"/>
                  </a:lnTo>
                  <a:lnTo>
                    <a:pt x="2054543" y="537115"/>
                  </a:lnTo>
                  <a:lnTo>
                    <a:pt x="2021205" y="538353"/>
                  </a:lnTo>
                  <a:lnTo>
                    <a:pt x="1987868" y="540448"/>
                  </a:lnTo>
                  <a:lnTo>
                    <a:pt x="1954625" y="543592"/>
                  </a:lnTo>
                  <a:lnTo>
                    <a:pt x="1921383" y="547592"/>
                  </a:lnTo>
                  <a:lnTo>
                    <a:pt x="1888141" y="552450"/>
                  </a:lnTo>
                  <a:lnTo>
                    <a:pt x="1854994" y="558355"/>
                  </a:lnTo>
                  <a:lnTo>
                    <a:pt x="1821942" y="565118"/>
                  </a:lnTo>
                  <a:lnTo>
                    <a:pt x="1788890" y="572929"/>
                  </a:lnTo>
                  <a:lnTo>
                    <a:pt x="1755839" y="581692"/>
                  </a:lnTo>
                  <a:lnTo>
                    <a:pt x="1722787" y="591312"/>
                  </a:lnTo>
                  <a:lnTo>
                    <a:pt x="1689830" y="601980"/>
                  </a:lnTo>
                  <a:lnTo>
                    <a:pt x="1656969" y="613696"/>
                  </a:lnTo>
                  <a:lnTo>
                    <a:pt x="1624013" y="626269"/>
                  </a:lnTo>
                  <a:lnTo>
                    <a:pt x="1591247" y="639889"/>
                  </a:lnTo>
                  <a:lnTo>
                    <a:pt x="1558385" y="654368"/>
                  </a:lnTo>
                  <a:lnTo>
                    <a:pt x="1525619" y="669988"/>
                  </a:lnTo>
                  <a:lnTo>
                    <a:pt x="1492853" y="686467"/>
                  </a:lnTo>
                  <a:lnTo>
                    <a:pt x="1460182" y="703897"/>
                  </a:lnTo>
                  <a:lnTo>
                    <a:pt x="1427512" y="722376"/>
                  </a:lnTo>
                  <a:lnTo>
                    <a:pt x="1394936" y="741807"/>
                  </a:lnTo>
                  <a:lnTo>
                    <a:pt x="1362361" y="762191"/>
                  </a:lnTo>
                  <a:lnTo>
                    <a:pt x="1329785" y="783526"/>
                  </a:lnTo>
                  <a:lnTo>
                    <a:pt x="1297305" y="805815"/>
                  </a:lnTo>
                  <a:lnTo>
                    <a:pt x="1264825" y="829056"/>
                  </a:lnTo>
                  <a:lnTo>
                    <a:pt x="1232345" y="853250"/>
                  </a:lnTo>
                  <a:lnTo>
                    <a:pt x="1199960" y="878300"/>
                  </a:lnTo>
                  <a:lnTo>
                    <a:pt x="1167575" y="904304"/>
                  </a:lnTo>
                  <a:lnTo>
                    <a:pt x="1135285" y="931259"/>
                  </a:lnTo>
                  <a:lnTo>
                    <a:pt x="1102995" y="959072"/>
                  </a:lnTo>
                  <a:lnTo>
                    <a:pt x="1070801" y="987743"/>
                  </a:lnTo>
                  <a:lnTo>
                    <a:pt x="1038511" y="1017365"/>
                  </a:lnTo>
                  <a:lnTo>
                    <a:pt x="1006316" y="1047750"/>
                  </a:lnTo>
                  <a:lnTo>
                    <a:pt x="974217" y="1078897"/>
                  </a:lnTo>
                  <a:lnTo>
                    <a:pt x="942118" y="1109758"/>
                  </a:lnTo>
                  <a:lnTo>
                    <a:pt x="910019" y="1139762"/>
                  </a:lnTo>
                  <a:lnTo>
                    <a:pt x="878015" y="1169003"/>
                  </a:lnTo>
                  <a:lnTo>
                    <a:pt x="846011" y="1197483"/>
                  </a:lnTo>
                  <a:lnTo>
                    <a:pt x="814102" y="1225010"/>
                  </a:lnTo>
                  <a:lnTo>
                    <a:pt x="782193" y="1251585"/>
                  </a:lnTo>
                  <a:lnTo>
                    <a:pt x="750284" y="1277207"/>
                  </a:lnTo>
                  <a:lnTo>
                    <a:pt x="718471" y="1301877"/>
                  </a:lnTo>
                  <a:lnTo>
                    <a:pt x="686657" y="1325499"/>
                  </a:lnTo>
                  <a:lnTo>
                    <a:pt x="654844" y="1348073"/>
                  </a:lnTo>
                  <a:lnTo>
                    <a:pt x="623126" y="1369505"/>
                  </a:lnTo>
                  <a:lnTo>
                    <a:pt x="591503" y="1389888"/>
                  </a:lnTo>
                  <a:lnTo>
                    <a:pt x="559880" y="1409033"/>
                  </a:lnTo>
                  <a:lnTo>
                    <a:pt x="528257" y="1426940"/>
                  </a:lnTo>
                  <a:lnTo>
                    <a:pt x="496729" y="1443704"/>
                  </a:lnTo>
                  <a:lnTo>
                    <a:pt x="465201" y="1459230"/>
                  </a:lnTo>
                  <a:lnTo>
                    <a:pt x="433673" y="1473518"/>
                  </a:lnTo>
                  <a:lnTo>
                    <a:pt x="402241" y="1486472"/>
                  </a:lnTo>
                  <a:lnTo>
                    <a:pt x="370904" y="1498187"/>
                  </a:lnTo>
                  <a:lnTo>
                    <a:pt x="339471" y="1508474"/>
                  </a:lnTo>
                  <a:lnTo>
                    <a:pt x="308229" y="1517523"/>
                  </a:lnTo>
                  <a:lnTo>
                    <a:pt x="276892" y="1525238"/>
                  </a:lnTo>
                  <a:lnTo>
                    <a:pt x="245650" y="1531525"/>
                  </a:lnTo>
                  <a:lnTo>
                    <a:pt x="214503" y="1536478"/>
                  </a:lnTo>
                  <a:lnTo>
                    <a:pt x="183356" y="1540097"/>
                  </a:lnTo>
                  <a:lnTo>
                    <a:pt x="152210" y="1542288"/>
                  </a:lnTo>
                  <a:lnTo>
                    <a:pt x="121158" y="1543145"/>
                  </a:lnTo>
                  <a:lnTo>
                    <a:pt x="90107" y="1542574"/>
                  </a:lnTo>
                  <a:lnTo>
                    <a:pt x="59150" y="1540573"/>
                  </a:lnTo>
                  <a:lnTo>
                    <a:pt x="28194" y="1537240"/>
                  </a:lnTo>
                  <a:lnTo>
                    <a:pt x="0" y="153295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任意多边形: 形状 94"/>
            <p:cNvSpPr/>
            <p:nvPr/>
          </p:nvSpPr>
          <p:spPr>
            <a:xfrm>
              <a:off x="664019" y="1098921"/>
              <a:ext cx="7118318" cy="1616582"/>
            </a:xfrm>
            <a:custGeom>
              <a:avLst/>
              <a:gdLst>
                <a:gd name="connsiteX0" fmla="*/ 7118319 w 7118318"/>
                <a:gd name="connsiteY0" fmla="*/ 0 h 1616582"/>
                <a:gd name="connsiteX1" fmla="*/ 7114889 w 7118318"/>
                <a:gd name="connsiteY1" fmla="*/ 1524 h 1616582"/>
                <a:gd name="connsiteX2" fmla="*/ 7074599 w 7118318"/>
                <a:gd name="connsiteY2" fmla="*/ 19526 h 1616582"/>
                <a:gd name="connsiteX3" fmla="*/ 7034498 w 7118318"/>
                <a:gd name="connsiteY3" fmla="*/ 37338 h 1616582"/>
                <a:gd name="connsiteX4" fmla="*/ 6994303 w 7118318"/>
                <a:gd name="connsiteY4" fmla="*/ 55150 h 1616582"/>
                <a:gd name="connsiteX5" fmla="*/ 6954298 w 7118318"/>
                <a:gd name="connsiteY5" fmla="*/ 72866 h 1616582"/>
                <a:gd name="connsiteX6" fmla="*/ 6914293 w 7118318"/>
                <a:gd name="connsiteY6" fmla="*/ 90488 h 1616582"/>
                <a:gd name="connsiteX7" fmla="*/ 6874288 w 7118318"/>
                <a:gd name="connsiteY7" fmla="*/ 108014 h 1616582"/>
                <a:gd name="connsiteX8" fmla="*/ 6834378 w 7118318"/>
                <a:gd name="connsiteY8" fmla="*/ 125540 h 1616582"/>
                <a:gd name="connsiteX9" fmla="*/ 6794563 w 7118318"/>
                <a:gd name="connsiteY9" fmla="*/ 142875 h 1616582"/>
                <a:gd name="connsiteX10" fmla="*/ 6754749 w 7118318"/>
                <a:gd name="connsiteY10" fmla="*/ 160211 h 1616582"/>
                <a:gd name="connsiteX11" fmla="*/ 6715030 w 7118318"/>
                <a:gd name="connsiteY11" fmla="*/ 177451 h 1616582"/>
                <a:gd name="connsiteX12" fmla="*/ 6675311 w 7118318"/>
                <a:gd name="connsiteY12" fmla="*/ 194691 h 1616582"/>
                <a:gd name="connsiteX13" fmla="*/ 6635687 w 7118318"/>
                <a:gd name="connsiteY13" fmla="*/ 211741 h 1616582"/>
                <a:gd name="connsiteX14" fmla="*/ 6596063 w 7118318"/>
                <a:gd name="connsiteY14" fmla="*/ 228790 h 1616582"/>
                <a:gd name="connsiteX15" fmla="*/ 6556534 w 7118318"/>
                <a:gd name="connsiteY15" fmla="*/ 245745 h 1616582"/>
                <a:gd name="connsiteX16" fmla="*/ 6517005 w 7118318"/>
                <a:gd name="connsiteY16" fmla="*/ 262604 h 1616582"/>
                <a:gd name="connsiteX17" fmla="*/ 6477667 w 7118318"/>
                <a:gd name="connsiteY17" fmla="*/ 279368 h 1616582"/>
                <a:gd name="connsiteX18" fmla="*/ 6438233 w 7118318"/>
                <a:gd name="connsiteY18" fmla="*/ 296132 h 1616582"/>
                <a:gd name="connsiteX19" fmla="*/ 6398895 w 7118318"/>
                <a:gd name="connsiteY19" fmla="*/ 312801 h 1616582"/>
                <a:gd name="connsiteX20" fmla="*/ 6359652 w 7118318"/>
                <a:gd name="connsiteY20" fmla="*/ 329374 h 1616582"/>
                <a:gd name="connsiteX21" fmla="*/ 6320409 w 7118318"/>
                <a:gd name="connsiteY21" fmla="*/ 345853 h 1616582"/>
                <a:gd name="connsiteX22" fmla="*/ 6281262 w 7118318"/>
                <a:gd name="connsiteY22" fmla="*/ 362331 h 1616582"/>
                <a:gd name="connsiteX23" fmla="*/ 6242113 w 7118318"/>
                <a:gd name="connsiteY23" fmla="*/ 378619 h 1616582"/>
                <a:gd name="connsiteX24" fmla="*/ 6203061 w 7118318"/>
                <a:gd name="connsiteY24" fmla="*/ 395002 h 1616582"/>
                <a:gd name="connsiteX25" fmla="*/ 6164009 w 7118318"/>
                <a:gd name="connsiteY25" fmla="*/ 411194 h 1616582"/>
                <a:gd name="connsiteX26" fmla="*/ 6125051 w 7118318"/>
                <a:gd name="connsiteY26" fmla="*/ 427387 h 1616582"/>
                <a:gd name="connsiteX27" fmla="*/ 6086189 w 7118318"/>
                <a:gd name="connsiteY27" fmla="*/ 443484 h 1616582"/>
                <a:gd name="connsiteX28" fmla="*/ 6047232 w 7118318"/>
                <a:gd name="connsiteY28" fmla="*/ 459486 h 1616582"/>
                <a:gd name="connsiteX29" fmla="*/ 6008466 w 7118318"/>
                <a:gd name="connsiteY29" fmla="*/ 475488 h 1616582"/>
                <a:gd name="connsiteX30" fmla="*/ 5969699 w 7118318"/>
                <a:gd name="connsiteY30" fmla="*/ 491395 h 1616582"/>
                <a:gd name="connsiteX31" fmla="*/ 5931027 w 7118318"/>
                <a:gd name="connsiteY31" fmla="*/ 507302 h 1616582"/>
                <a:gd name="connsiteX32" fmla="*/ 5892260 w 7118318"/>
                <a:gd name="connsiteY32" fmla="*/ 523113 h 1616582"/>
                <a:gd name="connsiteX33" fmla="*/ 5853780 w 7118318"/>
                <a:gd name="connsiteY33" fmla="*/ 538829 h 1616582"/>
                <a:gd name="connsiteX34" fmla="*/ 5815203 w 7118318"/>
                <a:gd name="connsiteY34" fmla="*/ 554545 h 1616582"/>
                <a:gd name="connsiteX35" fmla="*/ 5776627 w 7118318"/>
                <a:gd name="connsiteY35" fmla="*/ 570167 h 1616582"/>
                <a:gd name="connsiteX36" fmla="*/ 5738146 w 7118318"/>
                <a:gd name="connsiteY36" fmla="*/ 585788 h 1616582"/>
                <a:gd name="connsiteX37" fmla="*/ 5699761 w 7118318"/>
                <a:gd name="connsiteY37" fmla="*/ 601313 h 1616582"/>
                <a:gd name="connsiteX38" fmla="*/ 5661375 w 7118318"/>
                <a:gd name="connsiteY38" fmla="*/ 616839 h 1616582"/>
                <a:gd name="connsiteX39" fmla="*/ 5623084 w 7118318"/>
                <a:gd name="connsiteY39" fmla="*/ 632270 h 1616582"/>
                <a:gd name="connsiteX40" fmla="*/ 5584888 w 7118318"/>
                <a:gd name="connsiteY40" fmla="*/ 647700 h 1616582"/>
                <a:gd name="connsiteX41" fmla="*/ 5546598 w 7118318"/>
                <a:gd name="connsiteY41" fmla="*/ 663131 h 1616582"/>
                <a:gd name="connsiteX42" fmla="*/ 5508498 w 7118318"/>
                <a:gd name="connsiteY42" fmla="*/ 678466 h 1616582"/>
                <a:gd name="connsiteX43" fmla="*/ 5470398 w 7118318"/>
                <a:gd name="connsiteY43" fmla="*/ 693706 h 1616582"/>
                <a:gd name="connsiteX44" fmla="*/ 5432298 w 7118318"/>
                <a:gd name="connsiteY44" fmla="*/ 709041 h 1616582"/>
                <a:gd name="connsiteX45" fmla="*/ 5394294 w 7118318"/>
                <a:gd name="connsiteY45" fmla="*/ 724281 h 1616582"/>
                <a:gd name="connsiteX46" fmla="*/ 5356288 w 7118318"/>
                <a:gd name="connsiteY46" fmla="*/ 739521 h 1616582"/>
                <a:gd name="connsiteX47" fmla="*/ 5318379 w 7118318"/>
                <a:gd name="connsiteY47" fmla="*/ 754761 h 1616582"/>
                <a:gd name="connsiteX48" fmla="*/ 5280565 w 7118318"/>
                <a:gd name="connsiteY48" fmla="*/ 769906 h 1616582"/>
                <a:gd name="connsiteX49" fmla="*/ 5242751 w 7118318"/>
                <a:gd name="connsiteY49" fmla="*/ 785051 h 1616582"/>
                <a:gd name="connsiteX50" fmla="*/ 5204937 w 7118318"/>
                <a:gd name="connsiteY50" fmla="*/ 800195 h 1616582"/>
                <a:gd name="connsiteX51" fmla="*/ 5167217 w 7118318"/>
                <a:gd name="connsiteY51" fmla="*/ 815340 h 1616582"/>
                <a:gd name="connsiteX52" fmla="*/ 5129594 w 7118318"/>
                <a:gd name="connsiteY52" fmla="*/ 830485 h 1616582"/>
                <a:gd name="connsiteX53" fmla="*/ 5091970 w 7118318"/>
                <a:gd name="connsiteY53" fmla="*/ 845630 h 1616582"/>
                <a:gd name="connsiteX54" fmla="*/ 5054346 w 7118318"/>
                <a:gd name="connsiteY54" fmla="*/ 860774 h 1616582"/>
                <a:gd name="connsiteX55" fmla="*/ 5016913 w 7118318"/>
                <a:gd name="connsiteY55" fmla="*/ 875919 h 1616582"/>
                <a:gd name="connsiteX56" fmla="*/ 4979385 w 7118318"/>
                <a:gd name="connsiteY56" fmla="*/ 891064 h 1616582"/>
                <a:gd name="connsiteX57" fmla="*/ 4941951 w 7118318"/>
                <a:gd name="connsiteY57" fmla="*/ 906209 h 1616582"/>
                <a:gd name="connsiteX58" fmla="*/ 4904613 w 7118318"/>
                <a:gd name="connsiteY58" fmla="*/ 921353 h 1616582"/>
                <a:gd name="connsiteX59" fmla="*/ 4867275 w 7118318"/>
                <a:gd name="connsiteY59" fmla="*/ 936498 h 1616582"/>
                <a:gd name="connsiteX60" fmla="*/ 4830033 w 7118318"/>
                <a:gd name="connsiteY60" fmla="*/ 951738 h 1616582"/>
                <a:gd name="connsiteX61" fmla="*/ 4792790 w 7118318"/>
                <a:gd name="connsiteY61" fmla="*/ 966883 h 1616582"/>
                <a:gd name="connsiteX62" fmla="*/ 4755547 w 7118318"/>
                <a:gd name="connsiteY62" fmla="*/ 982123 h 1616582"/>
                <a:gd name="connsiteX63" fmla="*/ 4718400 w 7118318"/>
                <a:gd name="connsiteY63" fmla="*/ 997458 h 1616582"/>
                <a:gd name="connsiteX64" fmla="*/ 4681347 w 7118318"/>
                <a:gd name="connsiteY64" fmla="*/ 1012698 h 1616582"/>
                <a:gd name="connsiteX65" fmla="*/ 4644295 w 7118318"/>
                <a:gd name="connsiteY65" fmla="*/ 1028033 h 1616582"/>
                <a:gd name="connsiteX66" fmla="*/ 4607338 w 7118318"/>
                <a:gd name="connsiteY66" fmla="*/ 1043464 h 1616582"/>
                <a:gd name="connsiteX67" fmla="*/ 4570381 w 7118318"/>
                <a:gd name="connsiteY67" fmla="*/ 1058894 h 1616582"/>
                <a:gd name="connsiteX68" fmla="*/ 4533424 w 7118318"/>
                <a:gd name="connsiteY68" fmla="*/ 1074325 h 1616582"/>
                <a:gd name="connsiteX69" fmla="*/ 4496658 w 7118318"/>
                <a:gd name="connsiteY69" fmla="*/ 1089851 h 1616582"/>
                <a:gd name="connsiteX70" fmla="*/ 4459796 w 7118318"/>
                <a:gd name="connsiteY70" fmla="*/ 1105472 h 1616582"/>
                <a:gd name="connsiteX71" fmla="*/ 4423029 w 7118318"/>
                <a:gd name="connsiteY71" fmla="*/ 1121093 h 1616582"/>
                <a:gd name="connsiteX72" fmla="*/ 4386358 w 7118318"/>
                <a:gd name="connsiteY72" fmla="*/ 1136714 h 1616582"/>
                <a:gd name="connsiteX73" fmla="*/ 4349687 w 7118318"/>
                <a:gd name="connsiteY73" fmla="*/ 1150715 h 1616582"/>
                <a:gd name="connsiteX74" fmla="*/ 4313111 w 7118318"/>
                <a:gd name="connsiteY74" fmla="*/ 1162717 h 1616582"/>
                <a:gd name="connsiteX75" fmla="*/ 4276535 w 7118318"/>
                <a:gd name="connsiteY75" fmla="*/ 1173004 h 1616582"/>
                <a:gd name="connsiteX76" fmla="*/ 4239959 w 7118318"/>
                <a:gd name="connsiteY76" fmla="*/ 1181386 h 1616582"/>
                <a:gd name="connsiteX77" fmla="*/ 4203478 w 7118318"/>
                <a:gd name="connsiteY77" fmla="*/ 1188053 h 1616582"/>
                <a:gd name="connsiteX78" fmla="*/ 4167092 w 7118318"/>
                <a:gd name="connsiteY78" fmla="*/ 1193102 h 1616582"/>
                <a:gd name="connsiteX79" fmla="*/ 4130707 w 7118318"/>
                <a:gd name="connsiteY79" fmla="*/ 1196531 h 1616582"/>
                <a:gd name="connsiteX80" fmla="*/ 4094321 w 7118318"/>
                <a:gd name="connsiteY80" fmla="*/ 1198531 h 1616582"/>
                <a:gd name="connsiteX81" fmla="*/ 4058031 w 7118318"/>
                <a:gd name="connsiteY81" fmla="*/ 1199102 h 1616582"/>
                <a:gd name="connsiteX82" fmla="*/ 4021741 w 7118318"/>
                <a:gd name="connsiteY82" fmla="*/ 1198245 h 1616582"/>
                <a:gd name="connsiteX83" fmla="*/ 3985546 w 7118318"/>
                <a:gd name="connsiteY83" fmla="*/ 1196054 h 1616582"/>
                <a:gd name="connsiteX84" fmla="*/ 3949446 w 7118318"/>
                <a:gd name="connsiteY84" fmla="*/ 1192721 h 1616582"/>
                <a:gd name="connsiteX85" fmla="*/ 3913346 w 7118318"/>
                <a:gd name="connsiteY85" fmla="*/ 1188244 h 1616582"/>
                <a:gd name="connsiteX86" fmla="*/ 3877247 w 7118318"/>
                <a:gd name="connsiteY86" fmla="*/ 1182529 h 1616582"/>
                <a:gd name="connsiteX87" fmla="*/ 3841242 w 7118318"/>
                <a:gd name="connsiteY87" fmla="*/ 1175861 h 1616582"/>
                <a:gd name="connsiteX88" fmla="*/ 3805238 w 7118318"/>
                <a:gd name="connsiteY88" fmla="*/ 1168146 h 1616582"/>
                <a:gd name="connsiteX89" fmla="*/ 3769328 w 7118318"/>
                <a:gd name="connsiteY89" fmla="*/ 1159574 h 1616582"/>
                <a:gd name="connsiteX90" fmla="*/ 3733419 w 7118318"/>
                <a:gd name="connsiteY90" fmla="*/ 1150144 h 1616582"/>
                <a:gd name="connsiteX91" fmla="*/ 3697605 w 7118318"/>
                <a:gd name="connsiteY91" fmla="*/ 1139857 h 1616582"/>
                <a:gd name="connsiteX92" fmla="*/ 3661886 w 7118318"/>
                <a:gd name="connsiteY92" fmla="*/ 1128903 h 1616582"/>
                <a:gd name="connsiteX93" fmla="*/ 3626072 w 7118318"/>
                <a:gd name="connsiteY93" fmla="*/ 1117187 h 1616582"/>
                <a:gd name="connsiteX94" fmla="*/ 3590449 w 7118318"/>
                <a:gd name="connsiteY94" fmla="*/ 1104900 h 1616582"/>
                <a:gd name="connsiteX95" fmla="*/ 3554730 w 7118318"/>
                <a:gd name="connsiteY95" fmla="*/ 1091946 h 1616582"/>
                <a:gd name="connsiteX96" fmla="*/ 3519202 w 7118318"/>
                <a:gd name="connsiteY96" fmla="*/ 1078516 h 1616582"/>
                <a:gd name="connsiteX97" fmla="*/ 3483578 w 7118318"/>
                <a:gd name="connsiteY97" fmla="*/ 1064609 h 1616582"/>
                <a:gd name="connsiteX98" fmla="*/ 3448146 w 7118318"/>
                <a:gd name="connsiteY98" fmla="*/ 1050322 h 1616582"/>
                <a:gd name="connsiteX99" fmla="*/ 3412617 w 7118318"/>
                <a:gd name="connsiteY99" fmla="*/ 1035558 h 1616582"/>
                <a:gd name="connsiteX100" fmla="*/ 3377279 w 7118318"/>
                <a:gd name="connsiteY100" fmla="*/ 1020604 h 1616582"/>
                <a:gd name="connsiteX101" fmla="*/ 3341846 w 7118318"/>
                <a:gd name="connsiteY101" fmla="*/ 1005269 h 1616582"/>
                <a:gd name="connsiteX102" fmla="*/ 3306604 w 7118318"/>
                <a:gd name="connsiteY102" fmla="*/ 989743 h 1616582"/>
                <a:gd name="connsiteX103" fmla="*/ 3271266 w 7118318"/>
                <a:gd name="connsiteY103" fmla="*/ 974027 h 1616582"/>
                <a:gd name="connsiteX104" fmla="*/ 3236024 w 7118318"/>
                <a:gd name="connsiteY104" fmla="*/ 958215 h 1616582"/>
                <a:gd name="connsiteX105" fmla="*/ 3200876 w 7118318"/>
                <a:gd name="connsiteY105" fmla="*/ 942308 h 1616582"/>
                <a:gd name="connsiteX106" fmla="*/ 3165729 w 7118318"/>
                <a:gd name="connsiteY106" fmla="*/ 926402 h 1616582"/>
                <a:gd name="connsiteX107" fmla="*/ 3130677 w 7118318"/>
                <a:gd name="connsiteY107" fmla="*/ 910399 h 1616582"/>
                <a:gd name="connsiteX108" fmla="*/ 3095625 w 7118318"/>
                <a:gd name="connsiteY108" fmla="*/ 894493 h 1616582"/>
                <a:gd name="connsiteX109" fmla="*/ 3060573 w 7118318"/>
                <a:gd name="connsiteY109" fmla="*/ 878586 h 1616582"/>
                <a:gd name="connsiteX110" fmla="*/ 3025616 w 7118318"/>
                <a:gd name="connsiteY110" fmla="*/ 862870 h 1616582"/>
                <a:gd name="connsiteX111" fmla="*/ 2990755 w 7118318"/>
                <a:gd name="connsiteY111" fmla="*/ 847344 h 1616582"/>
                <a:gd name="connsiteX112" fmla="*/ 2955893 w 7118318"/>
                <a:gd name="connsiteY112" fmla="*/ 831914 h 1616582"/>
                <a:gd name="connsiteX113" fmla="*/ 2921032 w 7118318"/>
                <a:gd name="connsiteY113" fmla="*/ 816864 h 1616582"/>
                <a:gd name="connsiteX114" fmla="*/ 2886266 w 7118318"/>
                <a:gd name="connsiteY114" fmla="*/ 801910 h 1616582"/>
                <a:gd name="connsiteX115" fmla="*/ 2851499 w 7118318"/>
                <a:gd name="connsiteY115" fmla="*/ 787432 h 1616582"/>
                <a:gd name="connsiteX116" fmla="*/ 2816828 w 7118318"/>
                <a:gd name="connsiteY116" fmla="*/ 773144 h 1616582"/>
                <a:gd name="connsiteX117" fmla="*/ 2782157 w 7118318"/>
                <a:gd name="connsiteY117" fmla="*/ 759333 h 1616582"/>
                <a:gd name="connsiteX118" fmla="*/ 2747582 w 7118318"/>
                <a:gd name="connsiteY118" fmla="*/ 745903 h 1616582"/>
                <a:gd name="connsiteX119" fmla="*/ 2713006 w 7118318"/>
                <a:gd name="connsiteY119" fmla="*/ 732853 h 1616582"/>
                <a:gd name="connsiteX120" fmla="*/ 2678525 w 7118318"/>
                <a:gd name="connsiteY120" fmla="*/ 720376 h 1616582"/>
                <a:gd name="connsiteX121" fmla="*/ 2644045 w 7118318"/>
                <a:gd name="connsiteY121" fmla="*/ 708279 h 1616582"/>
                <a:gd name="connsiteX122" fmla="*/ 2609659 w 7118318"/>
                <a:gd name="connsiteY122" fmla="*/ 696754 h 1616582"/>
                <a:gd name="connsiteX123" fmla="*/ 2575274 w 7118318"/>
                <a:gd name="connsiteY123" fmla="*/ 685800 h 1616582"/>
                <a:gd name="connsiteX124" fmla="*/ 2540889 w 7118318"/>
                <a:gd name="connsiteY124" fmla="*/ 675418 h 1616582"/>
                <a:gd name="connsiteX125" fmla="*/ 2506599 w 7118318"/>
                <a:gd name="connsiteY125" fmla="*/ 665607 h 1616582"/>
                <a:gd name="connsiteX126" fmla="*/ 2472404 w 7118318"/>
                <a:gd name="connsiteY126" fmla="*/ 656463 h 1616582"/>
                <a:gd name="connsiteX127" fmla="*/ 2438209 w 7118318"/>
                <a:gd name="connsiteY127" fmla="*/ 647986 h 1616582"/>
                <a:gd name="connsiteX128" fmla="*/ 2404015 w 7118318"/>
                <a:gd name="connsiteY128" fmla="*/ 640175 h 1616582"/>
                <a:gd name="connsiteX129" fmla="*/ 2369915 w 7118318"/>
                <a:gd name="connsiteY129" fmla="*/ 633032 h 1616582"/>
                <a:gd name="connsiteX130" fmla="*/ 2335816 w 7118318"/>
                <a:gd name="connsiteY130" fmla="*/ 626555 h 1616582"/>
                <a:gd name="connsiteX131" fmla="*/ 2301716 w 7118318"/>
                <a:gd name="connsiteY131" fmla="*/ 620935 h 1616582"/>
                <a:gd name="connsiteX132" fmla="*/ 2267807 w 7118318"/>
                <a:gd name="connsiteY132" fmla="*/ 616077 h 1616582"/>
                <a:gd name="connsiteX133" fmla="*/ 2233803 w 7118318"/>
                <a:gd name="connsiteY133" fmla="*/ 611886 h 1616582"/>
                <a:gd name="connsiteX134" fmla="*/ 2199894 w 7118318"/>
                <a:gd name="connsiteY134" fmla="*/ 608552 h 1616582"/>
                <a:gd name="connsiteX135" fmla="*/ 2165985 w 7118318"/>
                <a:gd name="connsiteY135" fmla="*/ 606076 h 1616582"/>
                <a:gd name="connsiteX136" fmla="*/ 2132171 w 7118318"/>
                <a:gd name="connsiteY136" fmla="*/ 604361 h 1616582"/>
                <a:gd name="connsiteX137" fmla="*/ 2098453 w 7118318"/>
                <a:gd name="connsiteY137" fmla="*/ 603504 h 1616582"/>
                <a:gd name="connsiteX138" fmla="*/ 2064639 w 7118318"/>
                <a:gd name="connsiteY138" fmla="*/ 603599 h 1616582"/>
                <a:gd name="connsiteX139" fmla="*/ 2030921 w 7118318"/>
                <a:gd name="connsiteY139" fmla="*/ 604457 h 1616582"/>
                <a:gd name="connsiteX140" fmla="*/ 1997297 w 7118318"/>
                <a:gd name="connsiteY140" fmla="*/ 606266 h 1616582"/>
                <a:gd name="connsiteX141" fmla="*/ 1963674 w 7118318"/>
                <a:gd name="connsiteY141" fmla="*/ 608933 h 1616582"/>
                <a:gd name="connsiteX142" fmla="*/ 1930051 w 7118318"/>
                <a:gd name="connsiteY142" fmla="*/ 612457 h 1616582"/>
                <a:gd name="connsiteX143" fmla="*/ 1896523 w 7118318"/>
                <a:gd name="connsiteY143" fmla="*/ 616934 h 1616582"/>
                <a:gd name="connsiteX144" fmla="*/ 1863090 w 7118318"/>
                <a:gd name="connsiteY144" fmla="*/ 622364 h 1616582"/>
                <a:gd name="connsiteX145" fmla="*/ 1829562 w 7118318"/>
                <a:gd name="connsiteY145" fmla="*/ 628745 h 1616582"/>
                <a:gd name="connsiteX146" fmla="*/ 1796129 w 7118318"/>
                <a:gd name="connsiteY146" fmla="*/ 636080 h 1616582"/>
                <a:gd name="connsiteX147" fmla="*/ 1762792 w 7118318"/>
                <a:gd name="connsiteY147" fmla="*/ 644366 h 1616582"/>
                <a:gd name="connsiteX148" fmla="*/ 1729454 w 7118318"/>
                <a:gd name="connsiteY148" fmla="*/ 653510 h 1616582"/>
                <a:gd name="connsiteX149" fmla="*/ 1696117 w 7118318"/>
                <a:gd name="connsiteY149" fmla="*/ 663702 h 1616582"/>
                <a:gd name="connsiteX150" fmla="*/ 1662875 w 7118318"/>
                <a:gd name="connsiteY150" fmla="*/ 674846 h 1616582"/>
                <a:gd name="connsiteX151" fmla="*/ 1629632 w 7118318"/>
                <a:gd name="connsiteY151" fmla="*/ 686943 h 1616582"/>
                <a:gd name="connsiteX152" fmla="*/ 1596485 w 7118318"/>
                <a:gd name="connsiteY152" fmla="*/ 699992 h 1616582"/>
                <a:gd name="connsiteX153" fmla="*/ 1563338 w 7118318"/>
                <a:gd name="connsiteY153" fmla="*/ 713994 h 1616582"/>
                <a:gd name="connsiteX154" fmla="*/ 1530191 w 7118318"/>
                <a:gd name="connsiteY154" fmla="*/ 729044 h 1616582"/>
                <a:gd name="connsiteX155" fmla="*/ 1497140 w 7118318"/>
                <a:gd name="connsiteY155" fmla="*/ 745045 h 1616582"/>
                <a:gd name="connsiteX156" fmla="*/ 1464088 w 7118318"/>
                <a:gd name="connsiteY156" fmla="*/ 762000 h 1616582"/>
                <a:gd name="connsiteX157" fmla="*/ 1431131 w 7118318"/>
                <a:gd name="connsiteY157" fmla="*/ 779907 h 1616582"/>
                <a:gd name="connsiteX158" fmla="*/ 1398175 w 7118318"/>
                <a:gd name="connsiteY158" fmla="*/ 798767 h 1616582"/>
                <a:gd name="connsiteX159" fmla="*/ 1365218 w 7118318"/>
                <a:gd name="connsiteY159" fmla="*/ 818674 h 1616582"/>
                <a:gd name="connsiteX160" fmla="*/ 1332357 w 7118318"/>
                <a:gd name="connsiteY160" fmla="*/ 839438 h 1616582"/>
                <a:gd name="connsiteX161" fmla="*/ 1299496 w 7118318"/>
                <a:gd name="connsiteY161" fmla="*/ 861251 h 1616582"/>
                <a:gd name="connsiteX162" fmla="*/ 1266730 w 7118318"/>
                <a:gd name="connsiteY162" fmla="*/ 883920 h 1616582"/>
                <a:gd name="connsiteX163" fmla="*/ 1233964 w 7118318"/>
                <a:gd name="connsiteY163" fmla="*/ 907637 h 1616582"/>
                <a:gd name="connsiteX164" fmla="*/ 1201198 w 7118318"/>
                <a:gd name="connsiteY164" fmla="*/ 932212 h 1616582"/>
                <a:gd name="connsiteX165" fmla="*/ 1168527 w 7118318"/>
                <a:gd name="connsiteY165" fmla="*/ 957739 h 1616582"/>
                <a:gd name="connsiteX166" fmla="*/ 1135856 w 7118318"/>
                <a:gd name="connsiteY166" fmla="*/ 984123 h 1616582"/>
                <a:gd name="connsiteX167" fmla="*/ 1103281 w 7118318"/>
                <a:gd name="connsiteY167" fmla="*/ 1011460 h 1616582"/>
                <a:gd name="connsiteX168" fmla="*/ 1070705 w 7118318"/>
                <a:gd name="connsiteY168" fmla="*/ 1039749 h 1616582"/>
                <a:gd name="connsiteX169" fmla="*/ 1038130 w 7118318"/>
                <a:gd name="connsiteY169" fmla="*/ 1068896 h 1616582"/>
                <a:gd name="connsiteX170" fmla="*/ 1005650 w 7118318"/>
                <a:gd name="connsiteY170" fmla="*/ 1098899 h 1616582"/>
                <a:gd name="connsiteX171" fmla="*/ 973169 w 7118318"/>
                <a:gd name="connsiteY171" fmla="*/ 1129760 h 1616582"/>
                <a:gd name="connsiteX172" fmla="*/ 940689 w 7118318"/>
                <a:gd name="connsiteY172" fmla="*/ 1161288 h 1616582"/>
                <a:gd name="connsiteX173" fmla="*/ 908304 w 7118318"/>
                <a:gd name="connsiteY173" fmla="*/ 1192530 h 1616582"/>
                <a:gd name="connsiteX174" fmla="*/ 876014 w 7118318"/>
                <a:gd name="connsiteY174" fmla="*/ 1222820 h 1616582"/>
                <a:gd name="connsiteX175" fmla="*/ 843629 w 7118318"/>
                <a:gd name="connsiteY175" fmla="*/ 1252347 h 1616582"/>
                <a:gd name="connsiteX176" fmla="*/ 811435 w 7118318"/>
                <a:gd name="connsiteY176" fmla="*/ 1281017 h 1616582"/>
                <a:gd name="connsiteX177" fmla="*/ 779145 w 7118318"/>
                <a:gd name="connsiteY177" fmla="*/ 1308640 h 1616582"/>
                <a:gd name="connsiteX178" fmla="*/ 746951 w 7118318"/>
                <a:gd name="connsiteY178" fmla="*/ 1335405 h 1616582"/>
                <a:gd name="connsiteX179" fmla="*/ 714756 w 7118318"/>
                <a:gd name="connsiteY179" fmla="*/ 1361027 h 1616582"/>
                <a:gd name="connsiteX180" fmla="*/ 682657 w 7118318"/>
                <a:gd name="connsiteY180" fmla="*/ 1385697 h 1616582"/>
                <a:gd name="connsiteX181" fmla="*/ 650558 w 7118318"/>
                <a:gd name="connsiteY181" fmla="*/ 1409224 h 1616582"/>
                <a:gd name="connsiteX182" fmla="*/ 618554 w 7118318"/>
                <a:gd name="connsiteY182" fmla="*/ 1431608 h 1616582"/>
                <a:gd name="connsiteX183" fmla="*/ 586550 w 7118318"/>
                <a:gd name="connsiteY183" fmla="*/ 1452848 h 1616582"/>
                <a:gd name="connsiteX184" fmla="*/ 554641 w 7118318"/>
                <a:gd name="connsiteY184" fmla="*/ 1472946 h 1616582"/>
                <a:gd name="connsiteX185" fmla="*/ 522732 w 7118318"/>
                <a:gd name="connsiteY185" fmla="*/ 1491805 h 1616582"/>
                <a:gd name="connsiteX186" fmla="*/ 490823 w 7118318"/>
                <a:gd name="connsiteY186" fmla="*/ 1509427 h 1616582"/>
                <a:gd name="connsiteX187" fmla="*/ 459010 w 7118318"/>
                <a:gd name="connsiteY187" fmla="*/ 1525715 h 1616582"/>
                <a:gd name="connsiteX188" fmla="*/ 427196 w 7118318"/>
                <a:gd name="connsiteY188" fmla="*/ 1540859 h 1616582"/>
                <a:gd name="connsiteX189" fmla="*/ 395478 w 7118318"/>
                <a:gd name="connsiteY189" fmla="*/ 1554575 h 1616582"/>
                <a:gd name="connsiteX190" fmla="*/ 363760 w 7118318"/>
                <a:gd name="connsiteY190" fmla="*/ 1566958 h 1616582"/>
                <a:gd name="connsiteX191" fmla="*/ 332042 w 7118318"/>
                <a:gd name="connsiteY191" fmla="*/ 1578007 h 1616582"/>
                <a:gd name="connsiteX192" fmla="*/ 300419 w 7118318"/>
                <a:gd name="connsiteY192" fmla="*/ 1587722 h 1616582"/>
                <a:gd name="connsiteX193" fmla="*/ 268891 w 7118318"/>
                <a:gd name="connsiteY193" fmla="*/ 1596009 h 1616582"/>
                <a:gd name="connsiteX194" fmla="*/ 237268 w 7118318"/>
                <a:gd name="connsiteY194" fmla="*/ 1602962 h 1616582"/>
                <a:gd name="connsiteX195" fmla="*/ 205835 w 7118318"/>
                <a:gd name="connsiteY195" fmla="*/ 1608487 h 1616582"/>
                <a:gd name="connsiteX196" fmla="*/ 174308 w 7118318"/>
                <a:gd name="connsiteY196" fmla="*/ 1612583 h 1616582"/>
                <a:gd name="connsiteX197" fmla="*/ 142875 w 7118318"/>
                <a:gd name="connsiteY197" fmla="*/ 1615345 h 1616582"/>
                <a:gd name="connsiteX198" fmla="*/ 111538 w 7118318"/>
                <a:gd name="connsiteY198" fmla="*/ 1616583 h 1616582"/>
                <a:gd name="connsiteX199" fmla="*/ 80201 w 7118318"/>
                <a:gd name="connsiteY199" fmla="*/ 1616393 h 1616582"/>
                <a:gd name="connsiteX200" fmla="*/ 48863 w 7118318"/>
                <a:gd name="connsiteY200" fmla="*/ 1614869 h 1616582"/>
                <a:gd name="connsiteX201" fmla="*/ 17621 w 7118318"/>
                <a:gd name="connsiteY201" fmla="*/ 1611821 h 1616582"/>
                <a:gd name="connsiteX202" fmla="*/ 0 w 7118318"/>
                <a:gd name="connsiteY202" fmla="*/ 1609344 h 16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7118318" h="1616582">
                  <a:moveTo>
                    <a:pt x="7118319" y="0"/>
                  </a:moveTo>
                  <a:lnTo>
                    <a:pt x="7114889" y="1524"/>
                  </a:lnTo>
                  <a:lnTo>
                    <a:pt x="7074599" y="19526"/>
                  </a:lnTo>
                  <a:lnTo>
                    <a:pt x="7034498" y="37338"/>
                  </a:lnTo>
                  <a:lnTo>
                    <a:pt x="6994303" y="55150"/>
                  </a:lnTo>
                  <a:lnTo>
                    <a:pt x="6954298" y="72866"/>
                  </a:lnTo>
                  <a:lnTo>
                    <a:pt x="6914293" y="90488"/>
                  </a:lnTo>
                  <a:lnTo>
                    <a:pt x="6874288" y="108014"/>
                  </a:lnTo>
                  <a:lnTo>
                    <a:pt x="6834378" y="125540"/>
                  </a:lnTo>
                  <a:lnTo>
                    <a:pt x="6794563" y="142875"/>
                  </a:lnTo>
                  <a:lnTo>
                    <a:pt x="6754749" y="160211"/>
                  </a:lnTo>
                  <a:lnTo>
                    <a:pt x="6715030" y="177451"/>
                  </a:lnTo>
                  <a:lnTo>
                    <a:pt x="6675311" y="194691"/>
                  </a:lnTo>
                  <a:lnTo>
                    <a:pt x="6635687" y="211741"/>
                  </a:lnTo>
                  <a:lnTo>
                    <a:pt x="6596063" y="228790"/>
                  </a:lnTo>
                  <a:lnTo>
                    <a:pt x="6556534" y="245745"/>
                  </a:lnTo>
                  <a:lnTo>
                    <a:pt x="6517005" y="262604"/>
                  </a:lnTo>
                  <a:lnTo>
                    <a:pt x="6477667" y="279368"/>
                  </a:lnTo>
                  <a:lnTo>
                    <a:pt x="6438233" y="296132"/>
                  </a:lnTo>
                  <a:lnTo>
                    <a:pt x="6398895" y="312801"/>
                  </a:lnTo>
                  <a:lnTo>
                    <a:pt x="6359652" y="329374"/>
                  </a:lnTo>
                  <a:lnTo>
                    <a:pt x="6320409" y="345853"/>
                  </a:lnTo>
                  <a:lnTo>
                    <a:pt x="6281262" y="362331"/>
                  </a:lnTo>
                  <a:lnTo>
                    <a:pt x="6242113" y="378619"/>
                  </a:lnTo>
                  <a:lnTo>
                    <a:pt x="6203061" y="395002"/>
                  </a:lnTo>
                  <a:lnTo>
                    <a:pt x="6164009" y="411194"/>
                  </a:lnTo>
                  <a:lnTo>
                    <a:pt x="6125051" y="427387"/>
                  </a:lnTo>
                  <a:lnTo>
                    <a:pt x="6086189" y="443484"/>
                  </a:lnTo>
                  <a:lnTo>
                    <a:pt x="6047232" y="459486"/>
                  </a:lnTo>
                  <a:lnTo>
                    <a:pt x="6008466" y="475488"/>
                  </a:lnTo>
                  <a:lnTo>
                    <a:pt x="5969699" y="491395"/>
                  </a:lnTo>
                  <a:lnTo>
                    <a:pt x="5931027" y="507302"/>
                  </a:lnTo>
                  <a:lnTo>
                    <a:pt x="5892260" y="523113"/>
                  </a:lnTo>
                  <a:lnTo>
                    <a:pt x="5853780" y="538829"/>
                  </a:lnTo>
                  <a:lnTo>
                    <a:pt x="5815203" y="554545"/>
                  </a:lnTo>
                  <a:lnTo>
                    <a:pt x="5776627" y="570167"/>
                  </a:lnTo>
                  <a:lnTo>
                    <a:pt x="5738146" y="585788"/>
                  </a:lnTo>
                  <a:lnTo>
                    <a:pt x="5699761" y="601313"/>
                  </a:lnTo>
                  <a:lnTo>
                    <a:pt x="5661375" y="616839"/>
                  </a:lnTo>
                  <a:lnTo>
                    <a:pt x="5623084" y="632270"/>
                  </a:lnTo>
                  <a:lnTo>
                    <a:pt x="5584888" y="647700"/>
                  </a:lnTo>
                  <a:lnTo>
                    <a:pt x="5546598" y="663131"/>
                  </a:lnTo>
                  <a:lnTo>
                    <a:pt x="5508498" y="678466"/>
                  </a:lnTo>
                  <a:lnTo>
                    <a:pt x="5470398" y="693706"/>
                  </a:lnTo>
                  <a:lnTo>
                    <a:pt x="5432298" y="709041"/>
                  </a:lnTo>
                  <a:lnTo>
                    <a:pt x="5394294" y="724281"/>
                  </a:lnTo>
                  <a:lnTo>
                    <a:pt x="5356288" y="739521"/>
                  </a:lnTo>
                  <a:lnTo>
                    <a:pt x="5318379" y="754761"/>
                  </a:lnTo>
                  <a:lnTo>
                    <a:pt x="5280565" y="769906"/>
                  </a:lnTo>
                  <a:lnTo>
                    <a:pt x="5242751" y="785051"/>
                  </a:lnTo>
                  <a:lnTo>
                    <a:pt x="5204937" y="800195"/>
                  </a:lnTo>
                  <a:lnTo>
                    <a:pt x="5167217" y="815340"/>
                  </a:lnTo>
                  <a:lnTo>
                    <a:pt x="5129594" y="830485"/>
                  </a:lnTo>
                  <a:lnTo>
                    <a:pt x="5091970" y="845630"/>
                  </a:lnTo>
                  <a:lnTo>
                    <a:pt x="5054346" y="860774"/>
                  </a:lnTo>
                  <a:lnTo>
                    <a:pt x="5016913" y="875919"/>
                  </a:lnTo>
                  <a:lnTo>
                    <a:pt x="4979385" y="891064"/>
                  </a:lnTo>
                  <a:lnTo>
                    <a:pt x="4941951" y="906209"/>
                  </a:lnTo>
                  <a:lnTo>
                    <a:pt x="4904613" y="921353"/>
                  </a:lnTo>
                  <a:lnTo>
                    <a:pt x="4867275" y="936498"/>
                  </a:lnTo>
                  <a:lnTo>
                    <a:pt x="4830033" y="951738"/>
                  </a:lnTo>
                  <a:lnTo>
                    <a:pt x="4792790" y="966883"/>
                  </a:lnTo>
                  <a:lnTo>
                    <a:pt x="4755547" y="982123"/>
                  </a:lnTo>
                  <a:lnTo>
                    <a:pt x="4718400" y="997458"/>
                  </a:lnTo>
                  <a:lnTo>
                    <a:pt x="4681347" y="1012698"/>
                  </a:lnTo>
                  <a:lnTo>
                    <a:pt x="4644295" y="1028033"/>
                  </a:lnTo>
                  <a:lnTo>
                    <a:pt x="4607338" y="1043464"/>
                  </a:lnTo>
                  <a:lnTo>
                    <a:pt x="4570381" y="1058894"/>
                  </a:lnTo>
                  <a:lnTo>
                    <a:pt x="4533424" y="1074325"/>
                  </a:lnTo>
                  <a:lnTo>
                    <a:pt x="4496658" y="1089851"/>
                  </a:lnTo>
                  <a:lnTo>
                    <a:pt x="4459796" y="1105472"/>
                  </a:lnTo>
                  <a:lnTo>
                    <a:pt x="4423029" y="1121093"/>
                  </a:lnTo>
                  <a:lnTo>
                    <a:pt x="4386358" y="1136714"/>
                  </a:lnTo>
                  <a:lnTo>
                    <a:pt x="4349687" y="1150715"/>
                  </a:lnTo>
                  <a:lnTo>
                    <a:pt x="4313111" y="1162717"/>
                  </a:lnTo>
                  <a:lnTo>
                    <a:pt x="4276535" y="1173004"/>
                  </a:lnTo>
                  <a:lnTo>
                    <a:pt x="4239959" y="1181386"/>
                  </a:lnTo>
                  <a:lnTo>
                    <a:pt x="4203478" y="1188053"/>
                  </a:lnTo>
                  <a:lnTo>
                    <a:pt x="4167092" y="1193102"/>
                  </a:lnTo>
                  <a:lnTo>
                    <a:pt x="4130707" y="1196531"/>
                  </a:lnTo>
                  <a:lnTo>
                    <a:pt x="4094321" y="1198531"/>
                  </a:lnTo>
                  <a:lnTo>
                    <a:pt x="4058031" y="1199102"/>
                  </a:lnTo>
                  <a:lnTo>
                    <a:pt x="4021741" y="1198245"/>
                  </a:lnTo>
                  <a:lnTo>
                    <a:pt x="3985546" y="1196054"/>
                  </a:lnTo>
                  <a:lnTo>
                    <a:pt x="3949446" y="1192721"/>
                  </a:lnTo>
                  <a:lnTo>
                    <a:pt x="3913346" y="1188244"/>
                  </a:lnTo>
                  <a:lnTo>
                    <a:pt x="3877247" y="1182529"/>
                  </a:lnTo>
                  <a:lnTo>
                    <a:pt x="3841242" y="1175861"/>
                  </a:lnTo>
                  <a:lnTo>
                    <a:pt x="3805238" y="1168146"/>
                  </a:lnTo>
                  <a:lnTo>
                    <a:pt x="3769328" y="1159574"/>
                  </a:lnTo>
                  <a:lnTo>
                    <a:pt x="3733419" y="1150144"/>
                  </a:lnTo>
                  <a:lnTo>
                    <a:pt x="3697605" y="1139857"/>
                  </a:lnTo>
                  <a:lnTo>
                    <a:pt x="3661886" y="1128903"/>
                  </a:lnTo>
                  <a:lnTo>
                    <a:pt x="3626072" y="1117187"/>
                  </a:lnTo>
                  <a:lnTo>
                    <a:pt x="3590449" y="1104900"/>
                  </a:lnTo>
                  <a:lnTo>
                    <a:pt x="3554730" y="1091946"/>
                  </a:lnTo>
                  <a:lnTo>
                    <a:pt x="3519202" y="1078516"/>
                  </a:lnTo>
                  <a:lnTo>
                    <a:pt x="3483578" y="1064609"/>
                  </a:lnTo>
                  <a:lnTo>
                    <a:pt x="3448146" y="1050322"/>
                  </a:lnTo>
                  <a:lnTo>
                    <a:pt x="3412617" y="1035558"/>
                  </a:lnTo>
                  <a:lnTo>
                    <a:pt x="3377279" y="1020604"/>
                  </a:lnTo>
                  <a:lnTo>
                    <a:pt x="3341846" y="1005269"/>
                  </a:lnTo>
                  <a:lnTo>
                    <a:pt x="3306604" y="989743"/>
                  </a:lnTo>
                  <a:lnTo>
                    <a:pt x="3271266" y="974027"/>
                  </a:lnTo>
                  <a:lnTo>
                    <a:pt x="3236024" y="958215"/>
                  </a:lnTo>
                  <a:lnTo>
                    <a:pt x="3200876" y="942308"/>
                  </a:lnTo>
                  <a:lnTo>
                    <a:pt x="3165729" y="926402"/>
                  </a:lnTo>
                  <a:lnTo>
                    <a:pt x="3130677" y="910399"/>
                  </a:lnTo>
                  <a:lnTo>
                    <a:pt x="3095625" y="894493"/>
                  </a:lnTo>
                  <a:lnTo>
                    <a:pt x="3060573" y="878586"/>
                  </a:lnTo>
                  <a:lnTo>
                    <a:pt x="3025616" y="862870"/>
                  </a:lnTo>
                  <a:lnTo>
                    <a:pt x="2990755" y="847344"/>
                  </a:lnTo>
                  <a:lnTo>
                    <a:pt x="2955893" y="831914"/>
                  </a:lnTo>
                  <a:lnTo>
                    <a:pt x="2921032" y="816864"/>
                  </a:lnTo>
                  <a:lnTo>
                    <a:pt x="2886266" y="801910"/>
                  </a:lnTo>
                  <a:lnTo>
                    <a:pt x="2851499" y="787432"/>
                  </a:lnTo>
                  <a:lnTo>
                    <a:pt x="2816828" y="773144"/>
                  </a:lnTo>
                  <a:lnTo>
                    <a:pt x="2782157" y="759333"/>
                  </a:lnTo>
                  <a:lnTo>
                    <a:pt x="2747582" y="745903"/>
                  </a:lnTo>
                  <a:lnTo>
                    <a:pt x="2713006" y="732853"/>
                  </a:lnTo>
                  <a:lnTo>
                    <a:pt x="2678525" y="720376"/>
                  </a:lnTo>
                  <a:lnTo>
                    <a:pt x="2644045" y="708279"/>
                  </a:lnTo>
                  <a:lnTo>
                    <a:pt x="2609659" y="696754"/>
                  </a:lnTo>
                  <a:lnTo>
                    <a:pt x="2575274" y="685800"/>
                  </a:lnTo>
                  <a:lnTo>
                    <a:pt x="2540889" y="675418"/>
                  </a:lnTo>
                  <a:lnTo>
                    <a:pt x="2506599" y="665607"/>
                  </a:lnTo>
                  <a:lnTo>
                    <a:pt x="2472404" y="656463"/>
                  </a:lnTo>
                  <a:lnTo>
                    <a:pt x="2438209" y="647986"/>
                  </a:lnTo>
                  <a:lnTo>
                    <a:pt x="2404015" y="640175"/>
                  </a:lnTo>
                  <a:lnTo>
                    <a:pt x="2369915" y="633032"/>
                  </a:lnTo>
                  <a:lnTo>
                    <a:pt x="2335816" y="626555"/>
                  </a:lnTo>
                  <a:lnTo>
                    <a:pt x="2301716" y="620935"/>
                  </a:lnTo>
                  <a:lnTo>
                    <a:pt x="2267807" y="616077"/>
                  </a:lnTo>
                  <a:lnTo>
                    <a:pt x="2233803" y="611886"/>
                  </a:lnTo>
                  <a:lnTo>
                    <a:pt x="2199894" y="608552"/>
                  </a:lnTo>
                  <a:lnTo>
                    <a:pt x="2165985" y="606076"/>
                  </a:lnTo>
                  <a:lnTo>
                    <a:pt x="2132171" y="604361"/>
                  </a:lnTo>
                  <a:lnTo>
                    <a:pt x="2098453" y="603504"/>
                  </a:lnTo>
                  <a:lnTo>
                    <a:pt x="2064639" y="603599"/>
                  </a:lnTo>
                  <a:lnTo>
                    <a:pt x="2030921" y="604457"/>
                  </a:lnTo>
                  <a:lnTo>
                    <a:pt x="1997297" y="606266"/>
                  </a:lnTo>
                  <a:lnTo>
                    <a:pt x="1963674" y="608933"/>
                  </a:lnTo>
                  <a:lnTo>
                    <a:pt x="1930051" y="612457"/>
                  </a:lnTo>
                  <a:lnTo>
                    <a:pt x="1896523" y="616934"/>
                  </a:lnTo>
                  <a:lnTo>
                    <a:pt x="1863090" y="622364"/>
                  </a:lnTo>
                  <a:lnTo>
                    <a:pt x="1829562" y="628745"/>
                  </a:lnTo>
                  <a:lnTo>
                    <a:pt x="1796129" y="636080"/>
                  </a:lnTo>
                  <a:lnTo>
                    <a:pt x="1762792" y="644366"/>
                  </a:lnTo>
                  <a:lnTo>
                    <a:pt x="1729454" y="653510"/>
                  </a:lnTo>
                  <a:lnTo>
                    <a:pt x="1696117" y="663702"/>
                  </a:lnTo>
                  <a:lnTo>
                    <a:pt x="1662875" y="674846"/>
                  </a:lnTo>
                  <a:lnTo>
                    <a:pt x="1629632" y="686943"/>
                  </a:lnTo>
                  <a:lnTo>
                    <a:pt x="1596485" y="699992"/>
                  </a:lnTo>
                  <a:lnTo>
                    <a:pt x="1563338" y="713994"/>
                  </a:lnTo>
                  <a:lnTo>
                    <a:pt x="1530191" y="729044"/>
                  </a:lnTo>
                  <a:lnTo>
                    <a:pt x="1497140" y="745045"/>
                  </a:lnTo>
                  <a:lnTo>
                    <a:pt x="1464088" y="762000"/>
                  </a:lnTo>
                  <a:lnTo>
                    <a:pt x="1431131" y="779907"/>
                  </a:lnTo>
                  <a:lnTo>
                    <a:pt x="1398175" y="798767"/>
                  </a:lnTo>
                  <a:lnTo>
                    <a:pt x="1365218" y="818674"/>
                  </a:lnTo>
                  <a:lnTo>
                    <a:pt x="1332357" y="839438"/>
                  </a:lnTo>
                  <a:lnTo>
                    <a:pt x="1299496" y="861251"/>
                  </a:lnTo>
                  <a:lnTo>
                    <a:pt x="1266730" y="883920"/>
                  </a:lnTo>
                  <a:lnTo>
                    <a:pt x="1233964" y="907637"/>
                  </a:lnTo>
                  <a:lnTo>
                    <a:pt x="1201198" y="932212"/>
                  </a:lnTo>
                  <a:lnTo>
                    <a:pt x="1168527" y="957739"/>
                  </a:lnTo>
                  <a:lnTo>
                    <a:pt x="1135856" y="984123"/>
                  </a:lnTo>
                  <a:lnTo>
                    <a:pt x="1103281" y="1011460"/>
                  </a:lnTo>
                  <a:lnTo>
                    <a:pt x="1070705" y="1039749"/>
                  </a:lnTo>
                  <a:lnTo>
                    <a:pt x="1038130" y="1068896"/>
                  </a:lnTo>
                  <a:lnTo>
                    <a:pt x="1005650" y="1098899"/>
                  </a:lnTo>
                  <a:lnTo>
                    <a:pt x="973169" y="1129760"/>
                  </a:lnTo>
                  <a:lnTo>
                    <a:pt x="940689" y="1161288"/>
                  </a:lnTo>
                  <a:lnTo>
                    <a:pt x="908304" y="1192530"/>
                  </a:lnTo>
                  <a:lnTo>
                    <a:pt x="876014" y="1222820"/>
                  </a:lnTo>
                  <a:lnTo>
                    <a:pt x="843629" y="1252347"/>
                  </a:lnTo>
                  <a:lnTo>
                    <a:pt x="811435" y="1281017"/>
                  </a:lnTo>
                  <a:lnTo>
                    <a:pt x="779145" y="1308640"/>
                  </a:lnTo>
                  <a:lnTo>
                    <a:pt x="746951" y="1335405"/>
                  </a:lnTo>
                  <a:lnTo>
                    <a:pt x="714756" y="1361027"/>
                  </a:lnTo>
                  <a:lnTo>
                    <a:pt x="682657" y="1385697"/>
                  </a:lnTo>
                  <a:lnTo>
                    <a:pt x="650558" y="1409224"/>
                  </a:lnTo>
                  <a:lnTo>
                    <a:pt x="618554" y="1431608"/>
                  </a:lnTo>
                  <a:lnTo>
                    <a:pt x="586550" y="1452848"/>
                  </a:lnTo>
                  <a:lnTo>
                    <a:pt x="554641" y="1472946"/>
                  </a:lnTo>
                  <a:lnTo>
                    <a:pt x="522732" y="1491805"/>
                  </a:lnTo>
                  <a:lnTo>
                    <a:pt x="490823" y="1509427"/>
                  </a:lnTo>
                  <a:lnTo>
                    <a:pt x="459010" y="1525715"/>
                  </a:lnTo>
                  <a:lnTo>
                    <a:pt x="427196" y="1540859"/>
                  </a:lnTo>
                  <a:lnTo>
                    <a:pt x="395478" y="1554575"/>
                  </a:lnTo>
                  <a:lnTo>
                    <a:pt x="363760" y="1566958"/>
                  </a:lnTo>
                  <a:lnTo>
                    <a:pt x="332042" y="1578007"/>
                  </a:lnTo>
                  <a:lnTo>
                    <a:pt x="300419" y="1587722"/>
                  </a:lnTo>
                  <a:lnTo>
                    <a:pt x="268891" y="1596009"/>
                  </a:lnTo>
                  <a:lnTo>
                    <a:pt x="237268" y="1602962"/>
                  </a:lnTo>
                  <a:lnTo>
                    <a:pt x="205835" y="1608487"/>
                  </a:lnTo>
                  <a:lnTo>
                    <a:pt x="174308" y="1612583"/>
                  </a:lnTo>
                  <a:lnTo>
                    <a:pt x="142875" y="1615345"/>
                  </a:lnTo>
                  <a:lnTo>
                    <a:pt x="111538" y="1616583"/>
                  </a:lnTo>
                  <a:lnTo>
                    <a:pt x="80201" y="1616393"/>
                  </a:lnTo>
                  <a:lnTo>
                    <a:pt x="48863" y="1614869"/>
                  </a:lnTo>
                  <a:lnTo>
                    <a:pt x="17621" y="1611821"/>
                  </a:lnTo>
                  <a:lnTo>
                    <a:pt x="0" y="160934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6" name="任意多边形: 形状 95"/>
            <p:cNvSpPr/>
            <p:nvPr/>
          </p:nvSpPr>
          <p:spPr>
            <a:xfrm>
              <a:off x="664019" y="1082538"/>
              <a:ext cx="7118318" cy="1686210"/>
            </a:xfrm>
            <a:custGeom>
              <a:avLst/>
              <a:gdLst>
                <a:gd name="connsiteX0" fmla="*/ 7118319 w 7118318"/>
                <a:gd name="connsiteY0" fmla="*/ 0 h 1686210"/>
                <a:gd name="connsiteX1" fmla="*/ 7102507 w 7118318"/>
                <a:gd name="connsiteY1" fmla="*/ 7049 h 1686210"/>
                <a:gd name="connsiteX2" fmla="*/ 7061836 w 7118318"/>
                <a:gd name="connsiteY2" fmla="*/ 25051 h 1686210"/>
                <a:gd name="connsiteX3" fmla="*/ 7021259 w 7118318"/>
                <a:gd name="connsiteY3" fmla="*/ 42958 h 1686210"/>
                <a:gd name="connsiteX4" fmla="*/ 6980778 w 7118318"/>
                <a:gd name="connsiteY4" fmla="*/ 60865 h 1686210"/>
                <a:gd name="connsiteX5" fmla="*/ 6940296 w 7118318"/>
                <a:gd name="connsiteY5" fmla="*/ 78581 h 1686210"/>
                <a:gd name="connsiteX6" fmla="*/ 6899911 w 7118318"/>
                <a:gd name="connsiteY6" fmla="*/ 96298 h 1686210"/>
                <a:gd name="connsiteX7" fmla="*/ 6859524 w 7118318"/>
                <a:gd name="connsiteY7" fmla="*/ 113919 h 1686210"/>
                <a:gd name="connsiteX8" fmla="*/ 6819233 w 7118318"/>
                <a:gd name="connsiteY8" fmla="*/ 131445 h 1686210"/>
                <a:gd name="connsiteX9" fmla="*/ 6779038 w 7118318"/>
                <a:gd name="connsiteY9" fmla="*/ 148876 h 1686210"/>
                <a:gd name="connsiteX10" fmla="*/ 6738842 w 7118318"/>
                <a:gd name="connsiteY10" fmla="*/ 166306 h 1686210"/>
                <a:gd name="connsiteX11" fmla="*/ 6698742 w 7118318"/>
                <a:gd name="connsiteY11" fmla="*/ 183642 h 1686210"/>
                <a:gd name="connsiteX12" fmla="*/ 6658642 w 7118318"/>
                <a:gd name="connsiteY12" fmla="*/ 200882 h 1686210"/>
                <a:gd name="connsiteX13" fmla="*/ 6618637 w 7118318"/>
                <a:gd name="connsiteY13" fmla="*/ 218027 h 1686210"/>
                <a:gd name="connsiteX14" fmla="*/ 6578632 w 7118318"/>
                <a:gd name="connsiteY14" fmla="*/ 235172 h 1686210"/>
                <a:gd name="connsiteX15" fmla="*/ 6538722 w 7118318"/>
                <a:gd name="connsiteY15" fmla="*/ 252222 h 1686210"/>
                <a:gd name="connsiteX16" fmla="*/ 6498812 w 7118318"/>
                <a:gd name="connsiteY16" fmla="*/ 269177 h 1686210"/>
                <a:gd name="connsiteX17" fmla="*/ 6459093 w 7118318"/>
                <a:gd name="connsiteY17" fmla="*/ 286131 h 1686210"/>
                <a:gd name="connsiteX18" fmla="*/ 6419279 w 7118318"/>
                <a:gd name="connsiteY18" fmla="*/ 302895 h 1686210"/>
                <a:gd name="connsiteX19" fmla="*/ 6379560 w 7118318"/>
                <a:gd name="connsiteY19" fmla="*/ 319659 h 1686210"/>
                <a:gd name="connsiteX20" fmla="*/ 6339935 w 7118318"/>
                <a:gd name="connsiteY20" fmla="*/ 336423 h 1686210"/>
                <a:gd name="connsiteX21" fmla="*/ 6300312 w 7118318"/>
                <a:gd name="connsiteY21" fmla="*/ 353092 h 1686210"/>
                <a:gd name="connsiteX22" fmla="*/ 6260783 w 7118318"/>
                <a:gd name="connsiteY22" fmla="*/ 369665 h 1686210"/>
                <a:gd name="connsiteX23" fmla="*/ 6221254 w 7118318"/>
                <a:gd name="connsiteY23" fmla="*/ 386144 h 1686210"/>
                <a:gd name="connsiteX24" fmla="*/ 6181821 w 7118318"/>
                <a:gd name="connsiteY24" fmla="*/ 402622 h 1686210"/>
                <a:gd name="connsiteX25" fmla="*/ 6142387 w 7118318"/>
                <a:gd name="connsiteY25" fmla="*/ 419100 h 1686210"/>
                <a:gd name="connsiteX26" fmla="*/ 6103144 w 7118318"/>
                <a:gd name="connsiteY26" fmla="*/ 435388 h 1686210"/>
                <a:gd name="connsiteX27" fmla="*/ 6063806 w 7118318"/>
                <a:gd name="connsiteY27" fmla="*/ 451676 h 1686210"/>
                <a:gd name="connsiteX28" fmla="*/ 6024563 w 7118318"/>
                <a:gd name="connsiteY28" fmla="*/ 467963 h 1686210"/>
                <a:gd name="connsiteX29" fmla="*/ 5985415 w 7118318"/>
                <a:gd name="connsiteY29" fmla="*/ 484156 h 1686210"/>
                <a:gd name="connsiteX30" fmla="*/ 5946267 w 7118318"/>
                <a:gd name="connsiteY30" fmla="*/ 500253 h 1686210"/>
                <a:gd name="connsiteX31" fmla="*/ 5907215 w 7118318"/>
                <a:gd name="connsiteY31" fmla="*/ 516446 h 1686210"/>
                <a:gd name="connsiteX32" fmla="*/ 5868162 w 7118318"/>
                <a:gd name="connsiteY32" fmla="*/ 532448 h 1686210"/>
                <a:gd name="connsiteX33" fmla="*/ 5829205 w 7118318"/>
                <a:gd name="connsiteY33" fmla="*/ 548450 h 1686210"/>
                <a:gd name="connsiteX34" fmla="*/ 5790248 w 7118318"/>
                <a:gd name="connsiteY34" fmla="*/ 564452 h 1686210"/>
                <a:gd name="connsiteX35" fmla="*/ 5751386 w 7118318"/>
                <a:gd name="connsiteY35" fmla="*/ 580358 h 1686210"/>
                <a:gd name="connsiteX36" fmla="*/ 5712619 w 7118318"/>
                <a:gd name="connsiteY36" fmla="*/ 596265 h 1686210"/>
                <a:gd name="connsiteX37" fmla="*/ 5673757 w 7118318"/>
                <a:gd name="connsiteY37" fmla="*/ 612172 h 1686210"/>
                <a:gd name="connsiteX38" fmla="*/ 5635085 w 7118318"/>
                <a:gd name="connsiteY38" fmla="*/ 627983 h 1686210"/>
                <a:gd name="connsiteX39" fmla="*/ 5596414 w 7118318"/>
                <a:gd name="connsiteY39" fmla="*/ 643795 h 1686210"/>
                <a:gd name="connsiteX40" fmla="*/ 5557838 w 7118318"/>
                <a:gd name="connsiteY40" fmla="*/ 659511 h 1686210"/>
                <a:gd name="connsiteX41" fmla="*/ 5519262 w 7118318"/>
                <a:gd name="connsiteY41" fmla="*/ 675323 h 1686210"/>
                <a:gd name="connsiteX42" fmla="*/ 5480686 w 7118318"/>
                <a:gd name="connsiteY42" fmla="*/ 691039 h 1686210"/>
                <a:gd name="connsiteX43" fmla="*/ 5442300 w 7118318"/>
                <a:gd name="connsiteY43" fmla="*/ 706755 h 1686210"/>
                <a:gd name="connsiteX44" fmla="*/ 5403819 w 7118318"/>
                <a:gd name="connsiteY44" fmla="*/ 722471 h 1686210"/>
                <a:gd name="connsiteX45" fmla="*/ 5365528 w 7118318"/>
                <a:gd name="connsiteY45" fmla="*/ 738092 h 1686210"/>
                <a:gd name="connsiteX46" fmla="*/ 5327142 w 7118318"/>
                <a:gd name="connsiteY46" fmla="*/ 753809 h 1686210"/>
                <a:gd name="connsiteX47" fmla="*/ 5288947 w 7118318"/>
                <a:gd name="connsiteY47" fmla="*/ 769430 h 1686210"/>
                <a:gd name="connsiteX48" fmla="*/ 5250657 w 7118318"/>
                <a:gd name="connsiteY48" fmla="*/ 785051 h 1686210"/>
                <a:gd name="connsiteX49" fmla="*/ 5212557 w 7118318"/>
                <a:gd name="connsiteY49" fmla="*/ 800672 h 1686210"/>
                <a:gd name="connsiteX50" fmla="*/ 5174457 w 7118318"/>
                <a:gd name="connsiteY50" fmla="*/ 816388 h 1686210"/>
                <a:gd name="connsiteX51" fmla="*/ 5136357 w 7118318"/>
                <a:gd name="connsiteY51" fmla="*/ 832009 h 1686210"/>
                <a:gd name="connsiteX52" fmla="*/ 5098352 w 7118318"/>
                <a:gd name="connsiteY52" fmla="*/ 847630 h 1686210"/>
                <a:gd name="connsiteX53" fmla="*/ 5060347 w 7118318"/>
                <a:gd name="connsiteY53" fmla="*/ 863346 h 1686210"/>
                <a:gd name="connsiteX54" fmla="*/ 5022437 w 7118318"/>
                <a:gd name="connsiteY54" fmla="*/ 878967 h 1686210"/>
                <a:gd name="connsiteX55" fmla="*/ 4984623 w 7118318"/>
                <a:gd name="connsiteY55" fmla="*/ 894683 h 1686210"/>
                <a:gd name="connsiteX56" fmla="*/ 4946809 w 7118318"/>
                <a:gd name="connsiteY56" fmla="*/ 910400 h 1686210"/>
                <a:gd name="connsiteX57" fmla="*/ 4908995 w 7118318"/>
                <a:gd name="connsiteY57" fmla="*/ 926116 h 1686210"/>
                <a:gd name="connsiteX58" fmla="*/ 4871276 w 7118318"/>
                <a:gd name="connsiteY58" fmla="*/ 941832 h 1686210"/>
                <a:gd name="connsiteX59" fmla="*/ 4833652 w 7118318"/>
                <a:gd name="connsiteY59" fmla="*/ 957644 h 1686210"/>
                <a:gd name="connsiteX60" fmla="*/ 4796028 w 7118318"/>
                <a:gd name="connsiteY60" fmla="*/ 973455 h 1686210"/>
                <a:gd name="connsiteX61" fmla="*/ 4758500 w 7118318"/>
                <a:gd name="connsiteY61" fmla="*/ 989267 h 1686210"/>
                <a:gd name="connsiteX62" fmla="*/ 4720971 w 7118318"/>
                <a:gd name="connsiteY62" fmla="*/ 1005173 h 1686210"/>
                <a:gd name="connsiteX63" fmla="*/ 4683443 w 7118318"/>
                <a:gd name="connsiteY63" fmla="*/ 1021080 h 1686210"/>
                <a:gd name="connsiteX64" fmla="*/ 4646009 w 7118318"/>
                <a:gd name="connsiteY64" fmla="*/ 1037082 h 1686210"/>
                <a:gd name="connsiteX65" fmla="*/ 4608672 w 7118318"/>
                <a:gd name="connsiteY65" fmla="*/ 1053084 h 1686210"/>
                <a:gd name="connsiteX66" fmla="*/ 4571333 w 7118318"/>
                <a:gd name="connsiteY66" fmla="*/ 1069181 h 1686210"/>
                <a:gd name="connsiteX67" fmla="*/ 4534091 w 7118318"/>
                <a:gd name="connsiteY67" fmla="*/ 1085279 h 1686210"/>
                <a:gd name="connsiteX68" fmla="*/ 4496848 w 7118318"/>
                <a:gd name="connsiteY68" fmla="*/ 1101471 h 1686210"/>
                <a:gd name="connsiteX69" fmla="*/ 4459700 w 7118318"/>
                <a:gd name="connsiteY69" fmla="*/ 1117759 h 1686210"/>
                <a:gd name="connsiteX70" fmla="*/ 4422553 w 7118318"/>
                <a:gd name="connsiteY70" fmla="*/ 1134142 h 1686210"/>
                <a:gd name="connsiteX71" fmla="*/ 4385406 w 7118318"/>
                <a:gd name="connsiteY71" fmla="*/ 1150334 h 1686210"/>
                <a:gd name="connsiteX72" fmla="*/ 4348353 w 7118318"/>
                <a:gd name="connsiteY72" fmla="*/ 1165098 h 1686210"/>
                <a:gd name="connsiteX73" fmla="*/ 4311396 w 7118318"/>
                <a:gd name="connsiteY73" fmla="*/ 1177862 h 1686210"/>
                <a:gd name="connsiteX74" fmla="*/ 4274439 w 7118318"/>
                <a:gd name="connsiteY74" fmla="*/ 1188720 h 1686210"/>
                <a:gd name="connsiteX75" fmla="*/ 4237577 w 7118318"/>
                <a:gd name="connsiteY75" fmla="*/ 1197864 h 1686210"/>
                <a:gd name="connsiteX76" fmla="*/ 4200716 w 7118318"/>
                <a:gd name="connsiteY76" fmla="*/ 1205294 h 1686210"/>
                <a:gd name="connsiteX77" fmla="*/ 4163949 w 7118318"/>
                <a:gd name="connsiteY77" fmla="*/ 1211104 h 1686210"/>
                <a:gd name="connsiteX78" fmla="*/ 4127183 w 7118318"/>
                <a:gd name="connsiteY78" fmla="*/ 1215295 h 1686210"/>
                <a:gd name="connsiteX79" fmla="*/ 4090416 w 7118318"/>
                <a:gd name="connsiteY79" fmla="*/ 1217962 h 1686210"/>
                <a:gd name="connsiteX80" fmla="*/ 4053745 w 7118318"/>
                <a:gd name="connsiteY80" fmla="*/ 1219295 h 1686210"/>
                <a:gd name="connsiteX81" fmla="*/ 4017169 w 7118318"/>
                <a:gd name="connsiteY81" fmla="*/ 1219200 h 1686210"/>
                <a:gd name="connsiteX82" fmla="*/ 3980593 w 7118318"/>
                <a:gd name="connsiteY82" fmla="*/ 1217867 h 1686210"/>
                <a:gd name="connsiteX83" fmla="*/ 3944112 w 7118318"/>
                <a:gd name="connsiteY83" fmla="*/ 1215200 h 1686210"/>
                <a:gd name="connsiteX84" fmla="*/ 3907631 w 7118318"/>
                <a:gd name="connsiteY84" fmla="*/ 1211485 h 1686210"/>
                <a:gd name="connsiteX85" fmla="*/ 3871151 w 7118318"/>
                <a:gd name="connsiteY85" fmla="*/ 1206627 h 1686210"/>
                <a:gd name="connsiteX86" fmla="*/ 3834765 w 7118318"/>
                <a:gd name="connsiteY86" fmla="*/ 1200722 h 1686210"/>
                <a:gd name="connsiteX87" fmla="*/ 3798475 w 7118318"/>
                <a:gd name="connsiteY87" fmla="*/ 1193768 h 1686210"/>
                <a:gd name="connsiteX88" fmla="*/ 3762184 w 7118318"/>
                <a:gd name="connsiteY88" fmla="*/ 1185958 h 1686210"/>
                <a:gd name="connsiteX89" fmla="*/ 3725894 w 7118318"/>
                <a:gd name="connsiteY89" fmla="*/ 1177290 h 1686210"/>
                <a:gd name="connsiteX90" fmla="*/ 3689795 w 7118318"/>
                <a:gd name="connsiteY90" fmla="*/ 1167860 h 1686210"/>
                <a:gd name="connsiteX91" fmla="*/ 3653600 w 7118318"/>
                <a:gd name="connsiteY91" fmla="*/ 1157669 h 1686210"/>
                <a:gd name="connsiteX92" fmla="*/ 3617500 w 7118318"/>
                <a:gd name="connsiteY92" fmla="*/ 1146715 h 1686210"/>
                <a:gd name="connsiteX93" fmla="*/ 3581496 w 7118318"/>
                <a:gd name="connsiteY93" fmla="*/ 1135190 h 1686210"/>
                <a:gd name="connsiteX94" fmla="*/ 3545491 w 7118318"/>
                <a:gd name="connsiteY94" fmla="*/ 1123093 h 1686210"/>
                <a:gd name="connsiteX95" fmla="*/ 3509486 w 7118318"/>
                <a:gd name="connsiteY95" fmla="*/ 1110425 h 1686210"/>
                <a:gd name="connsiteX96" fmla="*/ 3473577 w 7118318"/>
                <a:gd name="connsiteY96" fmla="*/ 1097375 h 1686210"/>
                <a:gd name="connsiteX97" fmla="*/ 3437763 w 7118318"/>
                <a:gd name="connsiteY97" fmla="*/ 1083850 h 1686210"/>
                <a:gd name="connsiteX98" fmla="*/ 3401949 w 7118318"/>
                <a:gd name="connsiteY98" fmla="*/ 1069943 h 1686210"/>
                <a:gd name="connsiteX99" fmla="*/ 3366230 w 7118318"/>
                <a:gd name="connsiteY99" fmla="*/ 1055656 h 1686210"/>
                <a:gd name="connsiteX100" fmla="*/ 3330512 w 7118318"/>
                <a:gd name="connsiteY100" fmla="*/ 1041178 h 1686210"/>
                <a:gd name="connsiteX101" fmla="*/ 3294793 w 7118318"/>
                <a:gd name="connsiteY101" fmla="*/ 1026414 h 1686210"/>
                <a:gd name="connsiteX102" fmla="*/ 3259169 w 7118318"/>
                <a:gd name="connsiteY102" fmla="*/ 1011555 h 1686210"/>
                <a:gd name="connsiteX103" fmla="*/ 3223641 w 7118318"/>
                <a:gd name="connsiteY103" fmla="*/ 996506 h 1686210"/>
                <a:gd name="connsiteX104" fmla="*/ 3188113 w 7118318"/>
                <a:gd name="connsiteY104" fmla="*/ 981361 h 1686210"/>
                <a:gd name="connsiteX105" fmla="*/ 3152584 w 7118318"/>
                <a:gd name="connsiteY105" fmla="*/ 966121 h 1686210"/>
                <a:gd name="connsiteX106" fmla="*/ 3117152 w 7118318"/>
                <a:gd name="connsiteY106" fmla="*/ 950976 h 1686210"/>
                <a:gd name="connsiteX107" fmla="*/ 3081719 w 7118318"/>
                <a:gd name="connsiteY107" fmla="*/ 935736 h 1686210"/>
                <a:gd name="connsiteX108" fmla="*/ 3046381 w 7118318"/>
                <a:gd name="connsiteY108" fmla="*/ 920686 h 1686210"/>
                <a:gd name="connsiteX109" fmla="*/ 3011138 w 7118318"/>
                <a:gd name="connsiteY109" fmla="*/ 905732 h 1686210"/>
                <a:gd name="connsiteX110" fmla="*/ 2975896 w 7118318"/>
                <a:gd name="connsiteY110" fmla="*/ 890873 h 1686210"/>
                <a:gd name="connsiteX111" fmla="*/ 2940653 w 7118318"/>
                <a:gd name="connsiteY111" fmla="*/ 876300 h 1686210"/>
                <a:gd name="connsiteX112" fmla="*/ 2905506 w 7118318"/>
                <a:gd name="connsiteY112" fmla="*/ 861917 h 1686210"/>
                <a:gd name="connsiteX113" fmla="*/ 2870359 w 7118318"/>
                <a:gd name="connsiteY113" fmla="*/ 847820 h 1686210"/>
                <a:gd name="connsiteX114" fmla="*/ 2835307 w 7118318"/>
                <a:gd name="connsiteY114" fmla="*/ 834009 h 1686210"/>
                <a:gd name="connsiteX115" fmla="*/ 2800255 w 7118318"/>
                <a:gd name="connsiteY115" fmla="*/ 820484 h 1686210"/>
                <a:gd name="connsiteX116" fmla="*/ 2765298 w 7118318"/>
                <a:gd name="connsiteY116" fmla="*/ 807339 h 1686210"/>
                <a:gd name="connsiteX117" fmla="*/ 2730341 w 7118318"/>
                <a:gd name="connsiteY117" fmla="*/ 794671 h 1686210"/>
                <a:gd name="connsiteX118" fmla="*/ 2695480 w 7118318"/>
                <a:gd name="connsiteY118" fmla="*/ 782288 h 1686210"/>
                <a:gd name="connsiteX119" fmla="*/ 2660618 w 7118318"/>
                <a:gd name="connsiteY119" fmla="*/ 770477 h 1686210"/>
                <a:gd name="connsiteX120" fmla="*/ 2625852 w 7118318"/>
                <a:gd name="connsiteY120" fmla="*/ 759143 h 1686210"/>
                <a:gd name="connsiteX121" fmla="*/ 2591086 w 7118318"/>
                <a:gd name="connsiteY121" fmla="*/ 748379 h 1686210"/>
                <a:gd name="connsiteX122" fmla="*/ 2556415 w 7118318"/>
                <a:gd name="connsiteY122" fmla="*/ 738092 h 1686210"/>
                <a:gd name="connsiteX123" fmla="*/ 2521744 w 7118318"/>
                <a:gd name="connsiteY123" fmla="*/ 728377 h 1686210"/>
                <a:gd name="connsiteX124" fmla="*/ 2487073 w 7118318"/>
                <a:gd name="connsiteY124" fmla="*/ 719233 h 1686210"/>
                <a:gd name="connsiteX125" fmla="*/ 2452497 w 7118318"/>
                <a:gd name="connsiteY125" fmla="*/ 710756 h 1686210"/>
                <a:gd name="connsiteX126" fmla="*/ 2418017 w 7118318"/>
                <a:gd name="connsiteY126" fmla="*/ 702945 h 1686210"/>
                <a:gd name="connsiteX127" fmla="*/ 2383441 w 7118318"/>
                <a:gd name="connsiteY127" fmla="*/ 695801 h 1686210"/>
                <a:gd name="connsiteX128" fmla="*/ 2349056 w 7118318"/>
                <a:gd name="connsiteY128" fmla="*/ 689324 h 1686210"/>
                <a:gd name="connsiteX129" fmla="*/ 2314670 w 7118318"/>
                <a:gd name="connsiteY129" fmla="*/ 683514 h 1686210"/>
                <a:gd name="connsiteX130" fmla="*/ 2280285 w 7118318"/>
                <a:gd name="connsiteY130" fmla="*/ 678466 h 1686210"/>
                <a:gd name="connsiteX131" fmla="*/ 2245995 w 7118318"/>
                <a:gd name="connsiteY131" fmla="*/ 674275 h 1686210"/>
                <a:gd name="connsiteX132" fmla="*/ 2211705 w 7118318"/>
                <a:gd name="connsiteY132" fmla="*/ 670751 h 1686210"/>
                <a:gd name="connsiteX133" fmla="*/ 2177415 w 7118318"/>
                <a:gd name="connsiteY133" fmla="*/ 667988 h 1686210"/>
                <a:gd name="connsiteX134" fmla="*/ 2143220 w 7118318"/>
                <a:gd name="connsiteY134" fmla="*/ 666083 h 1686210"/>
                <a:gd name="connsiteX135" fmla="*/ 2109121 w 7118318"/>
                <a:gd name="connsiteY135" fmla="*/ 665036 h 1686210"/>
                <a:gd name="connsiteX136" fmla="*/ 2075021 w 7118318"/>
                <a:gd name="connsiteY136" fmla="*/ 664845 h 1686210"/>
                <a:gd name="connsiteX137" fmla="*/ 2040922 w 7118318"/>
                <a:gd name="connsiteY137" fmla="*/ 665417 h 1686210"/>
                <a:gd name="connsiteX138" fmla="*/ 2006918 w 7118318"/>
                <a:gd name="connsiteY138" fmla="*/ 666940 h 1686210"/>
                <a:gd name="connsiteX139" fmla="*/ 1972913 w 7118318"/>
                <a:gd name="connsiteY139" fmla="*/ 669227 h 1686210"/>
                <a:gd name="connsiteX140" fmla="*/ 1939004 w 7118318"/>
                <a:gd name="connsiteY140" fmla="*/ 672465 h 1686210"/>
                <a:gd name="connsiteX141" fmla="*/ 1905095 w 7118318"/>
                <a:gd name="connsiteY141" fmla="*/ 676656 h 1686210"/>
                <a:gd name="connsiteX142" fmla="*/ 1871186 w 7118318"/>
                <a:gd name="connsiteY142" fmla="*/ 681704 h 1686210"/>
                <a:gd name="connsiteX143" fmla="*/ 1837468 w 7118318"/>
                <a:gd name="connsiteY143" fmla="*/ 687705 h 1686210"/>
                <a:gd name="connsiteX144" fmla="*/ 1803654 w 7118318"/>
                <a:gd name="connsiteY144" fmla="*/ 694563 h 1686210"/>
                <a:gd name="connsiteX145" fmla="*/ 1769936 w 7118318"/>
                <a:gd name="connsiteY145" fmla="*/ 702469 h 1686210"/>
                <a:gd name="connsiteX146" fmla="*/ 1736217 w 7118318"/>
                <a:gd name="connsiteY146" fmla="*/ 711232 h 1686210"/>
                <a:gd name="connsiteX147" fmla="*/ 1702594 w 7118318"/>
                <a:gd name="connsiteY147" fmla="*/ 720947 h 1686210"/>
                <a:gd name="connsiteX148" fmla="*/ 1668971 w 7118318"/>
                <a:gd name="connsiteY148" fmla="*/ 731615 h 1686210"/>
                <a:gd name="connsiteX149" fmla="*/ 1635347 w 7118318"/>
                <a:gd name="connsiteY149" fmla="*/ 743236 h 1686210"/>
                <a:gd name="connsiteX150" fmla="*/ 1601819 w 7118318"/>
                <a:gd name="connsiteY150" fmla="*/ 755904 h 1686210"/>
                <a:gd name="connsiteX151" fmla="*/ 1568386 w 7118318"/>
                <a:gd name="connsiteY151" fmla="*/ 769430 h 1686210"/>
                <a:gd name="connsiteX152" fmla="*/ 1534859 w 7118318"/>
                <a:gd name="connsiteY152" fmla="*/ 784003 h 1686210"/>
                <a:gd name="connsiteX153" fmla="*/ 1501521 w 7118318"/>
                <a:gd name="connsiteY153" fmla="*/ 799528 h 1686210"/>
                <a:gd name="connsiteX154" fmla="*/ 1468088 w 7118318"/>
                <a:gd name="connsiteY154" fmla="*/ 816007 h 1686210"/>
                <a:gd name="connsiteX155" fmla="*/ 1434751 w 7118318"/>
                <a:gd name="connsiteY155" fmla="*/ 833438 h 1686210"/>
                <a:gd name="connsiteX156" fmla="*/ 1401509 w 7118318"/>
                <a:gd name="connsiteY156" fmla="*/ 851821 h 1686210"/>
                <a:gd name="connsiteX157" fmla="*/ 1368171 w 7118318"/>
                <a:gd name="connsiteY157" fmla="*/ 871157 h 1686210"/>
                <a:gd name="connsiteX158" fmla="*/ 1335024 w 7118318"/>
                <a:gd name="connsiteY158" fmla="*/ 891445 h 1686210"/>
                <a:gd name="connsiteX159" fmla="*/ 1301782 w 7118318"/>
                <a:gd name="connsiteY159" fmla="*/ 912781 h 1686210"/>
                <a:gd name="connsiteX160" fmla="*/ 1268635 w 7118318"/>
                <a:gd name="connsiteY160" fmla="*/ 934974 h 1686210"/>
                <a:gd name="connsiteX161" fmla="*/ 1235583 w 7118318"/>
                <a:gd name="connsiteY161" fmla="*/ 958120 h 1686210"/>
                <a:gd name="connsiteX162" fmla="*/ 1202531 w 7118318"/>
                <a:gd name="connsiteY162" fmla="*/ 982218 h 1686210"/>
                <a:gd name="connsiteX163" fmla="*/ 1169480 w 7118318"/>
                <a:gd name="connsiteY163" fmla="*/ 1007269 h 1686210"/>
                <a:gd name="connsiteX164" fmla="*/ 1136523 w 7118318"/>
                <a:gd name="connsiteY164" fmla="*/ 1033272 h 1686210"/>
                <a:gd name="connsiteX165" fmla="*/ 1103567 w 7118318"/>
                <a:gd name="connsiteY165" fmla="*/ 1060133 h 1686210"/>
                <a:gd name="connsiteX166" fmla="*/ 1070610 w 7118318"/>
                <a:gd name="connsiteY166" fmla="*/ 1087850 h 1686210"/>
                <a:gd name="connsiteX167" fmla="*/ 1037749 w 7118318"/>
                <a:gd name="connsiteY167" fmla="*/ 1116521 h 1686210"/>
                <a:gd name="connsiteX168" fmla="*/ 1004888 w 7118318"/>
                <a:gd name="connsiteY168" fmla="*/ 1146143 h 1686210"/>
                <a:gd name="connsiteX169" fmla="*/ 972122 w 7118318"/>
                <a:gd name="connsiteY169" fmla="*/ 1176528 h 1686210"/>
                <a:gd name="connsiteX170" fmla="*/ 939356 w 7118318"/>
                <a:gd name="connsiteY170" fmla="*/ 1207770 h 1686210"/>
                <a:gd name="connsiteX171" fmla="*/ 906590 w 7118318"/>
                <a:gd name="connsiteY171" fmla="*/ 1239869 h 1686210"/>
                <a:gd name="connsiteX172" fmla="*/ 873919 w 7118318"/>
                <a:gd name="connsiteY172" fmla="*/ 1271397 h 1686210"/>
                <a:gd name="connsiteX173" fmla="*/ 841248 w 7118318"/>
                <a:gd name="connsiteY173" fmla="*/ 1302068 h 1686210"/>
                <a:gd name="connsiteX174" fmla="*/ 808673 w 7118318"/>
                <a:gd name="connsiteY174" fmla="*/ 1331786 h 1686210"/>
                <a:gd name="connsiteX175" fmla="*/ 776097 w 7118318"/>
                <a:gd name="connsiteY175" fmla="*/ 1360551 h 1686210"/>
                <a:gd name="connsiteX176" fmla="*/ 743522 w 7118318"/>
                <a:gd name="connsiteY176" fmla="*/ 1388364 h 1686210"/>
                <a:gd name="connsiteX177" fmla="*/ 711041 w 7118318"/>
                <a:gd name="connsiteY177" fmla="*/ 1415129 h 1686210"/>
                <a:gd name="connsiteX178" fmla="*/ 678656 w 7118318"/>
                <a:gd name="connsiteY178" fmla="*/ 1440847 h 1686210"/>
                <a:gd name="connsiteX179" fmla="*/ 646271 w 7118318"/>
                <a:gd name="connsiteY179" fmla="*/ 1465421 h 1686210"/>
                <a:gd name="connsiteX180" fmla="*/ 613886 w 7118318"/>
                <a:gd name="connsiteY180" fmla="*/ 1488853 h 1686210"/>
                <a:gd name="connsiteX181" fmla="*/ 581597 w 7118318"/>
                <a:gd name="connsiteY181" fmla="*/ 1511141 h 1686210"/>
                <a:gd name="connsiteX182" fmla="*/ 549307 w 7118318"/>
                <a:gd name="connsiteY182" fmla="*/ 1532096 h 1686210"/>
                <a:gd name="connsiteX183" fmla="*/ 517017 w 7118318"/>
                <a:gd name="connsiteY183" fmla="*/ 1551908 h 1686210"/>
                <a:gd name="connsiteX184" fmla="*/ 484823 w 7118318"/>
                <a:gd name="connsiteY184" fmla="*/ 1570482 h 1686210"/>
                <a:gd name="connsiteX185" fmla="*/ 452723 w 7118318"/>
                <a:gd name="connsiteY185" fmla="*/ 1587627 h 1686210"/>
                <a:gd name="connsiteX186" fmla="*/ 420529 w 7118318"/>
                <a:gd name="connsiteY186" fmla="*/ 1603534 h 1686210"/>
                <a:gd name="connsiteX187" fmla="*/ 388525 w 7118318"/>
                <a:gd name="connsiteY187" fmla="*/ 1618107 h 1686210"/>
                <a:gd name="connsiteX188" fmla="*/ 356426 w 7118318"/>
                <a:gd name="connsiteY188" fmla="*/ 1631347 h 1686210"/>
                <a:gd name="connsiteX189" fmla="*/ 324422 w 7118318"/>
                <a:gd name="connsiteY189" fmla="*/ 1643158 h 1686210"/>
                <a:gd name="connsiteX190" fmla="*/ 292513 w 7118318"/>
                <a:gd name="connsiteY190" fmla="*/ 1653540 h 1686210"/>
                <a:gd name="connsiteX191" fmla="*/ 260604 w 7118318"/>
                <a:gd name="connsiteY191" fmla="*/ 1662589 h 1686210"/>
                <a:gd name="connsiteX192" fmla="*/ 228791 w 7118318"/>
                <a:gd name="connsiteY192" fmla="*/ 1670113 h 1686210"/>
                <a:gd name="connsiteX193" fmla="*/ 196882 w 7118318"/>
                <a:gd name="connsiteY193" fmla="*/ 1676210 h 1686210"/>
                <a:gd name="connsiteX194" fmla="*/ 165164 w 7118318"/>
                <a:gd name="connsiteY194" fmla="*/ 1680972 h 1686210"/>
                <a:gd name="connsiteX195" fmla="*/ 133445 w 7118318"/>
                <a:gd name="connsiteY195" fmla="*/ 1684211 h 1686210"/>
                <a:gd name="connsiteX196" fmla="*/ 101727 w 7118318"/>
                <a:gd name="connsiteY196" fmla="*/ 1685925 h 1686210"/>
                <a:gd name="connsiteX197" fmla="*/ 70104 w 7118318"/>
                <a:gd name="connsiteY197" fmla="*/ 1686211 h 1686210"/>
                <a:gd name="connsiteX198" fmla="*/ 38481 w 7118318"/>
                <a:gd name="connsiteY198" fmla="*/ 1685068 h 1686210"/>
                <a:gd name="connsiteX199" fmla="*/ 6858 w 7118318"/>
                <a:gd name="connsiteY199" fmla="*/ 1682401 h 1686210"/>
                <a:gd name="connsiteX200" fmla="*/ 0 w 7118318"/>
                <a:gd name="connsiteY200" fmla="*/ 1681544 h 168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7118318" h="1686210">
                  <a:moveTo>
                    <a:pt x="7118319" y="0"/>
                  </a:moveTo>
                  <a:lnTo>
                    <a:pt x="7102507" y="7049"/>
                  </a:lnTo>
                  <a:lnTo>
                    <a:pt x="7061836" y="25051"/>
                  </a:lnTo>
                  <a:lnTo>
                    <a:pt x="7021259" y="42958"/>
                  </a:lnTo>
                  <a:lnTo>
                    <a:pt x="6980778" y="60865"/>
                  </a:lnTo>
                  <a:lnTo>
                    <a:pt x="6940296" y="78581"/>
                  </a:lnTo>
                  <a:lnTo>
                    <a:pt x="6899911" y="96298"/>
                  </a:lnTo>
                  <a:lnTo>
                    <a:pt x="6859524" y="113919"/>
                  </a:lnTo>
                  <a:lnTo>
                    <a:pt x="6819233" y="131445"/>
                  </a:lnTo>
                  <a:lnTo>
                    <a:pt x="6779038" y="148876"/>
                  </a:lnTo>
                  <a:lnTo>
                    <a:pt x="6738842" y="166306"/>
                  </a:lnTo>
                  <a:lnTo>
                    <a:pt x="6698742" y="183642"/>
                  </a:lnTo>
                  <a:lnTo>
                    <a:pt x="6658642" y="200882"/>
                  </a:lnTo>
                  <a:lnTo>
                    <a:pt x="6618637" y="218027"/>
                  </a:lnTo>
                  <a:lnTo>
                    <a:pt x="6578632" y="235172"/>
                  </a:lnTo>
                  <a:lnTo>
                    <a:pt x="6538722" y="252222"/>
                  </a:lnTo>
                  <a:lnTo>
                    <a:pt x="6498812" y="269177"/>
                  </a:lnTo>
                  <a:lnTo>
                    <a:pt x="6459093" y="286131"/>
                  </a:lnTo>
                  <a:lnTo>
                    <a:pt x="6419279" y="302895"/>
                  </a:lnTo>
                  <a:lnTo>
                    <a:pt x="6379560" y="319659"/>
                  </a:lnTo>
                  <a:lnTo>
                    <a:pt x="6339935" y="336423"/>
                  </a:lnTo>
                  <a:lnTo>
                    <a:pt x="6300312" y="353092"/>
                  </a:lnTo>
                  <a:lnTo>
                    <a:pt x="6260783" y="369665"/>
                  </a:lnTo>
                  <a:lnTo>
                    <a:pt x="6221254" y="386144"/>
                  </a:lnTo>
                  <a:lnTo>
                    <a:pt x="6181821" y="402622"/>
                  </a:lnTo>
                  <a:lnTo>
                    <a:pt x="6142387" y="419100"/>
                  </a:lnTo>
                  <a:lnTo>
                    <a:pt x="6103144" y="435388"/>
                  </a:lnTo>
                  <a:lnTo>
                    <a:pt x="6063806" y="451676"/>
                  </a:lnTo>
                  <a:lnTo>
                    <a:pt x="6024563" y="467963"/>
                  </a:lnTo>
                  <a:lnTo>
                    <a:pt x="5985415" y="484156"/>
                  </a:lnTo>
                  <a:lnTo>
                    <a:pt x="5946267" y="500253"/>
                  </a:lnTo>
                  <a:lnTo>
                    <a:pt x="5907215" y="516446"/>
                  </a:lnTo>
                  <a:lnTo>
                    <a:pt x="5868162" y="532448"/>
                  </a:lnTo>
                  <a:lnTo>
                    <a:pt x="5829205" y="548450"/>
                  </a:lnTo>
                  <a:lnTo>
                    <a:pt x="5790248" y="564452"/>
                  </a:lnTo>
                  <a:lnTo>
                    <a:pt x="5751386" y="580358"/>
                  </a:lnTo>
                  <a:lnTo>
                    <a:pt x="5712619" y="596265"/>
                  </a:lnTo>
                  <a:lnTo>
                    <a:pt x="5673757" y="612172"/>
                  </a:lnTo>
                  <a:lnTo>
                    <a:pt x="5635085" y="627983"/>
                  </a:lnTo>
                  <a:lnTo>
                    <a:pt x="5596414" y="643795"/>
                  </a:lnTo>
                  <a:lnTo>
                    <a:pt x="5557838" y="659511"/>
                  </a:lnTo>
                  <a:lnTo>
                    <a:pt x="5519262" y="675323"/>
                  </a:lnTo>
                  <a:lnTo>
                    <a:pt x="5480686" y="691039"/>
                  </a:lnTo>
                  <a:lnTo>
                    <a:pt x="5442300" y="706755"/>
                  </a:lnTo>
                  <a:lnTo>
                    <a:pt x="5403819" y="722471"/>
                  </a:lnTo>
                  <a:lnTo>
                    <a:pt x="5365528" y="738092"/>
                  </a:lnTo>
                  <a:lnTo>
                    <a:pt x="5327142" y="753809"/>
                  </a:lnTo>
                  <a:lnTo>
                    <a:pt x="5288947" y="769430"/>
                  </a:lnTo>
                  <a:lnTo>
                    <a:pt x="5250657" y="785051"/>
                  </a:lnTo>
                  <a:lnTo>
                    <a:pt x="5212557" y="800672"/>
                  </a:lnTo>
                  <a:lnTo>
                    <a:pt x="5174457" y="816388"/>
                  </a:lnTo>
                  <a:lnTo>
                    <a:pt x="5136357" y="832009"/>
                  </a:lnTo>
                  <a:lnTo>
                    <a:pt x="5098352" y="847630"/>
                  </a:lnTo>
                  <a:lnTo>
                    <a:pt x="5060347" y="863346"/>
                  </a:lnTo>
                  <a:lnTo>
                    <a:pt x="5022437" y="878967"/>
                  </a:lnTo>
                  <a:lnTo>
                    <a:pt x="4984623" y="894683"/>
                  </a:lnTo>
                  <a:lnTo>
                    <a:pt x="4946809" y="910400"/>
                  </a:lnTo>
                  <a:lnTo>
                    <a:pt x="4908995" y="926116"/>
                  </a:lnTo>
                  <a:lnTo>
                    <a:pt x="4871276" y="941832"/>
                  </a:lnTo>
                  <a:lnTo>
                    <a:pt x="4833652" y="957644"/>
                  </a:lnTo>
                  <a:lnTo>
                    <a:pt x="4796028" y="973455"/>
                  </a:lnTo>
                  <a:lnTo>
                    <a:pt x="4758500" y="989267"/>
                  </a:lnTo>
                  <a:lnTo>
                    <a:pt x="4720971" y="1005173"/>
                  </a:lnTo>
                  <a:lnTo>
                    <a:pt x="4683443" y="1021080"/>
                  </a:lnTo>
                  <a:lnTo>
                    <a:pt x="4646009" y="1037082"/>
                  </a:lnTo>
                  <a:lnTo>
                    <a:pt x="4608672" y="1053084"/>
                  </a:lnTo>
                  <a:lnTo>
                    <a:pt x="4571333" y="1069181"/>
                  </a:lnTo>
                  <a:lnTo>
                    <a:pt x="4534091" y="1085279"/>
                  </a:lnTo>
                  <a:lnTo>
                    <a:pt x="4496848" y="1101471"/>
                  </a:lnTo>
                  <a:lnTo>
                    <a:pt x="4459700" y="1117759"/>
                  </a:lnTo>
                  <a:lnTo>
                    <a:pt x="4422553" y="1134142"/>
                  </a:lnTo>
                  <a:lnTo>
                    <a:pt x="4385406" y="1150334"/>
                  </a:lnTo>
                  <a:lnTo>
                    <a:pt x="4348353" y="1165098"/>
                  </a:lnTo>
                  <a:lnTo>
                    <a:pt x="4311396" y="1177862"/>
                  </a:lnTo>
                  <a:lnTo>
                    <a:pt x="4274439" y="1188720"/>
                  </a:lnTo>
                  <a:lnTo>
                    <a:pt x="4237577" y="1197864"/>
                  </a:lnTo>
                  <a:lnTo>
                    <a:pt x="4200716" y="1205294"/>
                  </a:lnTo>
                  <a:lnTo>
                    <a:pt x="4163949" y="1211104"/>
                  </a:lnTo>
                  <a:lnTo>
                    <a:pt x="4127183" y="1215295"/>
                  </a:lnTo>
                  <a:lnTo>
                    <a:pt x="4090416" y="1217962"/>
                  </a:lnTo>
                  <a:lnTo>
                    <a:pt x="4053745" y="1219295"/>
                  </a:lnTo>
                  <a:lnTo>
                    <a:pt x="4017169" y="1219200"/>
                  </a:lnTo>
                  <a:lnTo>
                    <a:pt x="3980593" y="1217867"/>
                  </a:lnTo>
                  <a:lnTo>
                    <a:pt x="3944112" y="1215200"/>
                  </a:lnTo>
                  <a:lnTo>
                    <a:pt x="3907631" y="1211485"/>
                  </a:lnTo>
                  <a:lnTo>
                    <a:pt x="3871151" y="1206627"/>
                  </a:lnTo>
                  <a:lnTo>
                    <a:pt x="3834765" y="1200722"/>
                  </a:lnTo>
                  <a:lnTo>
                    <a:pt x="3798475" y="1193768"/>
                  </a:lnTo>
                  <a:lnTo>
                    <a:pt x="3762184" y="1185958"/>
                  </a:lnTo>
                  <a:lnTo>
                    <a:pt x="3725894" y="1177290"/>
                  </a:lnTo>
                  <a:lnTo>
                    <a:pt x="3689795" y="1167860"/>
                  </a:lnTo>
                  <a:lnTo>
                    <a:pt x="3653600" y="1157669"/>
                  </a:lnTo>
                  <a:lnTo>
                    <a:pt x="3617500" y="1146715"/>
                  </a:lnTo>
                  <a:lnTo>
                    <a:pt x="3581496" y="1135190"/>
                  </a:lnTo>
                  <a:lnTo>
                    <a:pt x="3545491" y="1123093"/>
                  </a:lnTo>
                  <a:lnTo>
                    <a:pt x="3509486" y="1110425"/>
                  </a:lnTo>
                  <a:lnTo>
                    <a:pt x="3473577" y="1097375"/>
                  </a:lnTo>
                  <a:lnTo>
                    <a:pt x="3437763" y="1083850"/>
                  </a:lnTo>
                  <a:lnTo>
                    <a:pt x="3401949" y="1069943"/>
                  </a:lnTo>
                  <a:lnTo>
                    <a:pt x="3366230" y="1055656"/>
                  </a:lnTo>
                  <a:lnTo>
                    <a:pt x="3330512" y="1041178"/>
                  </a:lnTo>
                  <a:lnTo>
                    <a:pt x="3294793" y="1026414"/>
                  </a:lnTo>
                  <a:lnTo>
                    <a:pt x="3259169" y="1011555"/>
                  </a:lnTo>
                  <a:lnTo>
                    <a:pt x="3223641" y="996506"/>
                  </a:lnTo>
                  <a:lnTo>
                    <a:pt x="3188113" y="981361"/>
                  </a:lnTo>
                  <a:lnTo>
                    <a:pt x="3152584" y="966121"/>
                  </a:lnTo>
                  <a:lnTo>
                    <a:pt x="3117152" y="950976"/>
                  </a:lnTo>
                  <a:lnTo>
                    <a:pt x="3081719" y="935736"/>
                  </a:lnTo>
                  <a:lnTo>
                    <a:pt x="3046381" y="920686"/>
                  </a:lnTo>
                  <a:lnTo>
                    <a:pt x="3011138" y="905732"/>
                  </a:lnTo>
                  <a:lnTo>
                    <a:pt x="2975896" y="890873"/>
                  </a:lnTo>
                  <a:lnTo>
                    <a:pt x="2940653" y="876300"/>
                  </a:lnTo>
                  <a:lnTo>
                    <a:pt x="2905506" y="861917"/>
                  </a:lnTo>
                  <a:lnTo>
                    <a:pt x="2870359" y="847820"/>
                  </a:lnTo>
                  <a:lnTo>
                    <a:pt x="2835307" y="834009"/>
                  </a:lnTo>
                  <a:lnTo>
                    <a:pt x="2800255" y="820484"/>
                  </a:lnTo>
                  <a:lnTo>
                    <a:pt x="2765298" y="807339"/>
                  </a:lnTo>
                  <a:lnTo>
                    <a:pt x="2730341" y="794671"/>
                  </a:lnTo>
                  <a:lnTo>
                    <a:pt x="2695480" y="782288"/>
                  </a:lnTo>
                  <a:lnTo>
                    <a:pt x="2660618" y="770477"/>
                  </a:lnTo>
                  <a:lnTo>
                    <a:pt x="2625852" y="759143"/>
                  </a:lnTo>
                  <a:lnTo>
                    <a:pt x="2591086" y="748379"/>
                  </a:lnTo>
                  <a:lnTo>
                    <a:pt x="2556415" y="738092"/>
                  </a:lnTo>
                  <a:lnTo>
                    <a:pt x="2521744" y="728377"/>
                  </a:lnTo>
                  <a:lnTo>
                    <a:pt x="2487073" y="719233"/>
                  </a:lnTo>
                  <a:lnTo>
                    <a:pt x="2452497" y="710756"/>
                  </a:lnTo>
                  <a:lnTo>
                    <a:pt x="2418017" y="702945"/>
                  </a:lnTo>
                  <a:lnTo>
                    <a:pt x="2383441" y="695801"/>
                  </a:lnTo>
                  <a:lnTo>
                    <a:pt x="2349056" y="689324"/>
                  </a:lnTo>
                  <a:lnTo>
                    <a:pt x="2314670" y="683514"/>
                  </a:lnTo>
                  <a:lnTo>
                    <a:pt x="2280285" y="678466"/>
                  </a:lnTo>
                  <a:lnTo>
                    <a:pt x="2245995" y="674275"/>
                  </a:lnTo>
                  <a:lnTo>
                    <a:pt x="2211705" y="670751"/>
                  </a:lnTo>
                  <a:lnTo>
                    <a:pt x="2177415" y="667988"/>
                  </a:lnTo>
                  <a:lnTo>
                    <a:pt x="2143220" y="666083"/>
                  </a:lnTo>
                  <a:lnTo>
                    <a:pt x="2109121" y="665036"/>
                  </a:lnTo>
                  <a:lnTo>
                    <a:pt x="2075021" y="664845"/>
                  </a:lnTo>
                  <a:lnTo>
                    <a:pt x="2040922" y="665417"/>
                  </a:lnTo>
                  <a:lnTo>
                    <a:pt x="2006918" y="666940"/>
                  </a:lnTo>
                  <a:lnTo>
                    <a:pt x="1972913" y="669227"/>
                  </a:lnTo>
                  <a:lnTo>
                    <a:pt x="1939004" y="672465"/>
                  </a:lnTo>
                  <a:lnTo>
                    <a:pt x="1905095" y="676656"/>
                  </a:lnTo>
                  <a:lnTo>
                    <a:pt x="1871186" y="681704"/>
                  </a:lnTo>
                  <a:lnTo>
                    <a:pt x="1837468" y="687705"/>
                  </a:lnTo>
                  <a:lnTo>
                    <a:pt x="1803654" y="694563"/>
                  </a:lnTo>
                  <a:lnTo>
                    <a:pt x="1769936" y="702469"/>
                  </a:lnTo>
                  <a:lnTo>
                    <a:pt x="1736217" y="711232"/>
                  </a:lnTo>
                  <a:lnTo>
                    <a:pt x="1702594" y="720947"/>
                  </a:lnTo>
                  <a:lnTo>
                    <a:pt x="1668971" y="731615"/>
                  </a:lnTo>
                  <a:lnTo>
                    <a:pt x="1635347" y="743236"/>
                  </a:lnTo>
                  <a:lnTo>
                    <a:pt x="1601819" y="755904"/>
                  </a:lnTo>
                  <a:lnTo>
                    <a:pt x="1568386" y="769430"/>
                  </a:lnTo>
                  <a:lnTo>
                    <a:pt x="1534859" y="784003"/>
                  </a:lnTo>
                  <a:lnTo>
                    <a:pt x="1501521" y="799528"/>
                  </a:lnTo>
                  <a:lnTo>
                    <a:pt x="1468088" y="816007"/>
                  </a:lnTo>
                  <a:lnTo>
                    <a:pt x="1434751" y="833438"/>
                  </a:lnTo>
                  <a:lnTo>
                    <a:pt x="1401509" y="851821"/>
                  </a:lnTo>
                  <a:lnTo>
                    <a:pt x="1368171" y="871157"/>
                  </a:lnTo>
                  <a:lnTo>
                    <a:pt x="1335024" y="891445"/>
                  </a:lnTo>
                  <a:lnTo>
                    <a:pt x="1301782" y="912781"/>
                  </a:lnTo>
                  <a:lnTo>
                    <a:pt x="1268635" y="934974"/>
                  </a:lnTo>
                  <a:lnTo>
                    <a:pt x="1235583" y="958120"/>
                  </a:lnTo>
                  <a:lnTo>
                    <a:pt x="1202531" y="982218"/>
                  </a:lnTo>
                  <a:lnTo>
                    <a:pt x="1169480" y="1007269"/>
                  </a:lnTo>
                  <a:lnTo>
                    <a:pt x="1136523" y="1033272"/>
                  </a:lnTo>
                  <a:lnTo>
                    <a:pt x="1103567" y="1060133"/>
                  </a:lnTo>
                  <a:lnTo>
                    <a:pt x="1070610" y="1087850"/>
                  </a:lnTo>
                  <a:lnTo>
                    <a:pt x="1037749" y="1116521"/>
                  </a:lnTo>
                  <a:lnTo>
                    <a:pt x="1004888" y="1146143"/>
                  </a:lnTo>
                  <a:lnTo>
                    <a:pt x="972122" y="1176528"/>
                  </a:lnTo>
                  <a:lnTo>
                    <a:pt x="939356" y="1207770"/>
                  </a:lnTo>
                  <a:lnTo>
                    <a:pt x="906590" y="1239869"/>
                  </a:lnTo>
                  <a:lnTo>
                    <a:pt x="873919" y="1271397"/>
                  </a:lnTo>
                  <a:lnTo>
                    <a:pt x="841248" y="1302068"/>
                  </a:lnTo>
                  <a:lnTo>
                    <a:pt x="808673" y="1331786"/>
                  </a:lnTo>
                  <a:lnTo>
                    <a:pt x="776097" y="1360551"/>
                  </a:lnTo>
                  <a:lnTo>
                    <a:pt x="743522" y="1388364"/>
                  </a:lnTo>
                  <a:lnTo>
                    <a:pt x="711041" y="1415129"/>
                  </a:lnTo>
                  <a:lnTo>
                    <a:pt x="678656" y="1440847"/>
                  </a:lnTo>
                  <a:lnTo>
                    <a:pt x="646271" y="1465421"/>
                  </a:lnTo>
                  <a:lnTo>
                    <a:pt x="613886" y="1488853"/>
                  </a:lnTo>
                  <a:lnTo>
                    <a:pt x="581597" y="1511141"/>
                  </a:lnTo>
                  <a:lnTo>
                    <a:pt x="549307" y="1532096"/>
                  </a:lnTo>
                  <a:lnTo>
                    <a:pt x="517017" y="1551908"/>
                  </a:lnTo>
                  <a:lnTo>
                    <a:pt x="484823" y="1570482"/>
                  </a:lnTo>
                  <a:lnTo>
                    <a:pt x="452723" y="1587627"/>
                  </a:lnTo>
                  <a:lnTo>
                    <a:pt x="420529" y="1603534"/>
                  </a:lnTo>
                  <a:lnTo>
                    <a:pt x="388525" y="1618107"/>
                  </a:lnTo>
                  <a:lnTo>
                    <a:pt x="356426" y="1631347"/>
                  </a:lnTo>
                  <a:lnTo>
                    <a:pt x="324422" y="1643158"/>
                  </a:lnTo>
                  <a:lnTo>
                    <a:pt x="292513" y="1653540"/>
                  </a:lnTo>
                  <a:lnTo>
                    <a:pt x="260604" y="1662589"/>
                  </a:lnTo>
                  <a:lnTo>
                    <a:pt x="228791" y="1670113"/>
                  </a:lnTo>
                  <a:lnTo>
                    <a:pt x="196882" y="1676210"/>
                  </a:lnTo>
                  <a:lnTo>
                    <a:pt x="165164" y="1680972"/>
                  </a:lnTo>
                  <a:lnTo>
                    <a:pt x="133445" y="1684211"/>
                  </a:lnTo>
                  <a:lnTo>
                    <a:pt x="101727" y="1685925"/>
                  </a:lnTo>
                  <a:lnTo>
                    <a:pt x="70104" y="1686211"/>
                  </a:lnTo>
                  <a:lnTo>
                    <a:pt x="38481" y="1685068"/>
                  </a:lnTo>
                  <a:lnTo>
                    <a:pt x="6858" y="1682401"/>
                  </a:lnTo>
                  <a:lnTo>
                    <a:pt x="0" y="168154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7" name="任意多边形: 形状 96"/>
            <p:cNvSpPr/>
            <p:nvPr/>
          </p:nvSpPr>
          <p:spPr>
            <a:xfrm>
              <a:off x="664019" y="1071584"/>
              <a:ext cx="7118318" cy="1750885"/>
            </a:xfrm>
            <a:custGeom>
              <a:avLst/>
              <a:gdLst>
                <a:gd name="connsiteX0" fmla="*/ 7118319 w 7118318"/>
                <a:gd name="connsiteY0" fmla="*/ 0 h 1750885"/>
                <a:gd name="connsiteX1" fmla="*/ 7089838 w 7118318"/>
                <a:gd name="connsiteY1" fmla="*/ 12478 h 1750885"/>
                <a:gd name="connsiteX2" fmla="*/ 7048881 w 7118318"/>
                <a:gd name="connsiteY2" fmla="*/ 30480 h 1750885"/>
                <a:gd name="connsiteX3" fmla="*/ 7007828 w 7118318"/>
                <a:gd name="connsiteY3" fmla="*/ 48387 h 1750885"/>
                <a:gd name="connsiteX4" fmla="*/ 6966966 w 7118318"/>
                <a:gd name="connsiteY4" fmla="*/ 66199 h 1750885"/>
                <a:gd name="connsiteX5" fmla="*/ 6926104 w 7118318"/>
                <a:gd name="connsiteY5" fmla="*/ 83915 h 1750885"/>
                <a:gd name="connsiteX6" fmla="*/ 6885337 w 7118318"/>
                <a:gd name="connsiteY6" fmla="*/ 101537 h 1750885"/>
                <a:gd name="connsiteX7" fmla="*/ 6844570 w 7118318"/>
                <a:gd name="connsiteY7" fmla="*/ 119158 h 1750885"/>
                <a:gd name="connsiteX8" fmla="*/ 6803898 w 7118318"/>
                <a:gd name="connsiteY8" fmla="*/ 136684 h 1750885"/>
                <a:gd name="connsiteX9" fmla="*/ 6763226 w 7118318"/>
                <a:gd name="connsiteY9" fmla="*/ 154115 h 1750885"/>
                <a:gd name="connsiteX10" fmla="*/ 6722650 w 7118318"/>
                <a:gd name="connsiteY10" fmla="*/ 171545 h 1750885"/>
                <a:gd name="connsiteX11" fmla="*/ 6682073 w 7118318"/>
                <a:gd name="connsiteY11" fmla="*/ 188881 h 1750885"/>
                <a:gd name="connsiteX12" fmla="*/ 6641687 w 7118318"/>
                <a:gd name="connsiteY12" fmla="*/ 206121 h 1750885"/>
                <a:gd name="connsiteX13" fmla="*/ 6601206 w 7118318"/>
                <a:gd name="connsiteY13" fmla="*/ 223266 h 1750885"/>
                <a:gd name="connsiteX14" fmla="*/ 6560820 w 7118318"/>
                <a:gd name="connsiteY14" fmla="*/ 240411 h 1750885"/>
                <a:gd name="connsiteX15" fmla="*/ 6520530 w 7118318"/>
                <a:gd name="connsiteY15" fmla="*/ 257461 h 1750885"/>
                <a:gd name="connsiteX16" fmla="*/ 6480334 w 7118318"/>
                <a:gd name="connsiteY16" fmla="*/ 274415 h 1750885"/>
                <a:gd name="connsiteX17" fmla="*/ 6440139 w 7118318"/>
                <a:gd name="connsiteY17" fmla="*/ 291370 h 1750885"/>
                <a:gd name="connsiteX18" fmla="*/ 6399943 w 7118318"/>
                <a:gd name="connsiteY18" fmla="*/ 308229 h 1750885"/>
                <a:gd name="connsiteX19" fmla="*/ 6359843 w 7118318"/>
                <a:gd name="connsiteY19" fmla="*/ 324993 h 1750885"/>
                <a:gd name="connsiteX20" fmla="*/ 6319838 w 7118318"/>
                <a:gd name="connsiteY20" fmla="*/ 341757 h 1750885"/>
                <a:gd name="connsiteX21" fmla="*/ 6279833 w 7118318"/>
                <a:gd name="connsiteY21" fmla="*/ 358426 h 1750885"/>
                <a:gd name="connsiteX22" fmla="*/ 6239923 w 7118318"/>
                <a:gd name="connsiteY22" fmla="*/ 375095 h 1750885"/>
                <a:gd name="connsiteX23" fmla="*/ 6200013 w 7118318"/>
                <a:gd name="connsiteY23" fmla="*/ 391668 h 1750885"/>
                <a:gd name="connsiteX24" fmla="*/ 6160199 w 7118318"/>
                <a:gd name="connsiteY24" fmla="*/ 408242 h 1750885"/>
                <a:gd name="connsiteX25" fmla="*/ 6120480 w 7118318"/>
                <a:gd name="connsiteY25" fmla="*/ 424720 h 1750885"/>
                <a:gd name="connsiteX26" fmla="*/ 6080761 w 7118318"/>
                <a:gd name="connsiteY26" fmla="*/ 441198 h 1750885"/>
                <a:gd name="connsiteX27" fmla="*/ 6041041 w 7118318"/>
                <a:gd name="connsiteY27" fmla="*/ 457581 h 1750885"/>
                <a:gd name="connsiteX28" fmla="*/ 6001417 w 7118318"/>
                <a:gd name="connsiteY28" fmla="*/ 473964 h 1750885"/>
                <a:gd name="connsiteX29" fmla="*/ 5961888 w 7118318"/>
                <a:gd name="connsiteY29" fmla="*/ 490347 h 1750885"/>
                <a:gd name="connsiteX30" fmla="*/ 5922454 w 7118318"/>
                <a:gd name="connsiteY30" fmla="*/ 506635 h 1750885"/>
                <a:gd name="connsiteX31" fmla="*/ 5882926 w 7118318"/>
                <a:gd name="connsiteY31" fmla="*/ 522827 h 1750885"/>
                <a:gd name="connsiteX32" fmla="*/ 5843588 w 7118318"/>
                <a:gd name="connsiteY32" fmla="*/ 539115 h 1750885"/>
                <a:gd name="connsiteX33" fmla="*/ 5804154 w 7118318"/>
                <a:gd name="connsiteY33" fmla="*/ 555308 h 1750885"/>
                <a:gd name="connsiteX34" fmla="*/ 5764911 w 7118318"/>
                <a:gd name="connsiteY34" fmla="*/ 571405 h 1750885"/>
                <a:gd name="connsiteX35" fmla="*/ 5725668 w 7118318"/>
                <a:gd name="connsiteY35" fmla="*/ 587597 h 1750885"/>
                <a:gd name="connsiteX36" fmla="*/ 5686521 w 7118318"/>
                <a:gd name="connsiteY36" fmla="*/ 603695 h 1750885"/>
                <a:gd name="connsiteX37" fmla="*/ 5647373 w 7118318"/>
                <a:gd name="connsiteY37" fmla="*/ 619792 h 1750885"/>
                <a:gd name="connsiteX38" fmla="*/ 5608225 w 7118318"/>
                <a:gd name="connsiteY38" fmla="*/ 635889 h 1750885"/>
                <a:gd name="connsiteX39" fmla="*/ 5569268 w 7118318"/>
                <a:gd name="connsiteY39" fmla="*/ 651891 h 1750885"/>
                <a:gd name="connsiteX40" fmla="*/ 5530215 w 7118318"/>
                <a:gd name="connsiteY40" fmla="*/ 667988 h 1750885"/>
                <a:gd name="connsiteX41" fmla="*/ 5491353 w 7118318"/>
                <a:gd name="connsiteY41" fmla="*/ 683990 h 1750885"/>
                <a:gd name="connsiteX42" fmla="*/ 5452491 w 7118318"/>
                <a:gd name="connsiteY42" fmla="*/ 699992 h 1750885"/>
                <a:gd name="connsiteX43" fmla="*/ 5413629 w 7118318"/>
                <a:gd name="connsiteY43" fmla="*/ 716090 h 1750885"/>
                <a:gd name="connsiteX44" fmla="*/ 5374862 w 7118318"/>
                <a:gd name="connsiteY44" fmla="*/ 732092 h 1750885"/>
                <a:gd name="connsiteX45" fmla="*/ 5336096 w 7118318"/>
                <a:gd name="connsiteY45" fmla="*/ 748094 h 1750885"/>
                <a:gd name="connsiteX46" fmla="*/ 5297424 w 7118318"/>
                <a:gd name="connsiteY46" fmla="*/ 764096 h 1750885"/>
                <a:gd name="connsiteX47" fmla="*/ 5258848 w 7118318"/>
                <a:gd name="connsiteY47" fmla="*/ 780098 h 1750885"/>
                <a:gd name="connsiteX48" fmla="*/ 5220272 w 7118318"/>
                <a:gd name="connsiteY48" fmla="*/ 796195 h 1750885"/>
                <a:gd name="connsiteX49" fmla="*/ 5181791 w 7118318"/>
                <a:gd name="connsiteY49" fmla="*/ 812197 h 1750885"/>
                <a:gd name="connsiteX50" fmla="*/ 5143310 w 7118318"/>
                <a:gd name="connsiteY50" fmla="*/ 828294 h 1750885"/>
                <a:gd name="connsiteX51" fmla="*/ 5104829 w 7118318"/>
                <a:gd name="connsiteY51" fmla="*/ 844391 h 1750885"/>
                <a:gd name="connsiteX52" fmla="*/ 5066538 w 7118318"/>
                <a:gd name="connsiteY52" fmla="*/ 860488 h 1750885"/>
                <a:gd name="connsiteX53" fmla="*/ 5028153 w 7118318"/>
                <a:gd name="connsiteY53" fmla="*/ 876586 h 1750885"/>
                <a:gd name="connsiteX54" fmla="*/ 4989957 w 7118318"/>
                <a:gd name="connsiteY54" fmla="*/ 892683 h 1750885"/>
                <a:gd name="connsiteX55" fmla="*/ 4951667 w 7118318"/>
                <a:gd name="connsiteY55" fmla="*/ 908876 h 1750885"/>
                <a:gd name="connsiteX56" fmla="*/ 4913567 w 7118318"/>
                <a:gd name="connsiteY56" fmla="*/ 925163 h 1750885"/>
                <a:gd name="connsiteX57" fmla="*/ 4875467 w 7118318"/>
                <a:gd name="connsiteY57" fmla="*/ 941356 h 1750885"/>
                <a:gd name="connsiteX58" fmla="*/ 4837367 w 7118318"/>
                <a:gd name="connsiteY58" fmla="*/ 957644 h 1750885"/>
                <a:gd name="connsiteX59" fmla="*/ 4799362 w 7118318"/>
                <a:gd name="connsiteY59" fmla="*/ 974027 h 1750885"/>
                <a:gd name="connsiteX60" fmla="*/ 4761357 w 7118318"/>
                <a:gd name="connsiteY60" fmla="*/ 990410 h 1750885"/>
                <a:gd name="connsiteX61" fmla="*/ 4723448 w 7118318"/>
                <a:gd name="connsiteY61" fmla="*/ 1006793 h 1750885"/>
                <a:gd name="connsiteX62" fmla="*/ 4685633 w 7118318"/>
                <a:gd name="connsiteY62" fmla="*/ 1023271 h 1750885"/>
                <a:gd name="connsiteX63" fmla="*/ 4647819 w 7118318"/>
                <a:gd name="connsiteY63" fmla="*/ 1039844 h 1750885"/>
                <a:gd name="connsiteX64" fmla="*/ 4610005 w 7118318"/>
                <a:gd name="connsiteY64" fmla="*/ 1056418 h 1750885"/>
                <a:gd name="connsiteX65" fmla="*/ 4572381 w 7118318"/>
                <a:gd name="connsiteY65" fmla="*/ 1073087 h 1750885"/>
                <a:gd name="connsiteX66" fmla="*/ 4534662 w 7118318"/>
                <a:gd name="connsiteY66" fmla="*/ 1089851 h 1750885"/>
                <a:gd name="connsiteX67" fmla="*/ 4497039 w 7118318"/>
                <a:gd name="connsiteY67" fmla="*/ 1106615 h 1750885"/>
                <a:gd name="connsiteX68" fmla="*/ 4459510 w 7118318"/>
                <a:gd name="connsiteY68" fmla="*/ 1123474 h 1750885"/>
                <a:gd name="connsiteX69" fmla="*/ 4421982 w 7118318"/>
                <a:gd name="connsiteY69" fmla="*/ 1140428 h 1750885"/>
                <a:gd name="connsiteX70" fmla="*/ 4384548 w 7118318"/>
                <a:gd name="connsiteY70" fmla="*/ 1157383 h 1750885"/>
                <a:gd name="connsiteX71" fmla="*/ 4347115 w 7118318"/>
                <a:gd name="connsiteY71" fmla="*/ 1172718 h 1750885"/>
                <a:gd name="connsiteX72" fmla="*/ 4309682 w 7118318"/>
                <a:gd name="connsiteY72" fmla="*/ 1186148 h 1750885"/>
                <a:gd name="connsiteX73" fmla="*/ 4272344 w 7118318"/>
                <a:gd name="connsiteY73" fmla="*/ 1197674 h 1750885"/>
                <a:gd name="connsiteX74" fmla="*/ 4235101 w 7118318"/>
                <a:gd name="connsiteY74" fmla="*/ 1207484 h 1750885"/>
                <a:gd name="connsiteX75" fmla="*/ 4197858 w 7118318"/>
                <a:gd name="connsiteY75" fmla="*/ 1215581 h 1750885"/>
                <a:gd name="connsiteX76" fmla="*/ 4160711 w 7118318"/>
                <a:gd name="connsiteY76" fmla="*/ 1222058 h 1750885"/>
                <a:gd name="connsiteX77" fmla="*/ 4123563 w 7118318"/>
                <a:gd name="connsiteY77" fmla="*/ 1227011 h 1750885"/>
                <a:gd name="connsiteX78" fmla="*/ 4086511 w 7118318"/>
                <a:gd name="connsiteY78" fmla="*/ 1230440 h 1750885"/>
                <a:gd name="connsiteX79" fmla="*/ 4049459 w 7118318"/>
                <a:gd name="connsiteY79" fmla="*/ 1232440 h 1750885"/>
                <a:gd name="connsiteX80" fmla="*/ 4012406 w 7118318"/>
                <a:gd name="connsiteY80" fmla="*/ 1233107 h 1750885"/>
                <a:gd name="connsiteX81" fmla="*/ 3975545 w 7118318"/>
                <a:gd name="connsiteY81" fmla="*/ 1232440 h 1750885"/>
                <a:gd name="connsiteX82" fmla="*/ 3938588 w 7118318"/>
                <a:gd name="connsiteY82" fmla="*/ 1230630 h 1750885"/>
                <a:gd name="connsiteX83" fmla="*/ 3901726 w 7118318"/>
                <a:gd name="connsiteY83" fmla="*/ 1227582 h 1750885"/>
                <a:gd name="connsiteX84" fmla="*/ 3864959 w 7118318"/>
                <a:gd name="connsiteY84" fmla="*/ 1223486 h 1750885"/>
                <a:gd name="connsiteX85" fmla="*/ 3828193 w 7118318"/>
                <a:gd name="connsiteY85" fmla="*/ 1218343 h 1750885"/>
                <a:gd name="connsiteX86" fmla="*/ 3791522 w 7118318"/>
                <a:gd name="connsiteY86" fmla="*/ 1212152 h 1750885"/>
                <a:gd name="connsiteX87" fmla="*/ 3754850 w 7118318"/>
                <a:gd name="connsiteY87" fmla="*/ 1205198 h 1750885"/>
                <a:gd name="connsiteX88" fmla="*/ 3718274 w 7118318"/>
                <a:gd name="connsiteY88" fmla="*/ 1197293 h 1750885"/>
                <a:gd name="connsiteX89" fmla="*/ 3681698 w 7118318"/>
                <a:gd name="connsiteY89" fmla="*/ 1188530 h 1750885"/>
                <a:gd name="connsiteX90" fmla="*/ 3645217 w 7118318"/>
                <a:gd name="connsiteY90" fmla="*/ 1179100 h 1750885"/>
                <a:gd name="connsiteX91" fmla="*/ 3608737 w 7118318"/>
                <a:gd name="connsiteY91" fmla="*/ 1169003 h 1750885"/>
                <a:gd name="connsiteX92" fmla="*/ 3572351 w 7118318"/>
                <a:gd name="connsiteY92" fmla="*/ 1158240 h 1750885"/>
                <a:gd name="connsiteX93" fmla="*/ 3535966 w 7118318"/>
                <a:gd name="connsiteY93" fmla="*/ 1146905 h 1750885"/>
                <a:gd name="connsiteX94" fmla="*/ 3499676 w 7118318"/>
                <a:gd name="connsiteY94" fmla="*/ 1135094 h 1750885"/>
                <a:gd name="connsiteX95" fmla="*/ 3463385 w 7118318"/>
                <a:gd name="connsiteY95" fmla="*/ 1122712 h 1750885"/>
                <a:gd name="connsiteX96" fmla="*/ 3427190 w 7118318"/>
                <a:gd name="connsiteY96" fmla="*/ 1110044 h 1750885"/>
                <a:gd name="connsiteX97" fmla="*/ 3390996 w 7118318"/>
                <a:gd name="connsiteY97" fmla="*/ 1096899 h 1750885"/>
                <a:gd name="connsiteX98" fmla="*/ 3354896 w 7118318"/>
                <a:gd name="connsiteY98" fmla="*/ 1083469 h 1750885"/>
                <a:gd name="connsiteX99" fmla="*/ 3318796 w 7118318"/>
                <a:gd name="connsiteY99" fmla="*/ 1069753 h 1750885"/>
                <a:gd name="connsiteX100" fmla="*/ 3282791 w 7118318"/>
                <a:gd name="connsiteY100" fmla="*/ 1055846 h 1750885"/>
                <a:gd name="connsiteX101" fmla="*/ 3246787 w 7118318"/>
                <a:gd name="connsiteY101" fmla="*/ 1041654 h 1750885"/>
                <a:gd name="connsiteX102" fmla="*/ 3210878 w 7118318"/>
                <a:gd name="connsiteY102" fmla="*/ 1027462 h 1750885"/>
                <a:gd name="connsiteX103" fmla="*/ 3175064 w 7118318"/>
                <a:gd name="connsiteY103" fmla="*/ 1013079 h 1750885"/>
                <a:gd name="connsiteX104" fmla="*/ 3139154 w 7118318"/>
                <a:gd name="connsiteY104" fmla="*/ 998696 h 1750885"/>
                <a:gd name="connsiteX105" fmla="*/ 3103436 w 7118318"/>
                <a:gd name="connsiteY105" fmla="*/ 984313 h 1750885"/>
                <a:gd name="connsiteX106" fmla="*/ 3067622 w 7118318"/>
                <a:gd name="connsiteY106" fmla="*/ 969931 h 1750885"/>
                <a:gd name="connsiteX107" fmla="*/ 3031998 w 7118318"/>
                <a:gd name="connsiteY107" fmla="*/ 955643 h 1750885"/>
                <a:gd name="connsiteX108" fmla="*/ 2996279 w 7118318"/>
                <a:gd name="connsiteY108" fmla="*/ 941451 h 1750885"/>
                <a:gd name="connsiteX109" fmla="*/ 2960751 w 7118318"/>
                <a:gd name="connsiteY109" fmla="*/ 927354 h 1750885"/>
                <a:gd name="connsiteX110" fmla="*/ 2925128 w 7118318"/>
                <a:gd name="connsiteY110" fmla="*/ 913543 h 1750885"/>
                <a:gd name="connsiteX111" fmla="*/ 2889695 w 7118318"/>
                <a:gd name="connsiteY111" fmla="*/ 899922 h 1750885"/>
                <a:gd name="connsiteX112" fmla="*/ 2854166 w 7118318"/>
                <a:gd name="connsiteY112" fmla="*/ 886587 h 1750885"/>
                <a:gd name="connsiteX113" fmla="*/ 2818829 w 7118318"/>
                <a:gd name="connsiteY113" fmla="*/ 873538 h 1750885"/>
                <a:gd name="connsiteX114" fmla="*/ 2783396 w 7118318"/>
                <a:gd name="connsiteY114" fmla="*/ 860774 h 1750885"/>
                <a:gd name="connsiteX115" fmla="*/ 2748058 w 7118318"/>
                <a:gd name="connsiteY115" fmla="*/ 848392 h 1750885"/>
                <a:gd name="connsiteX116" fmla="*/ 2712815 w 7118318"/>
                <a:gd name="connsiteY116" fmla="*/ 836486 h 1750885"/>
                <a:gd name="connsiteX117" fmla="*/ 2677573 w 7118318"/>
                <a:gd name="connsiteY117" fmla="*/ 824960 h 1750885"/>
                <a:gd name="connsiteX118" fmla="*/ 2642426 w 7118318"/>
                <a:gd name="connsiteY118" fmla="*/ 813816 h 1750885"/>
                <a:gd name="connsiteX119" fmla="*/ 2607278 w 7118318"/>
                <a:gd name="connsiteY119" fmla="*/ 803243 h 1750885"/>
                <a:gd name="connsiteX120" fmla="*/ 2572131 w 7118318"/>
                <a:gd name="connsiteY120" fmla="*/ 793147 h 1750885"/>
                <a:gd name="connsiteX121" fmla="*/ 2537174 w 7118318"/>
                <a:gd name="connsiteY121" fmla="*/ 783622 h 1750885"/>
                <a:gd name="connsiteX122" fmla="*/ 2502122 w 7118318"/>
                <a:gd name="connsiteY122" fmla="*/ 774573 h 1750885"/>
                <a:gd name="connsiteX123" fmla="*/ 2467166 w 7118318"/>
                <a:gd name="connsiteY123" fmla="*/ 766191 h 1750885"/>
                <a:gd name="connsiteX124" fmla="*/ 2432304 w 7118318"/>
                <a:gd name="connsiteY124" fmla="*/ 758476 h 1750885"/>
                <a:gd name="connsiteX125" fmla="*/ 2397347 w 7118318"/>
                <a:gd name="connsiteY125" fmla="*/ 751332 h 1750885"/>
                <a:gd name="connsiteX126" fmla="*/ 2362581 w 7118318"/>
                <a:gd name="connsiteY126" fmla="*/ 744855 h 1750885"/>
                <a:gd name="connsiteX127" fmla="*/ 2327815 w 7118318"/>
                <a:gd name="connsiteY127" fmla="*/ 739140 h 1750885"/>
                <a:gd name="connsiteX128" fmla="*/ 2293049 w 7118318"/>
                <a:gd name="connsiteY128" fmla="*/ 733997 h 1750885"/>
                <a:gd name="connsiteX129" fmla="*/ 2258378 w 7118318"/>
                <a:gd name="connsiteY129" fmla="*/ 729710 h 1750885"/>
                <a:gd name="connsiteX130" fmla="*/ 2223707 w 7118318"/>
                <a:gd name="connsiteY130" fmla="*/ 726091 h 1750885"/>
                <a:gd name="connsiteX131" fmla="*/ 2189131 w 7118318"/>
                <a:gd name="connsiteY131" fmla="*/ 723233 h 1750885"/>
                <a:gd name="connsiteX132" fmla="*/ 2154555 w 7118318"/>
                <a:gd name="connsiteY132" fmla="*/ 721233 h 1750885"/>
                <a:gd name="connsiteX133" fmla="*/ 2119979 w 7118318"/>
                <a:gd name="connsiteY133" fmla="*/ 719995 h 1750885"/>
                <a:gd name="connsiteX134" fmla="*/ 2085594 w 7118318"/>
                <a:gd name="connsiteY134" fmla="*/ 719614 h 1750885"/>
                <a:gd name="connsiteX135" fmla="*/ 2051114 w 7118318"/>
                <a:gd name="connsiteY135" fmla="*/ 719995 h 1750885"/>
                <a:gd name="connsiteX136" fmla="*/ 2016728 w 7118318"/>
                <a:gd name="connsiteY136" fmla="*/ 721233 h 1750885"/>
                <a:gd name="connsiteX137" fmla="*/ 1982343 w 7118318"/>
                <a:gd name="connsiteY137" fmla="*/ 723329 h 1750885"/>
                <a:gd name="connsiteX138" fmla="*/ 1948053 w 7118318"/>
                <a:gd name="connsiteY138" fmla="*/ 726281 h 1750885"/>
                <a:gd name="connsiteX139" fmla="*/ 1913858 w 7118318"/>
                <a:gd name="connsiteY139" fmla="*/ 730187 h 1750885"/>
                <a:gd name="connsiteX140" fmla="*/ 1879568 w 7118318"/>
                <a:gd name="connsiteY140" fmla="*/ 734949 h 1750885"/>
                <a:gd name="connsiteX141" fmla="*/ 1845374 w 7118318"/>
                <a:gd name="connsiteY141" fmla="*/ 740569 h 1750885"/>
                <a:gd name="connsiteX142" fmla="*/ 1811274 w 7118318"/>
                <a:gd name="connsiteY142" fmla="*/ 747236 h 1750885"/>
                <a:gd name="connsiteX143" fmla="*/ 1777175 w 7118318"/>
                <a:gd name="connsiteY143" fmla="*/ 754666 h 1750885"/>
                <a:gd name="connsiteX144" fmla="*/ 1743170 w 7118318"/>
                <a:gd name="connsiteY144" fmla="*/ 763143 h 1750885"/>
                <a:gd name="connsiteX145" fmla="*/ 1709166 w 7118318"/>
                <a:gd name="connsiteY145" fmla="*/ 772478 h 1750885"/>
                <a:gd name="connsiteX146" fmla="*/ 1675162 w 7118318"/>
                <a:gd name="connsiteY146" fmla="*/ 782765 h 1750885"/>
                <a:gd name="connsiteX147" fmla="*/ 1641253 w 7118318"/>
                <a:gd name="connsiteY147" fmla="*/ 794004 h 1750885"/>
                <a:gd name="connsiteX148" fmla="*/ 1607344 w 7118318"/>
                <a:gd name="connsiteY148" fmla="*/ 806196 h 1750885"/>
                <a:gd name="connsiteX149" fmla="*/ 1573530 w 7118318"/>
                <a:gd name="connsiteY149" fmla="*/ 819341 h 1750885"/>
                <a:gd name="connsiteX150" fmla="*/ 1539716 w 7118318"/>
                <a:gd name="connsiteY150" fmla="*/ 833533 h 1750885"/>
                <a:gd name="connsiteX151" fmla="*/ 1505903 w 7118318"/>
                <a:gd name="connsiteY151" fmla="*/ 848582 h 1750885"/>
                <a:gd name="connsiteX152" fmla="*/ 1472184 w 7118318"/>
                <a:gd name="connsiteY152" fmla="*/ 864584 h 1750885"/>
                <a:gd name="connsiteX153" fmla="*/ 1438466 w 7118318"/>
                <a:gd name="connsiteY153" fmla="*/ 881634 h 1750885"/>
                <a:gd name="connsiteX154" fmla="*/ 1404842 w 7118318"/>
                <a:gd name="connsiteY154" fmla="*/ 899541 h 1750885"/>
                <a:gd name="connsiteX155" fmla="*/ 1371219 w 7118318"/>
                <a:gd name="connsiteY155" fmla="*/ 918401 h 1750885"/>
                <a:gd name="connsiteX156" fmla="*/ 1337691 w 7118318"/>
                <a:gd name="connsiteY156" fmla="*/ 938308 h 1750885"/>
                <a:gd name="connsiteX157" fmla="*/ 1304163 w 7118318"/>
                <a:gd name="connsiteY157" fmla="*/ 959072 h 1750885"/>
                <a:gd name="connsiteX158" fmla="*/ 1270635 w 7118318"/>
                <a:gd name="connsiteY158" fmla="*/ 980885 h 1750885"/>
                <a:gd name="connsiteX159" fmla="*/ 1237202 w 7118318"/>
                <a:gd name="connsiteY159" fmla="*/ 1003554 h 1750885"/>
                <a:gd name="connsiteX160" fmla="*/ 1203770 w 7118318"/>
                <a:gd name="connsiteY160" fmla="*/ 1027176 h 1750885"/>
                <a:gd name="connsiteX161" fmla="*/ 1170432 w 7118318"/>
                <a:gd name="connsiteY161" fmla="*/ 1051751 h 1750885"/>
                <a:gd name="connsiteX162" fmla="*/ 1137095 w 7118318"/>
                <a:gd name="connsiteY162" fmla="*/ 1077278 h 1750885"/>
                <a:gd name="connsiteX163" fmla="*/ 1103852 w 7118318"/>
                <a:gd name="connsiteY163" fmla="*/ 1103662 h 1750885"/>
                <a:gd name="connsiteX164" fmla="*/ 1070515 w 7118318"/>
                <a:gd name="connsiteY164" fmla="*/ 1130999 h 1750885"/>
                <a:gd name="connsiteX165" fmla="*/ 1037368 w 7118318"/>
                <a:gd name="connsiteY165" fmla="*/ 1159193 h 1750885"/>
                <a:gd name="connsiteX166" fmla="*/ 1004126 w 7118318"/>
                <a:gd name="connsiteY166" fmla="*/ 1188339 h 1750885"/>
                <a:gd name="connsiteX167" fmla="*/ 970979 w 7118318"/>
                <a:gd name="connsiteY167" fmla="*/ 1218343 h 1750885"/>
                <a:gd name="connsiteX168" fmla="*/ 937927 w 7118318"/>
                <a:gd name="connsiteY168" fmla="*/ 1249109 h 1750885"/>
                <a:gd name="connsiteX169" fmla="*/ 904875 w 7118318"/>
                <a:gd name="connsiteY169" fmla="*/ 1280827 h 1750885"/>
                <a:gd name="connsiteX170" fmla="*/ 871823 w 7118318"/>
                <a:gd name="connsiteY170" fmla="*/ 1313307 h 1750885"/>
                <a:gd name="connsiteX171" fmla="*/ 838867 w 7118318"/>
                <a:gd name="connsiteY171" fmla="*/ 1345121 h 1750885"/>
                <a:gd name="connsiteX172" fmla="*/ 805910 w 7118318"/>
                <a:gd name="connsiteY172" fmla="*/ 1376077 h 1750885"/>
                <a:gd name="connsiteX173" fmla="*/ 772954 w 7118318"/>
                <a:gd name="connsiteY173" fmla="*/ 1406081 h 1750885"/>
                <a:gd name="connsiteX174" fmla="*/ 740093 w 7118318"/>
                <a:gd name="connsiteY174" fmla="*/ 1435037 h 1750885"/>
                <a:gd name="connsiteX175" fmla="*/ 707327 w 7118318"/>
                <a:gd name="connsiteY175" fmla="*/ 1462945 h 1750885"/>
                <a:gd name="connsiteX176" fmla="*/ 674561 w 7118318"/>
                <a:gd name="connsiteY176" fmla="*/ 1489805 h 1750885"/>
                <a:gd name="connsiteX177" fmla="*/ 641795 w 7118318"/>
                <a:gd name="connsiteY177" fmla="*/ 1515428 h 1750885"/>
                <a:gd name="connsiteX178" fmla="*/ 609124 w 7118318"/>
                <a:gd name="connsiteY178" fmla="*/ 1540002 h 1750885"/>
                <a:gd name="connsiteX179" fmla="*/ 576453 w 7118318"/>
                <a:gd name="connsiteY179" fmla="*/ 1563243 h 1750885"/>
                <a:gd name="connsiteX180" fmla="*/ 543782 w 7118318"/>
                <a:gd name="connsiteY180" fmla="*/ 1585341 h 1750885"/>
                <a:gd name="connsiteX181" fmla="*/ 511207 w 7118318"/>
                <a:gd name="connsiteY181" fmla="*/ 1606106 h 1750885"/>
                <a:gd name="connsiteX182" fmla="*/ 478727 w 7118318"/>
                <a:gd name="connsiteY182" fmla="*/ 1625632 h 1750885"/>
                <a:gd name="connsiteX183" fmla="*/ 446246 w 7118318"/>
                <a:gd name="connsiteY183" fmla="*/ 1643729 h 1750885"/>
                <a:gd name="connsiteX184" fmla="*/ 413766 w 7118318"/>
                <a:gd name="connsiteY184" fmla="*/ 1660589 h 1750885"/>
                <a:gd name="connsiteX185" fmla="*/ 381381 w 7118318"/>
                <a:gd name="connsiteY185" fmla="*/ 1676019 h 1750885"/>
                <a:gd name="connsiteX186" fmla="*/ 348996 w 7118318"/>
                <a:gd name="connsiteY186" fmla="*/ 1690021 h 1750885"/>
                <a:gd name="connsiteX187" fmla="*/ 316706 w 7118318"/>
                <a:gd name="connsiteY187" fmla="*/ 1702594 h 1750885"/>
                <a:gd name="connsiteX188" fmla="*/ 284417 w 7118318"/>
                <a:gd name="connsiteY188" fmla="*/ 1713833 h 1750885"/>
                <a:gd name="connsiteX189" fmla="*/ 252222 w 7118318"/>
                <a:gd name="connsiteY189" fmla="*/ 1723549 h 1750885"/>
                <a:gd name="connsiteX190" fmla="*/ 220028 w 7118318"/>
                <a:gd name="connsiteY190" fmla="*/ 1731836 h 1750885"/>
                <a:gd name="connsiteX191" fmla="*/ 187928 w 7118318"/>
                <a:gd name="connsiteY191" fmla="*/ 1738598 h 1750885"/>
                <a:gd name="connsiteX192" fmla="*/ 155829 w 7118318"/>
                <a:gd name="connsiteY192" fmla="*/ 1743932 h 1750885"/>
                <a:gd name="connsiteX193" fmla="*/ 123730 w 7118318"/>
                <a:gd name="connsiteY193" fmla="*/ 1747742 h 1750885"/>
                <a:gd name="connsiteX194" fmla="*/ 91726 w 7118318"/>
                <a:gd name="connsiteY194" fmla="*/ 1750028 h 1750885"/>
                <a:gd name="connsiteX195" fmla="*/ 59722 w 7118318"/>
                <a:gd name="connsiteY195" fmla="*/ 1750886 h 1750885"/>
                <a:gd name="connsiteX196" fmla="*/ 27813 w 7118318"/>
                <a:gd name="connsiteY196" fmla="*/ 1750123 h 1750885"/>
                <a:gd name="connsiteX197" fmla="*/ 0 w 7118318"/>
                <a:gd name="connsiteY197" fmla="*/ 1748219 h 175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118318" h="1750885">
                  <a:moveTo>
                    <a:pt x="7118319" y="0"/>
                  </a:moveTo>
                  <a:lnTo>
                    <a:pt x="7089838" y="12478"/>
                  </a:lnTo>
                  <a:lnTo>
                    <a:pt x="7048881" y="30480"/>
                  </a:lnTo>
                  <a:lnTo>
                    <a:pt x="7007828" y="48387"/>
                  </a:lnTo>
                  <a:lnTo>
                    <a:pt x="6966966" y="66199"/>
                  </a:lnTo>
                  <a:lnTo>
                    <a:pt x="6926104" y="83915"/>
                  </a:lnTo>
                  <a:lnTo>
                    <a:pt x="6885337" y="101537"/>
                  </a:lnTo>
                  <a:lnTo>
                    <a:pt x="6844570" y="119158"/>
                  </a:lnTo>
                  <a:lnTo>
                    <a:pt x="6803898" y="136684"/>
                  </a:lnTo>
                  <a:lnTo>
                    <a:pt x="6763226" y="154115"/>
                  </a:lnTo>
                  <a:lnTo>
                    <a:pt x="6722650" y="171545"/>
                  </a:lnTo>
                  <a:lnTo>
                    <a:pt x="6682073" y="188881"/>
                  </a:lnTo>
                  <a:lnTo>
                    <a:pt x="6641687" y="206121"/>
                  </a:lnTo>
                  <a:lnTo>
                    <a:pt x="6601206" y="223266"/>
                  </a:lnTo>
                  <a:lnTo>
                    <a:pt x="6560820" y="240411"/>
                  </a:lnTo>
                  <a:lnTo>
                    <a:pt x="6520530" y="257461"/>
                  </a:lnTo>
                  <a:lnTo>
                    <a:pt x="6480334" y="274415"/>
                  </a:lnTo>
                  <a:lnTo>
                    <a:pt x="6440139" y="291370"/>
                  </a:lnTo>
                  <a:lnTo>
                    <a:pt x="6399943" y="308229"/>
                  </a:lnTo>
                  <a:lnTo>
                    <a:pt x="6359843" y="324993"/>
                  </a:lnTo>
                  <a:lnTo>
                    <a:pt x="6319838" y="341757"/>
                  </a:lnTo>
                  <a:lnTo>
                    <a:pt x="6279833" y="358426"/>
                  </a:lnTo>
                  <a:lnTo>
                    <a:pt x="6239923" y="375095"/>
                  </a:lnTo>
                  <a:lnTo>
                    <a:pt x="6200013" y="391668"/>
                  </a:lnTo>
                  <a:lnTo>
                    <a:pt x="6160199" y="408242"/>
                  </a:lnTo>
                  <a:lnTo>
                    <a:pt x="6120480" y="424720"/>
                  </a:lnTo>
                  <a:lnTo>
                    <a:pt x="6080761" y="441198"/>
                  </a:lnTo>
                  <a:lnTo>
                    <a:pt x="6041041" y="457581"/>
                  </a:lnTo>
                  <a:lnTo>
                    <a:pt x="6001417" y="473964"/>
                  </a:lnTo>
                  <a:lnTo>
                    <a:pt x="5961888" y="490347"/>
                  </a:lnTo>
                  <a:lnTo>
                    <a:pt x="5922454" y="506635"/>
                  </a:lnTo>
                  <a:lnTo>
                    <a:pt x="5882926" y="522827"/>
                  </a:lnTo>
                  <a:lnTo>
                    <a:pt x="5843588" y="539115"/>
                  </a:lnTo>
                  <a:lnTo>
                    <a:pt x="5804154" y="555308"/>
                  </a:lnTo>
                  <a:lnTo>
                    <a:pt x="5764911" y="571405"/>
                  </a:lnTo>
                  <a:lnTo>
                    <a:pt x="5725668" y="587597"/>
                  </a:lnTo>
                  <a:lnTo>
                    <a:pt x="5686521" y="603695"/>
                  </a:lnTo>
                  <a:lnTo>
                    <a:pt x="5647373" y="619792"/>
                  </a:lnTo>
                  <a:lnTo>
                    <a:pt x="5608225" y="635889"/>
                  </a:lnTo>
                  <a:lnTo>
                    <a:pt x="5569268" y="651891"/>
                  </a:lnTo>
                  <a:lnTo>
                    <a:pt x="5530215" y="667988"/>
                  </a:lnTo>
                  <a:lnTo>
                    <a:pt x="5491353" y="683990"/>
                  </a:lnTo>
                  <a:lnTo>
                    <a:pt x="5452491" y="699992"/>
                  </a:lnTo>
                  <a:lnTo>
                    <a:pt x="5413629" y="716090"/>
                  </a:lnTo>
                  <a:lnTo>
                    <a:pt x="5374862" y="732092"/>
                  </a:lnTo>
                  <a:lnTo>
                    <a:pt x="5336096" y="748094"/>
                  </a:lnTo>
                  <a:lnTo>
                    <a:pt x="5297424" y="764096"/>
                  </a:lnTo>
                  <a:lnTo>
                    <a:pt x="5258848" y="780098"/>
                  </a:lnTo>
                  <a:lnTo>
                    <a:pt x="5220272" y="796195"/>
                  </a:lnTo>
                  <a:lnTo>
                    <a:pt x="5181791" y="812197"/>
                  </a:lnTo>
                  <a:lnTo>
                    <a:pt x="5143310" y="828294"/>
                  </a:lnTo>
                  <a:lnTo>
                    <a:pt x="5104829" y="844391"/>
                  </a:lnTo>
                  <a:lnTo>
                    <a:pt x="5066538" y="860488"/>
                  </a:lnTo>
                  <a:lnTo>
                    <a:pt x="5028153" y="876586"/>
                  </a:lnTo>
                  <a:lnTo>
                    <a:pt x="4989957" y="892683"/>
                  </a:lnTo>
                  <a:lnTo>
                    <a:pt x="4951667" y="908876"/>
                  </a:lnTo>
                  <a:lnTo>
                    <a:pt x="4913567" y="925163"/>
                  </a:lnTo>
                  <a:lnTo>
                    <a:pt x="4875467" y="941356"/>
                  </a:lnTo>
                  <a:lnTo>
                    <a:pt x="4837367" y="957644"/>
                  </a:lnTo>
                  <a:lnTo>
                    <a:pt x="4799362" y="974027"/>
                  </a:lnTo>
                  <a:lnTo>
                    <a:pt x="4761357" y="990410"/>
                  </a:lnTo>
                  <a:lnTo>
                    <a:pt x="4723448" y="1006793"/>
                  </a:lnTo>
                  <a:lnTo>
                    <a:pt x="4685633" y="1023271"/>
                  </a:lnTo>
                  <a:lnTo>
                    <a:pt x="4647819" y="1039844"/>
                  </a:lnTo>
                  <a:lnTo>
                    <a:pt x="4610005" y="1056418"/>
                  </a:lnTo>
                  <a:lnTo>
                    <a:pt x="4572381" y="1073087"/>
                  </a:lnTo>
                  <a:lnTo>
                    <a:pt x="4534662" y="1089851"/>
                  </a:lnTo>
                  <a:lnTo>
                    <a:pt x="4497039" y="1106615"/>
                  </a:lnTo>
                  <a:lnTo>
                    <a:pt x="4459510" y="1123474"/>
                  </a:lnTo>
                  <a:lnTo>
                    <a:pt x="4421982" y="1140428"/>
                  </a:lnTo>
                  <a:lnTo>
                    <a:pt x="4384548" y="1157383"/>
                  </a:lnTo>
                  <a:lnTo>
                    <a:pt x="4347115" y="1172718"/>
                  </a:lnTo>
                  <a:lnTo>
                    <a:pt x="4309682" y="1186148"/>
                  </a:lnTo>
                  <a:lnTo>
                    <a:pt x="4272344" y="1197674"/>
                  </a:lnTo>
                  <a:lnTo>
                    <a:pt x="4235101" y="1207484"/>
                  </a:lnTo>
                  <a:lnTo>
                    <a:pt x="4197858" y="1215581"/>
                  </a:lnTo>
                  <a:lnTo>
                    <a:pt x="4160711" y="1222058"/>
                  </a:lnTo>
                  <a:lnTo>
                    <a:pt x="4123563" y="1227011"/>
                  </a:lnTo>
                  <a:lnTo>
                    <a:pt x="4086511" y="1230440"/>
                  </a:lnTo>
                  <a:lnTo>
                    <a:pt x="4049459" y="1232440"/>
                  </a:lnTo>
                  <a:lnTo>
                    <a:pt x="4012406" y="1233107"/>
                  </a:lnTo>
                  <a:lnTo>
                    <a:pt x="3975545" y="1232440"/>
                  </a:lnTo>
                  <a:lnTo>
                    <a:pt x="3938588" y="1230630"/>
                  </a:lnTo>
                  <a:lnTo>
                    <a:pt x="3901726" y="1227582"/>
                  </a:lnTo>
                  <a:lnTo>
                    <a:pt x="3864959" y="1223486"/>
                  </a:lnTo>
                  <a:lnTo>
                    <a:pt x="3828193" y="1218343"/>
                  </a:lnTo>
                  <a:lnTo>
                    <a:pt x="3791522" y="1212152"/>
                  </a:lnTo>
                  <a:lnTo>
                    <a:pt x="3754850" y="1205198"/>
                  </a:lnTo>
                  <a:lnTo>
                    <a:pt x="3718274" y="1197293"/>
                  </a:lnTo>
                  <a:lnTo>
                    <a:pt x="3681698" y="1188530"/>
                  </a:lnTo>
                  <a:lnTo>
                    <a:pt x="3645217" y="1179100"/>
                  </a:lnTo>
                  <a:lnTo>
                    <a:pt x="3608737" y="1169003"/>
                  </a:lnTo>
                  <a:lnTo>
                    <a:pt x="3572351" y="1158240"/>
                  </a:lnTo>
                  <a:lnTo>
                    <a:pt x="3535966" y="1146905"/>
                  </a:lnTo>
                  <a:lnTo>
                    <a:pt x="3499676" y="1135094"/>
                  </a:lnTo>
                  <a:lnTo>
                    <a:pt x="3463385" y="1122712"/>
                  </a:lnTo>
                  <a:lnTo>
                    <a:pt x="3427190" y="1110044"/>
                  </a:lnTo>
                  <a:lnTo>
                    <a:pt x="3390996" y="1096899"/>
                  </a:lnTo>
                  <a:lnTo>
                    <a:pt x="3354896" y="1083469"/>
                  </a:lnTo>
                  <a:lnTo>
                    <a:pt x="3318796" y="1069753"/>
                  </a:lnTo>
                  <a:lnTo>
                    <a:pt x="3282791" y="1055846"/>
                  </a:lnTo>
                  <a:lnTo>
                    <a:pt x="3246787" y="1041654"/>
                  </a:lnTo>
                  <a:lnTo>
                    <a:pt x="3210878" y="1027462"/>
                  </a:lnTo>
                  <a:lnTo>
                    <a:pt x="3175064" y="1013079"/>
                  </a:lnTo>
                  <a:lnTo>
                    <a:pt x="3139154" y="998696"/>
                  </a:lnTo>
                  <a:lnTo>
                    <a:pt x="3103436" y="984313"/>
                  </a:lnTo>
                  <a:lnTo>
                    <a:pt x="3067622" y="969931"/>
                  </a:lnTo>
                  <a:lnTo>
                    <a:pt x="3031998" y="955643"/>
                  </a:lnTo>
                  <a:lnTo>
                    <a:pt x="2996279" y="941451"/>
                  </a:lnTo>
                  <a:lnTo>
                    <a:pt x="2960751" y="927354"/>
                  </a:lnTo>
                  <a:lnTo>
                    <a:pt x="2925128" y="913543"/>
                  </a:lnTo>
                  <a:lnTo>
                    <a:pt x="2889695" y="899922"/>
                  </a:lnTo>
                  <a:lnTo>
                    <a:pt x="2854166" y="886587"/>
                  </a:lnTo>
                  <a:lnTo>
                    <a:pt x="2818829" y="873538"/>
                  </a:lnTo>
                  <a:lnTo>
                    <a:pt x="2783396" y="860774"/>
                  </a:lnTo>
                  <a:lnTo>
                    <a:pt x="2748058" y="848392"/>
                  </a:lnTo>
                  <a:lnTo>
                    <a:pt x="2712815" y="836486"/>
                  </a:lnTo>
                  <a:lnTo>
                    <a:pt x="2677573" y="824960"/>
                  </a:lnTo>
                  <a:lnTo>
                    <a:pt x="2642426" y="813816"/>
                  </a:lnTo>
                  <a:lnTo>
                    <a:pt x="2607278" y="803243"/>
                  </a:lnTo>
                  <a:lnTo>
                    <a:pt x="2572131" y="793147"/>
                  </a:lnTo>
                  <a:lnTo>
                    <a:pt x="2537174" y="783622"/>
                  </a:lnTo>
                  <a:lnTo>
                    <a:pt x="2502122" y="774573"/>
                  </a:lnTo>
                  <a:lnTo>
                    <a:pt x="2467166" y="766191"/>
                  </a:lnTo>
                  <a:lnTo>
                    <a:pt x="2432304" y="758476"/>
                  </a:lnTo>
                  <a:lnTo>
                    <a:pt x="2397347" y="751332"/>
                  </a:lnTo>
                  <a:lnTo>
                    <a:pt x="2362581" y="744855"/>
                  </a:lnTo>
                  <a:lnTo>
                    <a:pt x="2327815" y="739140"/>
                  </a:lnTo>
                  <a:lnTo>
                    <a:pt x="2293049" y="733997"/>
                  </a:lnTo>
                  <a:lnTo>
                    <a:pt x="2258378" y="729710"/>
                  </a:lnTo>
                  <a:lnTo>
                    <a:pt x="2223707" y="726091"/>
                  </a:lnTo>
                  <a:lnTo>
                    <a:pt x="2189131" y="723233"/>
                  </a:lnTo>
                  <a:lnTo>
                    <a:pt x="2154555" y="721233"/>
                  </a:lnTo>
                  <a:lnTo>
                    <a:pt x="2119979" y="719995"/>
                  </a:lnTo>
                  <a:lnTo>
                    <a:pt x="2085594" y="719614"/>
                  </a:lnTo>
                  <a:lnTo>
                    <a:pt x="2051114" y="719995"/>
                  </a:lnTo>
                  <a:lnTo>
                    <a:pt x="2016728" y="721233"/>
                  </a:lnTo>
                  <a:lnTo>
                    <a:pt x="1982343" y="723329"/>
                  </a:lnTo>
                  <a:lnTo>
                    <a:pt x="1948053" y="726281"/>
                  </a:lnTo>
                  <a:lnTo>
                    <a:pt x="1913858" y="730187"/>
                  </a:lnTo>
                  <a:lnTo>
                    <a:pt x="1879568" y="734949"/>
                  </a:lnTo>
                  <a:lnTo>
                    <a:pt x="1845374" y="740569"/>
                  </a:lnTo>
                  <a:lnTo>
                    <a:pt x="1811274" y="747236"/>
                  </a:lnTo>
                  <a:lnTo>
                    <a:pt x="1777175" y="754666"/>
                  </a:lnTo>
                  <a:lnTo>
                    <a:pt x="1743170" y="763143"/>
                  </a:lnTo>
                  <a:lnTo>
                    <a:pt x="1709166" y="772478"/>
                  </a:lnTo>
                  <a:lnTo>
                    <a:pt x="1675162" y="782765"/>
                  </a:lnTo>
                  <a:lnTo>
                    <a:pt x="1641253" y="794004"/>
                  </a:lnTo>
                  <a:lnTo>
                    <a:pt x="1607344" y="806196"/>
                  </a:lnTo>
                  <a:lnTo>
                    <a:pt x="1573530" y="819341"/>
                  </a:lnTo>
                  <a:lnTo>
                    <a:pt x="1539716" y="833533"/>
                  </a:lnTo>
                  <a:lnTo>
                    <a:pt x="1505903" y="848582"/>
                  </a:lnTo>
                  <a:lnTo>
                    <a:pt x="1472184" y="864584"/>
                  </a:lnTo>
                  <a:lnTo>
                    <a:pt x="1438466" y="881634"/>
                  </a:lnTo>
                  <a:lnTo>
                    <a:pt x="1404842" y="899541"/>
                  </a:lnTo>
                  <a:lnTo>
                    <a:pt x="1371219" y="918401"/>
                  </a:lnTo>
                  <a:lnTo>
                    <a:pt x="1337691" y="938308"/>
                  </a:lnTo>
                  <a:lnTo>
                    <a:pt x="1304163" y="959072"/>
                  </a:lnTo>
                  <a:lnTo>
                    <a:pt x="1270635" y="980885"/>
                  </a:lnTo>
                  <a:lnTo>
                    <a:pt x="1237202" y="1003554"/>
                  </a:lnTo>
                  <a:lnTo>
                    <a:pt x="1203770" y="1027176"/>
                  </a:lnTo>
                  <a:lnTo>
                    <a:pt x="1170432" y="1051751"/>
                  </a:lnTo>
                  <a:lnTo>
                    <a:pt x="1137095" y="1077278"/>
                  </a:lnTo>
                  <a:lnTo>
                    <a:pt x="1103852" y="1103662"/>
                  </a:lnTo>
                  <a:lnTo>
                    <a:pt x="1070515" y="1130999"/>
                  </a:lnTo>
                  <a:lnTo>
                    <a:pt x="1037368" y="1159193"/>
                  </a:lnTo>
                  <a:lnTo>
                    <a:pt x="1004126" y="1188339"/>
                  </a:lnTo>
                  <a:lnTo>
                    <a:pt x="970979" y="1218343"/>
                  </a:lnTo>
                  <a:lnTo>
                    <a:pt x="937927" y="1249109"/>
                  </a:lnTo>
                  <a:lnTo>
                    <a:pt x="904875" y="1280827"/>
                  </a:lnTo>
                  <a:lnTo>
                    <a:pt x="871823" y="1313307"/>
                  </a:lnTo>
                  <a:lnTo>
                    <a:pt x="838867" y="1345121"/>
                  </a:lnTo>
                  <a:lnTo>
                    <a:pt x="805910" y="1376077"/>
                  </a:lnTo>
                  <a:lnTo>
                    <a:pt x="772954" y="1406081"/>
                  </a:lnTo>
                  <a:lnTo>
                    <a:pt x="740093" y="1435037"/>
                  </a:lnTo>
                  <a:lnTo>
                    <a:pt x="707327" y="1462945"/>
                  </a:lnTo>
                  <a:lnTo>
                    <a:pt x="674561" y="1489805"/>
                  </a:lnTo>
                  <a:lnTo>
                    <a:pt x="641795" y="1515428"/>
                  </a:lnTo>
                  <a:lnTo>
                    <a:pt x="609124" y="1540002"/>
                  </a:lnTo>
                  <a:lnTo>
                    <a:pt x="576453" y="1563243"/>
                  </a:lnTo>
                  <a:lnTo>
                    <a:pt x="543782" y="1585341"/>
                  </a:lnTo>
                  <a:lnTo>
                    <a:pt x="511207" y="1606106"/>
                  </a:lnTo>
                  <a:lnTo>
                    <a:pt x="478727" y="1625632"/>
                  </a:lnTo>
                  <a:lnTo>
                    <a:pt x="446246" y="1643729"/>
                  </a:lnTo>
                  <a:lnTo>
                    <a:pt x="413766" y="1660589"/>
                  </a:lnTo>
                  <a:lnTo>
                    <a:pt x="381381" y="1676019"/>
                  </a:lnTo>
                  <a:lnTo>
                    <a:pt x="348996" y="1690021"/>
                  </a:lnTo>
                  <a:lnTo>
                    <a:pt x="316706" y="1702594"/>
                  </a:lnTo>
                  <a:lnTo>
                    <a:pt x="284417" y="1713833"/>
                  </a:lnTo>
                  <a:lnTo>
                    <a:pt x="252222" y="1723549"/>
                  </a:lnTo>
                  <a:lnTo>
                    <a:pt x="220028" y="1731836"/>
                  </a:lnTo>
                  <a:lnTo>
                    <a:pt x="187928" y="1738598"/>
                  </a:lnTo>
                  <a:lnTo>
                    <a:pt x="155829" y="1743932"/>
                  </a:lnTo>
                  <a:lnTo>
                    <a:pt x="123730" y="1747742"/>
                  </a:lnTo>
                  <a:lnTo>
                    <a:pt x="91726" y="1750028"/>
                  </a:lnTo>
                  <a:lnTo>
                    <a:pt x="59722" y="1750886"/>
                  </a:lnTo>
                  <a:lnTo>
                    <a:pt x="27813" y="1750123"/>
                  </a:lnTo>
                  <a:lnTo>
                    <a:pt x="0" y="1748219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8" name="任意多边形: 形状 97"/>
            <p:cNvSpPr/>
            <p:nvPr/>
          </p:nvSpPr>
          <p:spPr>
            <a:xfrm>
              <a:off x="664019" y="1066346"/>
              <a:ext cx="7118318" cy="1809368"/>
            </a:xfrm>
            <a:custGeom>
              <a:avLst/>
              <a:gdLst>
                <a:gd name="connsiteX0" fmla="*/ 7118319 w 7118318"/>
                <a:gd name="connsiteY0" fmla="*/ 0 h 1809368"/>
                <a:gd name="connsiteX1" fmla="*/ 7077075 w 7118318"/>
                <a:gd name="connsiteY1" fmla="*/ 17907 h 1809368"/>
                <a:gd name="connsiteX2" fmla="*/ 7035546 w 7118318"/>
                <a:gd name="connsiteY2" fmla="*/ 35719 h 1809368"/>
                <a:gd name="connsiteX3" fmla="*/ 6994208 w 7118318"/>
                <a:gd name="connsiteY3" fmla="*/ 53531 h 1809368"/>
                <a:gd name="connsiteX4" fmla="*/ 6952870 w 7118318"/>
                <a:gd name="connsiteY4" fmla="*/ 71247 h 1809368"/>
                <a:gd name="connsiteX5" fmla="*/ 6911626 w 7118318"/>
                <a:gd name="connsiteY5" fmla="*/ 88868 h 1809368"/>
                <a:gd name="connsiteX6" fmla="*/ 6870383 w 7118318"/>
                <a:gd name="connsiteY6" fmla="*/ 106394 h 1809368"/>
                <a:gd name="connsiteX7" fmla="*/ 6829235 w 7118318"/>
                <a:gd name="connsiteY7" fmla="*/ 123825 h 1809368"/>
                <a:gd name="connsiteX8" fmla="*/ 6788182 w 7118318"/>
                <a:gd name="connsiteY8" fmla="*/ 141256 h 1809368"/>
                <a:gd name="connsiteX9" fmla="*/ 6747129 w 7118318"/>
                <a:gd name="connsiteY9" fmla="*/ 158591 h 1809368"/>
                <a:gd name="connsiteX10" fmla="*/ 6706076 w 7118318"/>
                <a:gd name="connsiteY10" fmla="*/ 175831 h 1809368"/>
                <a:gd name="connsiteX11" fmla="*/ 6665214 w 7118318"/>
                <a:gd name="connsiteY11" fmla="*/ 193072 h 1809368"/>
                <a:gd name="connsiteX12" fmla="*/ 6624352 w 7118318"/>
                <a:gd name="connsiteY12" fmla="*/ 210217 h 1809368"/>
                <a:gd name="connsiteX13" fmla="*/ 6583490 w 7118318"/>
                <a:gd name="connsiteY13" fmla="*/ 227266 h 1809368"/>
                <a:gd name="connsiteX14" fmla="*/ 6542723 w 7118318"/>
                <a:gd name="connsiteY14" fmla="*/ 244316 h 1809368"/>
                <a:gd name="connsiteX15" fmla="*/ 6502051 w 7118318"/>
                <a:gd name="connsiteY15" fmla="*/ 261271 h 1809368"/>
                <a:gd name="connsiteX16" fmla="*/ 6461379 w 7118318"/>
                <a:gd name="connsiteY16" fmla="*/ 278130 h 1809368"/>
                <a:gd name="connsiteX17" fmla="*/ 6420803 w 7118318"/>
                <a:gd name="connsiteY17" fmla="*/ 294989 h 1809368"/>
                <a:gd name="connsiteX18" fmla="*/ 6380226 w 7118318"/>
                <a:gd name="connsiteY18" fmla="*/ 311848 h 1809368"/>
                <a:gd name="connsiteX19" fmla="*/ 6339745 w 7118318"/>
                <a:gd name="connsiteY19" fmla="*/ 328517 h 1809368"/>
                <a:gd name="connsiteX20" fmla="*/ 6299359 w 7118318"/>
                <a:gd name="connsiteY20" fmla="*/ 345281 h 1809368"/>
                <a:gd name="connsiteX21" fmla="*/ 6258973 w 7118318"/>
                <a:gd name="connsiteY21" fmla="*/ 361855 h 1809368"/>
                <a:gd name="connsiteX22" fmla="*/ 6218682 w 7118318"/>
                <a:gd name="connsiteY22" fmla="*/ 378523 h 1809368"/>
                <a:gd name="connsiteX23" fmla="*/ 6178392 w 7118318"/>
                <a:gd name="connsiteY23" fmla="*/ 395097 h 1809368"/>
                <a:gd name="connsiteX24" fmla="*/ 6138196 w 7118318"/>
                <a:gd name="connsiteY24" fmla="*/ 411575 h 1809368"/>
                <a:gd name="connsiteX25" fmla="*/ 6098001 w 7118318"/>
                <a:gd name="connsiteY25" fmla="*/ 428053 h 1809368"/>
                <a:gd name="connsiteX26" fmla="*/ 6057900 w 7118318"/>
                <a:gd name="connsiteY26" fmla="*/ 444532 h 1809368"/>
                <a:gd name="connsiteX27" fmla="*/ 6017895 w 7118318"/>
                <a:gd name="connsiteY27" fmla="*/ 460915 h 1809368"/>
                <a:gd name="connsiteX28" fmla="*/ 5977890 w 7118318"/>
                <a:gd name="connsiteY28" fmla="*/ 477393 h 1809368"/>
                <a:gd name="connsiteX29" fmla="*/ 5937980 w 7118318"/>
                <a:gd name="connsiteY29" fmla="*/ 493681 h 1809368"/>
                <a:gd name="connsiteX30" fmla="*/ 5898071 w 7118318"/>
                <a:gd name="connsiteY30" fmla="*/ 510064 h 1809368"/>
                <a:gd name="connsiteX31" fmla="*/ 5858161 w 7118318"/>
                <a:gd name="connsiteY31" fmla="*/ 526352 h 1809368"/>
                <a:gd name="connsiteX32" fmla="*/ 5818442 w 7118318"/>
                <a:gd name="connsiteY32" fmla="*/ 542639 h 1809368"/>
                <a:gd name="connsiteX33" fmla="*/ 5778723 w 7118318"/>
                <a:gd name="connsiteY33" fmla="*/ 558927 h 1809368"/>
                <a:gd name="connsiteX34" fmla="*/ 5739003 w 7118318"/>
                <a:gd name="connsiteY34" fmla="*/ 575215 h 1809368"/>
                <a:gd name="connsiteX35" fmla="*/ 5699379 w 7118318"/>
                <a:gd name="connsiteY35" fmla="*/ 591407 h 1809368"/>
                <a:gd name="connsiteX36" fmla="*/ 5659851 w 7118318"/>
                <a:gd name="connsiteY36" fmla="*/ 607695 h 1809368"/>
                <a:gd name="connsiteX37" fmla="*/ 5620417 w 7118318"/>
                <a:gd name="connsiteY37" fmla="*/ 623887 h 1809368"/>
                <a:gd name="connsiteX38" fmla="*/ 5580888 w 7118318"/>
                <a:gd name="connsiteY38" fmla="*/ 640175 h 1809368"/>
                <a:gd name="connsiteX39" fmla="*/ 5541454 w 7118318"/>
                <a:gd name="connsiteY39" fmla="*/ 656368 h 1809368"/>
                <a:gd name="connsiteX40" fmla="*/ 5502117 w 7118318"/>
                <a:gd name="connsiteY40" fmla="*/ 672560 h 1809368"/>
                <a:gd name="connsiteX41" fmla="*/ 5462873 w 7118318"/>
                <a:gd name="connsiteY41" fmla="*/ 688848 h 1809368"/>
                <a:gd name="connsiteX42" fmla="*/ 5423630 w 7118318"/>
                <a:gd name="connsiteY42" fmla="*/ 705040 h 1809368"/>
                <a:gd name="connsiteX43" fmla="*/ 5384387 w 7118318"/>
                <a:gd name="connsiteY43" fmla="*/ 721328 h 1809368"/>
                <a:gd name="connsiteX44" fmla="*/ 5345240 w 7118318"/>
                <a:gd name="connsiteY44" fmla="*/ 737616 h 1809368"/>
                <a:gd name="connsiteX45" fmla="*/ 5306187 w 7118318"/>
                <a:gd name="connsiteY45" fmla="*/ 753808 h 1809368"/>
                <a:gd name="connsiteX46" fmla="*/ 5267135 w 7118318"/>
                <a:gd name="connsiteY46" fmla="*/ 770191 h 1809368"/>
                <a:gd name="connsiteX47" fmla="*/ 5228178 w 7118318"/>
                <a:gd name="connsiteY47" fmla="*/ 786479 h 1809368"/>
                <a:gd name="connsiteX48" fmla="*/ 5189220 w 7118318"/>
                <a:gd name="connsiteY48" fmla="*/ 802767 h 1809368"/>
                <a:gd name="connsiteX49" fmla="*/ 5150358 w 7118318"/>
                <a:gd name="connsiteY49" fmla="*/ 819150 h 1809368"/>
                <a:gd name="connsiteX50" fmla="*/ 5111496 w 7118318"/>
                <a:gd name="connsiteY50" fmla="*/ 835533 h 1809368"/>
                <a:gd name="connsiteX51" fmla="*/ 5072730 w 7118318"/>
                <a:gd name="connsiteY51" fmla="*/ 852011 h 1809368"/>
                <a:gd name="connsiteX52" fmla="*/ 5034058 w 7118318"/>
                <a:gd name="connsiteY52" fmla="*/ 868490 h 1809368"/>
                <a:gd name="connsiteX53" fmla="*/ 4995387 w 7118318"/>
                <a:gd name="connsiteY53" fmla="*/ 884968 h 1809368"/>
                <a:gd name="connsiteX54" fmla="*/ 4956715 w 7118318"/>
                <a:gd name="connsiteY54" fmla="*/ 901541 h 1809368"/>
                <a:gd name="connsiteX55" fmla="*/ 4918138 w 7118318"/>
                <a:gd name="connsiteY55" fmla="*/ 918115 h 1809368"/>
                <a:gd name="connsiteX56" fmla="*/ 4879658 w 7118318"/>
                <a:gd name="connsiteY56" fmla="*/ 934783 h 1809368"/>
                <a:gd name="connsiteX57" fmla="*/ 4841177 w 7118318"/>
                <a:gd name="connsiteY57" fmla="*/ 951548 h 1809368"/>
                <a:gd name="connsiteX58" fmla="*/ 4802791 w 7118318"/>
                <a:gd name="connsiteY58" fmla="*/ 968311 h 1809368"/>
                <a:gd name="connsiteX59" fmla="*/ 4764405 w 7118318"/>
                <a:gd name="connsiteY59" fmla="*/ 985076 h 1809368"/>
                <a:gd name="connsiteX60" fmla="*/ 4726115 w 7118318"/>
                <a:gd name="connsiteY60" fmla="*/ 1002030 h 1809368"/>
                <a:gd name="connsiteX61" fmla="*/ 4687824 w 7118318"/>
                <a:gd name="connsiteY61" fmla="*/ 1018985 h 1809368"/>
                <a:gd name="connsiteX62" fmla="*/ 4649629 w 7118318"/>
                <a:gd name="connsiteY62" fmla="*/ 1035939 h 1809368"/>
                <a:gd name="connsiteX63" fmla="*/ 4611434 w 7118318"/>
                <a:gd name="connsiteY63" fmla="*/ 1053084 h 1809368"/>
                <a:gd name="connsiteX64" fmla="*/ 4573334 w 7118318"/>
                <a:gd name="connsiteY64" fmla="*/ 1070229 h 1809368"/>
                <a:gd name="connsiteX65" fmla="*/ 4535329 w 7118318"/>
                <a:gd name="connsiteY65" fmla="*/ 1087469 h 1809368"/>
                <a:gd name="connsiteX66" fmla="*/ 4497229 w 7118318"/>
                <a:gd name="connsiteY66" fmla="*/ 1104900 h 1809368"/>
                <a:gd name="connsiteX67" fmla="*/ 4459319 w 7118318"/>
                <a:gd name="connsiteY67" fmla="*/ 1122331 h 1809368"/>
                <a:gd name="connsiteX68" fmla="*/ 4421410 w 7118318"/>
                <a:gd name="connsiteY68" fmla="*/ 1139857 h 1809368"/>
                <a:gd name="connsiteX69" fmla="*/ 4383500 w 7118318"/>
                <a:gd name="connsiteY69" fmla="*/ 1157287 h 1809368"/>
                <a:gd name="connsiteX70" fmla="*/ 4345686 w 7118318"/>
                <a:gd name="connsiteY70" fmla="*/ 1173194 h 1809368"/>
                <a:gd name="connsiteX71" fmla="*/ 4307967 w 7118318"/>
                <a:gd name="connsiteY71" fmla="*/ 1187291 h 1809368"/>
                <a:gd name="connsiteX72" fmla="*/ 4270248 w 7118318"/>
                <a:gd name="connsiteY72" fmla="*/ 1199483 h 1809368"/>
                <a:gd name="connsiteX73" fmla="*/ 4232625 w 7118318"/>
                <a:gd name="connsiteY73" fmla="*/ 1209866 h 1809368"/>
                <a:gd name="connsiteX74" fmla="*/ 4195001 w 7118318"/>
                <a:gd name="connsiteY74" fmla="*/ 1218629 h 1809368"/>
                <a:gd name="connsiteX75" fmla="*/ 4157377 w 7118318"/>
                <a:gd name="connsiteY75" fmla="*/ 1225772 h 1809368"/>
                <a:gd name="connsiteX76" fmla="*/ 4119848 w 7118318"/>
                <a:gd name="connsiteY76" fmla="*/ 1231392 h 1809368"/>
                <a:gd name="connsiteX77" fmla="*/ 4082415 w 7118318"/>
                <a:gd name="connsiteY77" fmla="*/ 1235488 h 1809368"/>
                <a:gd name="connsiteX78" fmla="*/ 4044982 w 7118318"/>
                <a:gd name="connsiteY78" fmla="*/ 1238155 h 1809368"/>
                <a:gd name="connsiteX79" fmla="*/ 4007644 w 7118318"/>
                <a:gd name="connsiteY79" fmla="*/ 1239488 h 1809368"/>
                <a:gd name="connsiteX80" fmla="*/ 3970306 w 7118318"/>
                <a:gd name="connsiteY80" fmla="*/ 1239583 h 1809368"/>
                <a:gd name="connsiteX81" fmla="*/ 3933063 w 7118318"/>
                <a:gd name="connsiteY81" fmla="*/ 1238441 h 1809368"/>
                <a:gd name="connsiteX82" fmla="*/ 3895821 w 7118318"/>
                <a:gd name="connsiteY82" fmla="*/ 1236059 h 1809368"/>
                <a:gd name="connsiteX83" fmla="*/ 3858673 w 7118318"/>
                <a:gd name="connsiteY83" fmla="*/ 1232726 h 1809368"/>
                <a:gd name="connsiteX84" fmla="*/ 3821525 w 7118318"/>
                <a:gd name="connsiteY84" fmla="*/ 1228249 h 1809368"/>
                <a:gd name="connsiteX85" fmla="*/ 3784473 w 7118318"/>
                <a:gd name="connsiteY85" fmla="*/ 1222915 h 1809368"/>
                <a:gd name="connsiteX86" fmla="*/ 3747421 w 7118318"/>
                <a:gd name="connsiteY86" fmla="*/ 1216628 h 1809368"/>
                <a:gd name="connsiteX87" fmla="*/ 3710464 w 7118318"/>
                <a:gd name="connsiteY87" fmla="*/ 1209485 h 1809368"/>
                <a:gd name="connsiteX88" fmla="*/ 3673507 w 7118318"/>
                <a:gd name="connsiteY88" fmla="*/ 1201483 h 1809368"/>
                <a:gd name="connsiteX89" fmla="*/ 3636645 w 7118318"/>
                <a:gd name="connsiteY89" fmla="*/ 1192816 h 1809368"/>
                <a:gd name="connsiteX90" fmla="*/ 3599783 w 7118318"/>
                <a:gd name="connsiteY90" fmla="*/ 1183481 h 1809368"/>
                <a:gd name="connsiteX91" fmla="*/ 3563017 w 7118318"/>
                <a:gd name="connsiteY91" fmla="*/ 1173480 h 1809368"/>
                <a:gd name="connsiteX92" fmla="*/ 3526346 w 7118318"/>
                <a:gd name="connsiteY92" fmla="*/ 1162907 h 1809368"/>
                <a:gd name="connsiteX93" fmla="*/ 3489579 w 7118318"/>
                <a:gd name="connsiteY93" fmla="*/ 1151858 h 1809368"/>
                <a:gd name="connsiteX94" fmla="*/ 3453003 w 7118318"/>
                <a:gd name="connsiteY94" fmla="*/ 1140333 h 1809368"/>
                <a:gd name="connsiteX95" fmla="*/ 3416427 w 7118318"/>
                <a:gd name="connsiteY95" fmla="*/ 1128332 h 1809368"/>
                <a:gd name="connsiteX96" fmla="*/ 3379851 w 7118318"/>
                <a:gd name="connsiteY96" fmla="*/ 1116044 h 1809368"/>
                <a:gd name="connsiteX97" fmla="*/ 3343371 w 7118318"/>
                <a:gd name="connsiteY97" fmla="*/ 1103376 h 1809368"/>
                <a:gd name="connsiteX98" fmla="*/ 3306985 w 7118318"/>
                <a:gd name="connsiteY98" fmla="*/ 1090422 h 1809368"/>
                <a:gd name="connsiteX99" fmla="*/ 3270599 w 7118318"/>
                <a:gd name="connsiteY99" fmla="*/ 1077278 h 1809368"/>
                <a:gd name="connsiteX100" fmla="*/ 3234214 w 7118318"/>
                <a:gd name="connsiteY100" fmla="*/ 1063943 h 1809368"/>
                <a:gd name="connsiteX101" fmla="*/ 3197924 w 7118318"/>
                <a:gd name="connsiteY101" fmla="*/ 1050512 h 1809368"/>
                <a:gd name="connsiteX102" fmla="*/ 3161729 w 7118318"/>
                <a:gd name="connsiteY102" fmla="*/ 1036987 h 1809368"/>
                <a:gd name="connsiteX103" fmla="*/ 3125534 w 7118318"/>
                <a:gd name="connsiteY103" fmla="*/ 1023366 h 1809368"/>
                <a:gd name="connsiteX104" fmla="*/ 3089339 w 7118318"/>
                <a:gd name="connsiteY104" fmla="*/ 1009745 h 1809368"/>
                <a:gd name="connsiteX105" fmla="*/ 3053239 w 7118318"/>
                <a:gd name="connsiteY105" fmla="*/ 996220 h 1809368"/>
                <a:gd name="connsiteX106" fmla="*/ 3017234 w 7118318"/>
                <a:gd name="connsiteY106" fmla="*/ 982694 h 1809368"/>
                <a:gd name="connsiteX107" fmla="*/ 2981230 w 7118318"/>
                <a:gd name="connsiteY107" fmla="*/ 969264 h 1809368"/>
                <a:gd name="connsiteX108" fmla="*/ 2945225 w 7118318"/>
                <a:gd name="connsiteY108" fmla="*/ 956024 h 1809368"/>
                <a:gd name="connsiteX109" fmla="*/ 2909316 w 7118318"/>
                <a:gd name="connsiteY109" fmla="*/ 942975 h 1809368"/>
                <a:gd name="connsiteX110" fmla="*/ 2873502 w 7118318"/>
                <a:gd name="connsiteY110" fmla="*/ 930211 h 1809368"/>
                <a:gd name="connsiteX111" fmla="*/ 2837688 w 7118318"/>
                <a:gd name="connsiteY111" fmla="*/ 917639 h 1809368"/>
                <a:gd name="connsiteX112" fmla="*/ 2801874 w 7118318"/>
                <a:gd name="connsiteY112" fmla="*/ 905351 h 1809368"/>
                <a:gd name="connsiteX113" fmla="*/ 2766251 w 7118318"/>
                <a:gd name="connsiteY113" fmla="*/ 893445 h 1809368"/>
                <a:gd name="connsiteX114" fmla="*/ 2730532 w 7118318"/>
                <a:gd name="connsiteY114" fmla="*/ 881824 h 1809368"/>
                <a:gd name="connsiteX115" fmla="*/ 2694908 w 7118318"/>
                <a:gd name="connsiteY115" fmla="*/ 870680 h 1809368"/>
                <a:gd name="connsiteX116" fmla="*/ 2659380 w 7118318"/>
                <a:gd name="connsiteY116" fmla="*/ 859917 h 1809368"/>
                <a:gd name="connsiteX117" fmla="*/ 2623757 w 7118318"/>
                <a:gd name="connsiteY117" fmla="*/ 849535 h 1809368"/>
                <a:gd name="connsiteX118" fmla="*/ 2588324 w 7118318"/>
                <a:gd name="connsiteY118" fmla="*/ 839724 h 1809368"/>
                <a:gd name="connsiteX119" fmla="*/ 2552891 w 7118318"/>
                <a:gd name="connsiteY119" fmla="*/ 830390 h 1809368"/>
                <a:gd name="connsiteX120" fmla="*/ 2517458 w 7118318"/>
                <a:gd name="connsiteY120" fmla="*/ 821627 h 1809368"/>
                <a:gd name="connsiteX121" fmla="*/ 2482120 w 7118318"/>
                <a:gd name="connsiteY121" fmla="*/ 813435 h 1809368"/>
                <a:gd name="connsiteX122" fmla="*/ 2446877 w 7118318"/>
                <a:gd name="connsiteY122" fmla="*/ 805815 h 1809368"/>
                <a:gd name="connsiteX123" fmla="*/ 2411635 w 7118318"/>
                <a:gd name="connsiteY123" fmla="*/ 798766 h 1809368"/>
                <a:gd name="connsiteX124" fmla="*/ 2376392 w 7118318"/>
                <a:gd name="connsiteY124" fmla="*/ 792385 h 1809368"/>
                <a:gd name="connsiteX125" fmla="*/ 2341245 w 7118318"/>
                <a:gd name="connsiteY125" fmla="*/ 786670 h 1809368"/>
                <a:gd name="connsiteX126" fmla="*/ 2306098 w 7118318"/>
                <a:gd name="connsiteY126" fmla="*/ 781622 h 1809368"/>
                <a:gd name="connsiteX127" fmla="*/ 2271046 w 7118318"/>
                <a:gd name="connsiteY127" fmla="*/ 777335 h 1809368"/>
                <a:gd name="connsiteX128" fmla="*/ 2235994 w 7118318"/>
                <a:gd name="connsiteY128" fmla="*/ 773716 h 1809368"/>
                <a:gd name="connsiteX129" fmla="*/ 2201037 w 7118318"/>
                <a:gd name="connsiteY129" fmla="*/ 770858 h 1809368"/>
                <a:gd name="connsiteX130" fmla="*/ 2166080 w 7118318"/>
                <a:gd name="connsiteY130" fmla="*/ 768668 h 1809368"/>
                <a:gd name="connsiteX131" fmla="*/ 2131219 w 7118318"/>
                <a:gd name="connsiteY131" fmla="*/ 767334 h 1809368"/>
                <a:gd name="connsiteX132" fmla="*/ 2096357 w 7118318"/>
                <a:gd name="connsiteY132" fmla="*/ 766858 h 1809368"/>
                <a:gd name="connsiteX133" fmla="*/ 2061496 w 7118318"/>
                <a:gd name="connsiteY133" fmla="*/ 767144 h 1809368"/>
                <a:gd name="connsiteX134" fmla="*/ 2026730 w 7118318"/>
                <a:gd name="connsiteY134" fmla="*/ 768191 h 1809368"/>
                <a:gd name="connsiteX135" fmla="*/ 1992059 w 7118318"/>
                <a:gd name="connsiteY135" fmla="*/ 770096 h 1809368"/>
                <a:gd name="connsiteX136" fmla="*/ 1957388 w 7118318"/>
                <a:gd name="connsiteY136" fmla="*/ 772954 h 1809368"/>
                <a:gd name="connsiteX137" fmla="*/ 1922717 w 7118318"/>
                <a:gd name="connsiteY137" fmla="*/ 776573 h 1809368"/>
                <a:gd name="connsiteX138" fmla="*/ 1888141 w 7118318"/>
                <a:gd name="connsiteY138" fmla="*/ 781145 h 1809368"/>
                <a:gd name="connsiteX139" fmla="*/ 1853565 w 7118318"/>
                <a:gd name="connsiteY139" fmla="*/ 786574 h 1809368"/>
                <a:gd name="connsiteX140" fmla="*/ 1819085 w 7118318"/>
                <a:gd name="connsiteY140" fmla="*/ 792861 h 1809368"/>
                <a:gd name="connsiteX141" fmla="*/ 1784604 w 7118318"/>
                <a:gd name="connsiteY141" fmla="*/ 800100 h 1809368"/>
                <a:gd name="connsiteX142" fmla="*/ 1750219 w 7118318"/>
                <a:gd name="connsiteY142" fmla="*/ 808196 h 1809368"/>
                <a:gd name="connsiteX143" fmla="*/ 1715834 w 7118318"/>
                <a:gd name="connsiteY143" fmla="*/ 817245 h 1809368"/>
                <a:gd name="connsiteX144" fmla="*/ 1681448 w 7118318"/>
                <a:gd name="connsiteY144" fmla="*/ 827246 h 1809368"/>
                <a:gd name="connsiteX145" fmla="*/ 1647158 w 7118318"/>
                <a:gd name="connsiteY145" fmla="*/ 838105 h 1809368"/>
                <a:gd name="connsiteX146" fmla="*/ 1612964 w 7118318"/>
                <a:gd name="connsiteY146" fmla="*/ 850011 h 1809368"/>
                <a:gd name="connsiteX147" fmla="*/ 1578769 w 7118318"/>
                <a:gd name="connsiteY147" fmla="*/ 862774 h 1809368"/>
                <a:gd name="connsiteX148" fmla="*/ 1544574 w 7118318"/>
                <a:gd name="connsiteY148" fmla="*/ 876490 h 1809368"/>
                <a:gd name="connsiteX149" fmla="*/ 1510475 w 7118318"/>
                <a:gd name="connsiteY149" fmla="*/ 891254 h 1809368"/>
                <a:gd name="connsiteX150" fmla="*/ 1476375 w 7118318"/>
                <a:gd name="connsiteY150" fmla="*/ 906875 h 1809368"/>
                <a:gd name="connsiteX151" fmla="*/ 1442276 w 7118318"/>
                <a:gd name="connsiteY151" fmla="*/ 923449 h 1809368"/>
                <a:gd name="connsiteX152" fmla="*/ 1408271 w 7118318"/>
                <a:gd name="connsiteY152" fmla="*/ 940975 h 1809368"/>
                <a:gd name="connsiteX153" fmla="*/ 1374362 w 7118318"/>
                <a:gd name="connsiteY153" fmla="*/ 959453 h 1809368"/>
                <a:gd name="connsiteX154" fmla="*/ 1340453 w 7118318"/>
                <a:gd name="connsiteY154" fmla="*/ 978884 h 1809368"/>
                <a:gd name="connsiteX155" fmla="*/ 1306544 w 7118318"/>
                <a:gd name="connsiteY155" fmla="*/ 999268 h 1809368"/>
                <a:gd name="connsiteX156" fmla="*/ 1272731 w 7118318"/>
                <a:gd name="connsiteY156" fmla="*/ 1020604 h 1809368"/>
                <a:gd name="connsiteX157" fmla="*/ 1238917 w 7118318"/>
                <a:gd name="connsiteY157" fmla="*/ 1042892 h 1809368"/>
                <a:gd name="connsiteX158" fmla="*/ 1205103 w 7118318"/>
                <a:gd name="connsiteY158" fmla="*/ 1066133 h 1809368"/>
                <a:gd name="connsiteX159" fmla="*/ 1171385 w 7118318"/>
                <a:gd name="connsiteY159" fmla="*/ 1090232 h 1809368"/>
                <a:gd name="connsiteX160" fmla="*/ 1137761 w 7118318"/>
                <a:gd name="connsiteY160" fmla="*/ 1115282 h 1809368"/>
                <a:gd name="connsiteX161" fmla="*/ 1104043 w 7118318"/>
                <a:gd name="connsiteY161" fmla="*/ 1141286 h 1809368"/>
                <a:gd name="connsiteX162" fmla="*/ 1070515 w 7118318"/>
                <a:gd name="connsiteY162" fmla="*/ 1168146 h 1809368"/>
                <a:gd name="connsiteX163" fmla="*/ 1036892 w 7118318"/>
                <a:gd name="connsiteY163" fmla="*/ 1195864 h 1809368"/>
                <a:gd name="connsiteX164" fmla="*/ 1003364 w 7118318"/>
                <a:gd name="connsiteY164" fmla="*/ 1224534 h 1809368"/>
                <a:gd name="connsiteX165" fmla="*/ 969931 w 7118318"/>
                <a:gd name="connsiteY165" fmla="*/ 1254062 h 1809368"/>
                <a:gd name="connsiteX166" fmla="*/ 936498 w 7118318"/>
                <a:gd name="connsiteY166" fmla="*/ 1284541 h 1809368"/>
                <a:gd name="connsiteX167" fmla="*/ 903065 w 7118318"/>
                <a:gd name="connsiteY167" fmla="*/ 1315783 h 1809368"/>
                <a:gd name="connsiteX168" fmla="*/ 869633 w 7118318"/>
                <a:gd name="connsiteY168" fmla="*/ 1347883 h 1809368"/>
                <a:gd name="connsiteX169" fmla="*/ 836390 w 7118318"/>
                <a:gd name="connsiteY169" fmla="*/ 1380744 h 1809368"/>
                <a:gd name="connsiteX170" fmla="*/ 803053 w 7118318"/>
                <a:gd name="connsiteY170" fmla="*/ 1412939 h 1809368"/>
                <a:gd name="connsiteX171" fmla="*/ 769811 w 7118318"/>
                <a:gd name="connsiteY171" fmla="*/ 1444181 h 1809368"/>
                <a:gd name="connsiteX172" fmla="*/ 736568 w 7118318"/>
                <a:gd name="connsiteY172" fmla="*/ 1474375 h 1809368"/>
                <a:gd name="connsiteX173" fmla="*/ 703421 w 7118318"/>
                <a:gd name="connsiteY173" fmla="*/ 1503521 h 1809368"/>
                <a:gd name="connsiteX174" fmla="*/ 670274 w 7118318"/>
                <a:gd name="connsiteY174" fmla="*/ 1531525 h 1809368"/>
                <a:gd name="connsiteX175" fmla="*/ 637223 w 7118318"/>
                <a:gd name="connsiteY175" fmla="*/ 1558290 h 1809368"/>
                <a:gd name="connsiteX176" fmla="*/ 604171 w 7118318"/>
                <a:gd name="connsiteY176" fmla="*/ 1584008 h 1809368"/>
                <a:gd name="connsiteX177" fmla="*/ 571214 w 7118318"/>
                <a:gd name="connsiteY177" fmla="*/ 1608391 h 1809368"/>
                <a:gd name="connsiteX178" fmla="*/ 538258 w 7118318"/>
                <a:gd name="connsiteY178" fmla="*/ 1631537 h 1809368"/>
                <a:gd name="connsiteX179" fmla="*/ 505397 w 7118318"/>
                <a:gd name="connsiteY179" fmla="*/ 1653350 h 1809368"/>
                <a:gd name="connsiteX180" fmla="*/ 472440 w 7118318"/>
                <a:gd name="connsiteY180" fmla="*/ 1673828 h 1809368"/>
                <a:gd name="connsiteX181" fmla="*/ 439674 w 7118318"/>
                <a:gd name="connsiteY181" fmla="*/ 1693069 h 1809368"/>
                <a:gd name="connsiteX182" fmla="*/ 406908 w 7118318"/>
                <a:gd name="connsiteY182" fmla="*/ 1710785 h 1809368"/>
                <a:gd name="connsiteX183" fmla="*/ 374142 w 7118318"/>
                <a:gd name="connsiteY183" fmla="*/ 1727168 h 1809368"/>
                <a:gd name="connsiteX184" fmla="*/ 341471 w 7118318"/>
                <a:gd name="connsiteY184" fmla="*/ 1742123 h 1809368"/>
                <a:gd name="connsiteX185" fmla="*/ 308801 w 7118318"/>
                <a:gd name="connsiteY185" fmla="*/ 1755553 h 1809368"/>
                <a:gd name="connsiteX186" fmla="*/ 276225 w 7118318"/>
                <a:gd name="connsiteY186" fmla="*/ 1767554 h 1809368"/>
                <a:gd name="connsiteX187" fmla="*/ 243649 w 7118318"/>
                <a:gd name="connsiteY187" fmla="*/ 1778127 h 1809368"/>
                <a:gd name="connsiteX188" fmla="*/ 211169 w 7118318"/>
                <a:gd name="connsiteY188" fmla="*/ 1787176 h 1809368"/>
                <a:gd name="connsiteX189" fmla="*/ 178689 w 7118318"/>
                <a:gd name="connsiteY189" fmla="*/ 1794700 h 1809368"/>
                <a:gd name="connsiteX190" fmla="*/ 146209 w 7118318"/>
                <a:gd name="connsiteY190" fmla="*/ 1800701 h 1809368"/>
                <a:gd name="connsiteX191" fmla="*/ 113824 w 7118318"/>
                <a:gd name="connsiteY191" fmla="*/ 1805083 h 1809368"/>
                <a:gd name="connsiteX192" fmla="*/ 81534 w 7118318"/>
                <a:gd name="connsiteY192" fmla="*/ 1808035 h 1809368"/>
                <a:gd name="connsiteX193" fmla="*/ 49244 w 7118318"/>
                <a:gd name="connsiteY193" fmla="*/ 1809369 h 1809368"/>
                <a:gd name="connsiteX194" fmla="*/ 16955 w 7118318"/>
                <a:gd name="connsiteY194" fmla="*/ 1809179 h 1809368"/>
                <a:gd name="connsiteX195" fmla="*/ 0 w 7118318"/>
                <a:gd name="connsiteY195" fmla="*/ 1808226 h 180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7118318" h="1809368">
                  <a:moveTo>
                    <a:pt x="7118319" y="0"/>
                  </a:moveTo>
                  <a:lnTo>
                    <a:pt x="7077075" y="17907"/>
                  </a:lnTo>
                  <a:lnTo>
                    <a:pt x="7035546" y="35719"/>
                  </a:lnTo>
                  <a:lnTo>
                    <a:pt x="6994208" y="53531"/>
                  </a:lnTo>
                  <a:lnTo>
                    <a:pt x="6952870" y="71247"/>
                  </a:lnTo>
                  <a:lnTo>
                    <a:pt x="6911626" y="88868"/>
                  </a:lnTo>
                  <a:lnTo>
                    <a:pt x="6870383" y="106394"/>
                  </a:lnTo>
                  <a:lnTo>
                    <a:pt x="6829235" y="123825"/>
                  </a:lnTo>
                  <a:lnTo>
                    <a:pt x="6788182" y="141256"/>
                  </a:lnTo>
                  <a:lnTo>
                    <a:pt x="6747129" y="158591"/>
                  </a:lnTo>
                  <a:lnTo>
                    <a:pt x="6706076" y="175831"/>
                  </a:lnTo>
                  <a:lnTo>
                    <a:pt x="6665214" y="193072"/>
                  </a:lnTo>
                  <a:lnTo>
                    <a:pt x="6624352" y="210217"/>
                  </a:lnTo>
                  <a:lnTo>
                    <a:pt x="6583490" y="227266"/>
                  </a:lnTo>
                  <a:lnTo>
                    <a:pt x="6542723" y="244316"/>
                  </a:lnTo>
                  <a:lnTo>
                    <a:pt x="6502051" y="261271"/>
                  </a:lnTo>
                  <a:lnTo>
                    <a:pt x="6461379" y="278130"/>
                  </a:lnTo>
                  <a:lnTo>
                    <a:pt x="6420803" y="294989"/>
                  </a:lnTo>
                  <a:lnTo>
                    <a:pt x="6380226" y="311848"/>
                  </a:lnTo>
                  <a:lnTo>
                    <a:pt x="6339745" y="328517"/>
                  </a:lnTo>
                  <a:lnTo>
                    <a:pt x="6299359" y="345281"/>
                  </a:lnTo>
                  <a:lnTo>
                    <a:pt x="6258973" y="361855"/>
                  </a:lnTo>
                  <a:lnTo>
                    <a:pt x="6218682" y="378523"/>
                  </a:lnTo>
                  <a:lnTo>
                    <a:pt x="6178392" y="395097"/>
                  </a:lnTo>
                  <a:lnTo>
                    <a:pt x="6138196" y="411575"/>
                  </a:lnTo>
                  <a:lnTo>
                    <a:pt x="6098001" y="428053"/>
                  </a:lnTo>
                  <a:lnTo>
                    <a:pt x="6057900" y="444532"/>
                  </a:lnTo>
                  <a:lnTo>
                    <a:pt x="6017895" y="460915"/>
                  </a:lnTo>
                  <a:lnTo>
                    <a:pt x="5977890" y="477393"/>
                  </a:lnTo>
                  <a:lnTo>
                    <a:pt x="5937980" y="493681"/>
                  </a:lnTo>
                  <a:lnTo>
                    <a:pt x="5898071" y="510064"/>
                  </a:lnTo>
                  <a:lnTo>
                    <a:pt x="5858161" y="526352"/>
                  </a:lnTo>
                  <a:lnTo>
                    <a:pt x="5818442" y="542639"/>
                  </a:lnTo>
                  <a:lnTo>
                    <a:pt x="5778723" y="558927"/>
                  </a:lnTo>
                  <a:lnTo>
                    <a:pt x="5739003" y="575215"/>
                  </a:lnTo>
                  <a:lnTo>
                    <a:pt x="5699379" y="591407"/>
                  </a:lnTo>
                  <a:lnTo>
                    <a:pt x="5659851" y="607695"/>
                  </a:lnTo>
                  <a:lnTo>
                    <a:pt x="5620417" y="623887"/>
                  </a:lnTo>
                  <a:lnTo>
                    <a:pt x="5580888" y="640175"/>
                  </a:lnTo>
                  <a:lnTo>
                    <a:pt x="5541454" y="656368"/>
                  </a:lnTo>
                  <a:lnTo>
                    <a:pt x="5502117" y="672560"/>
                  </a:lnTo>
                  <a:lnTo>
                    <a:pt x="5462873" y="688848"/>
                  </a:lnTo>
                  <a:lnTo>
                    <a:pt x="5423630" y="705040"/>
                  </a:lnTo>
                  <a:lnTo>
                    <a:pt x="5384387" y="721328"/>
                  </a:lnTo>
                  <a:lnTo>
                    <a:pt x="5345240" y="737616"/>
                  </a:lnTo>
                  <a:lnTo>
                    <a:pt x="5306187" y="753808"/>
                  </a:lnTo>
                  <a:lnTo>
                    <a:pt x="5267135" y="770191"/>
                  </a:lnTo>
                  <a:lnTo>
                    <a:pt x="5228178" y="786479"/>
                  </a:lnTo>
                  <a:lnTo>
                    <a:pt x="5189220" y="802767"/>
                  </a:lnTo>
                  <a:lnTo>
                    <a:pt x="5150358" y="819150"/>
                  </a:lnTo>
                  <a:lnTo>
                    <a:pt x="5111496" y="835533"/>
                  </a:lnTo>
                  <a:lnTo>
                    <a:pt x="5072730" y="852011"/>
                  </a:lnTo>
                  <a:lnTo>
                    <a:pt x="5034058" y="868490"/>
                  </a:lnTo>
                  <a:lnTo>
                    <a:pt x="4995387" y="884968"/>
                  </a:lnTo>
                  <a:lnTo>
                    <a:pt x="4956715" y="901541"/>
                  </a:lnTo>
                  <a:lnTo>
                    <a:pt x="4918138" y="918115"/>
                  </a:lnTo>
                  <a:lnTo>
                    <a:pt x="4879658" y="934783"/>
                  </a:lnTo>
                  <a:lnTo>
                    <a:pt x="4841177" y="951548"/>
                  </a:lnTo>
                  <a:lnTo>
                    <a:pt x="4802791" y="968311"/>
                  </a:lnTo>
                  <a:lnTo>
                    <a:pt x="4764405" y="985076"/>
                  </a:lnTo>
                  <a:lnTo>
                    <a:pt x="4726115" y="1002030"/>
                  </a:lnTo>
                  <a:lnTo>
                    <a:pt x="4687824" y="1018985"/>
                  </a:lnTo>
                  <a:lnTo>
                    <a:pt x="4649629" y="1035939"/>
                  </a:lnTo>
                  <a:lnTo>
                    <a:pt x="4611434" y="1053084"/>
                  </a:lnTo>
                  <a:lnTo>
                    <a:pt x="4573334" y="1070229"/>
                  </a:lnTo>
                  <a:lnTo>
                    <a:pt x="4535329" y="1087469"/>
                  </a:lnTo>
                  <a:lnTo>
                    <a:pt x="4497229" y="1104900"/>
                  </a:lnTo>
                  <a:lnTo>
                    <a:pt x="4459319" y="1122331"/>
                  </a:lnTo>
                  <a:lnTo>
                    <a:pt x="4421410" y="1139857"/>
                  </a:lnTo>
                  <a:lnTo>
                    <a:pt x="4383500" y="1157287"/>
                  </a:lnTo>
                  <a:lnTo>
                    <a:pt x="4345686" y="1173194"/>
                  </a:lnTo>
                  <a:lnTo>
                    <a:pt x="4307967" y="1187291"/>
                  </a:lnTo>
                  <a:lnTo>
                    <a:pt x="4270248" y="1199483"/>
                  </a:lnTo>
                  <a:lnTo>
                    <a:pt x="4232625" y="1209866"/>
                  </a:lnTo>
                  <a:lnTo>
                    <a:pt x="4195001" y="1218629"/>
                  </a:lnTo>
                  <a:lnTo>
                    <a:pt x="4157377" y="1225772"/>
                  </a:lnTo>
                  <a:lnTo>
                    <a:pt x="4119848" y="1231392"/>
                  </a:lnTo>
                  <a:lnTo>
                    <a:pt x="4082415" y="1235488"/>
                  </a:lnTo>
                  <a:lnTo>
                    <a:pt x="4044982" y="1238155"/>
                  </a:lnTo>
                  <a:lnTo>
                    <a:pt x="4007644" y="1239488"/>
                  </a:lnTo>
                  <a:lnTo>
                    <a:pt x="3970306" y="1239583"/>
                  </a:lnTo>
                  <a:lnTo>
                    <a:pt x="3933063" y="1238441"/>
                  </a:lnTo>
                  <a:lnTo>
                    <a:pt x="3895821" y="1236059"/>
                  </a:lnTo>
                  <a:lnTo>
                    <a:pt x="3858673" y="1232726"/>
                  </a:lnTo>
                  <a:lnTo>
                    <a:pt x="3821525" y="1228249"/>
                  </a:lnTo>
                  <a:lnTo>
                    <a:pt x="3784473" y="1222915"/>
                  </a:lnTo>
                  <a:lnTo>
                    <a:pt x="3747421" y="1216628"/>
                  </a:lnTo>
                  <a:lnTo>
                    <a:pt x="3710464" y="1209485"/>
                  </a:lnTo>
                  <a:lnTo>
                    <a:pt x="3673507" y="1201483"/>
                  </a:lnTo>
                  <a:lnTo>
                    <a:pt x="3636645" y="1192816"/>
                  </a:lnTo>
                  <a:lnTo>
                    <a:pt x="3599783" y="1183481"/>
                  </a:lnTo>
                  <a:lnTo>
                    <a:pt x="3563017" y="1173480"/>
                  </a:lnTo>
                  <a:lnTo>
                    <a:pt x="3526346" y="1162907"/>
                  </a:lnTo>
                  <a:lnTo>
                    <a:pt x="3489579" y="1151858"/>
                  </a:lnTo>
                  <a:lnTo>
                    <a:pt x="3453003" y="1140333"/>
                  </a:lnTo>
                  <a:lnTo>
                    <a:pt x="3416427" y="1128332"/>
                  </a:lnTo>
                  <a:lnTo>
                    <a:pt x="3379851" y="1116044"/>
                  </a:lnTo>
                  <a:lnTo>
                    <a:pt x="3343371" y="1103376"/>
                  </a:lnTo>
                  <a:lnTo>
                    <a:pt x="3306985" y="1090422"/>
                  </a:lnTo>
                  <a:lnTo>
                    <a:pt x="3270599" y="1077278"/>
                  </a:lnTo>
                  <a:lnTo>
                    <a:pt x="3234214" y="1063943"/>
                  </a:lnTo>
                  <a:lnTo>
                    <a:pt x="3197924" y="1050512"/>
                  </a:lnTo>
                  <a:lnTo>
                    <a:pt x="3161729" y="1036987"/>
                  </a:lnTo>
                  <a:lnTo>
                    <a:pt x="3125534" y="1023366"/>
                  </a:lnTo>
                  <a:lnTo>
                    <a:pt x="3089339" y="1009745"/>
                  </a:lnTo>
                  <a:lnTo>
                    <a:pt x="3053239" y="996220"/>
                  </a:lnTo>
                  <a:lnTo>
                    <a:pt x="3017234" y="982694"/>
                  </a:lnTo>
                  <a:lnTo>
                    <a:pt x="2981230" y="969264"/>
                  </a:lnTo>
                  <a:lnTo>
                    <a:pt x="2945225" y="956024"/>
                  </a:lnTo>
                  <a:lnTo>
                    <a:pt x="2909316" y="942975"/>
                  </a:lnTo>
                  <a:lnTo>
                    <a:pt x="2873502" y="930211"/>
                  </a:lnTo>
                  <a:lnTo>
                    <a:pt x="2837688" y="917639"/>
                  </a:lnTo>
                  <a:lnTo>
                    <a:pt x="2801874" y="905351"/>
                  </a:lnTo>
                  <a:lnTo>
                    <a:pt x="2766251" y="893445"/>
                  </a:lnTo>
                  <a:lnTo>
                    <a:pt x="2730532" y="881824"/>
                  </a:lnTo>
                  <a:lnTo>
                    <a:pt x="2694908" y="870680"/>
                  </a:lnTo>
                  <a:lnTo>
                    <a:pt x="2659380" y="859917"/>
                  </a:lnTo>
                  <a:lnTo>
                    <a:pt x="2623757" y="849535"/>
                  </a:lnTo>
                  <a:lnTo>
                    <a:pt x="2588324" y="839724"/>
                  </a:lnTo>
                  <a:lnTo>
                    <a:pt x="2552891" y="830390"/>
                  </a:lnTo>
                  <a:lnTo>
                    <a:pt x="2517458" y="821627"/>
                  </a:lnTo>
                  <a:lnTo>
                    <a:pt x="2482120" y="813435"/>
                  </a:lnTo>
                  <a:lnTo>
                    <a:pt x="2446877" y="805815"/>
                  </a:lnTo>
                  <a:lnTo>
                    <a:pt x="2411635" y="798766"/>
                  </a:lnTo>
                  <a:lnTo>
                    <a:pt x="2376392" y="792385"/>
                  </a:lnTo>
                  <a:lnTo>
                    <a:pt x="2341245" y="786670"/>
                  </a:lnTo>
                  <a:lnTo>
                    <a:pt x="2306098" y="781622"/>
                  </a:lnTo>
                  <a:lnTo>
                    <a:pt x="2271046" y="777335"/>
                  </a:lnTo>
                  <a:lnTo>
                    <a:pt x="2235994" y="773716"/>
                  </a:lnTo>
                  <a:lnTo>
                    <a:pt x="2201037" y="770858"/>
                  </a:lnTo>
                  <a:lnTo>
                    <a:pt x="2166080" y="768668"/>
                  </a:lnTo>
                  <a:lnTo>
                    <a:pt x="2131219" y="767334"/>
                  </a:lnTo>
                  <a:lnTo>
                    <a:pt x="2096357" y="766858"/>
                  </a:lnTo>
                  <a:lnTo>
                    <a:pt x="2061496" y="767144"/>
                  </a:lnTo>
                  <a:lnTo>
                    <a:pt x="2026730" y="768191"/>
                  </a:lnTo>
                  <a:lnTo>
                    <a:pt x="1992059" y="770096"/>
                  </a:lnTo>
                  <a:lnTo>
                    <a:pt x="1957388" y="772954"/>
                  </a:lnTo>
                  <a:lnTo>
                    <a:pt x="1922717" y="776573"/>
                  </a:lnTo>
                  <a:lnTo>
                    <a:pt x="1888141" y="781145"/>
                  </a:lnTo>
                  <a:lnTo>
                    <a:pt x="1853565" y="786574"/>
                  </a:lnTo>
                  <a:lnTo>
                    <a:pt x="1819085" y="792861"/>
                  </a:lnTo>
                  <a:lnTo>
                    <a:pt x="1784604" y="800100"/>
                  </a:lnTo>
                  <a:lnTo>
                    <a:pt x="1750219" y="808196"/>
                  </a:lnTo>
                  <a:lnTo>
                    <a:pt x="1715834" y="817245"/>
                  </a:lnTo>
                  <a:lnTo>
                    <a:pt x="1681448" y="827246"/>
                  </a:lnTo>
                  <a:lnTo>
                    <a:pt x="1647158" y="838105"/>
                  </a:lnTo>
                  <a:lnTo>
                    <a:pt x="1612964" y="850011"/>
                  </a:lnTo>
                  <a:lnTo>
                    <a:pt x="1578769" y="862774"/>
                  </a:lnTo>
                  <a:lnTo>
                    <a:pt x="1544574" y="876490"/>
                  </a:lnTo>
                  <a:lnTo>
                    <a:pt x="1510475" y="891254"/>
                  </a:lnTo>
                  <a:lnTo>
                    <a:pt x="1476375" y="906875"/>
                  </a:lnTo>
                  <a:lnTo>
                    <a:pt x="1442276" y="923449"/>
                  </a:lnTo>
                  <a:lnTo>
                    <a:pt x="1408271" y="940975"/>
                  </a:lnTo>
                  <a:lnTo>
                    <a:pt x="1374362" y="959453"/>
                  </a:lnTo>
                  <a:lnTo>
                    <a:pt x="1340453" y="978884"/>
                  </a:lnTo>
                  <a:lnTo>
                    <a:pt x="1306544" y="999268"/>
                  </a:lnTo>
                  <a:lnTo>
                    <a:pt x="1272731" y="1020604"/>
                  </a:lnTo>
                  <a:lnTo>
                    <a:pt x="1238917" y="1042892"/>
                  </a:lnTo>
                  <a:lnTo>
                    <a:pt x="1205103" y="1066133"/>
                  </a:lnTo>
                  <a:lnTo>
                    <a:pt x="1171385" y="1090232"/>
                  </a:lnTo>
                  <a:lnTo>
                    <a:pt x="1137761" y="1115282"/>
                  </a:lnTo>
                  <a:lnTo>
                    <a:pt x="1104043" y="1141286"/>
                  </a:lnTo>
                  <a:lnTo>
                    <a:pt x="1070515" y="1168146"/>
                  </a:lnTo>
                  <a:lnTo>
                    <a:pt x="1036892" y="1195864"/>
                  </a:lnTo>
                  <a:lnTo>
                    <a:pt x="1003364" y="1224534"/>
                  </a:lnTo>
                  <a:lnTo>
                    <a:pt x="969931" y="1254062"/>
                  </a:lnTo>
                  <a:lnTo>
                    <a:pt x="936498" y="1284541"/>
                  </a:lnTo>
                  <a:lnTo>
                    <a:pt x="903065" y="1315783"/>
                  </a:lnTo>
                  <a:lnTo>
                    <a:pt x="869633" y="1347883"/>
                  </a:lnTo>
                  <a:lnTo>
                    <a:pt x="836390" y="1380744"/>
                  </a:lnTo>
                  <a:lnTo>
                    <a:pt x="803053" y="1412939"/>
                  </a:lnTo>
                  <a:lnTo>
                    <a:pt x="769811" y="1444181"/>
                  </a:lnTo>
                  <a:lnTo>
                    <a:pt x="736568" y="1474375"/>
                  </a:lnTo>
                  <a:lnTo>
                    <a:pt x="703421" y="1503521"/>
                  </a:lnTo>
                  <a:lnTo>
                    <a:pt x="670274" y="1531525"/>
                  </a:lnTo>
                  <a:lnTo>
                    <a:pt x="637223" y="1558290"/>
                  </a:lnTo>
                  <a:lnTo>
                    <a:pt x="604171" y="1584008"/>
                  </a:lnTo>
                  <a:lnTo>
                    <a:pt x="571214" y="1608391"/>
                  </a:lnTo>
                  <a:lnTo>
                    <a:pt x="538258" y="1631537"/>
                  </a:lnTo>
                  <a:lnTo>
                    <a:pt x="505397" y="1653350"/>
                  </a:lnTo>
                  <a:lnTo>
                    <a:pt x="472440" y="1673828"/>
                  </a:lnTo>
                  <a:lnTo>
                    <a:pt x="439674" y="1693069"/>
                  </a:lnTo>
                  <a:lnTo>
                    <a:pt x="406908" y="1710785"/>
                  </a:lnTo>
                  <a:lnTo>
                    <a:pt x="374142" y="1727168"/>
                  </a:lnTo>
                  <a:lnTo>
                    <a:pt x="341471" y="1742123"/>
                  </a:lnTo>
                  <a:lnTo>
                    <a:pt x="308801" y="1755553"/>
                  </a:lnTo>
                  <a:lnTo>
                    <a:pt x="276225" y="1767554"/>
                  </a:lnTo>
                  <a:lnTo>
                    <a:pt x="243649" y="1778127"/>
                  </a:lnTo>
                  <a:lnTo>
                    <a:pt x="211169" y="1787176"/>
                  </a:lnTo>
                  <a:lnTo>
                    <a:pt x="178689" y="1794700"/>
                  </a:lnTo>
                  <a:lnTo>
                    <a:pt x="146209" y="1800701"/>
                  </a:lnTo>
                  <a:lnTo>
                    <a:pt x="113824" y="1805083"/>
                  </a:lnTo>
                  <a:lnTo>
                    <a:pt x="81534" y="1808035"/>
                  </a:lnTo>
                  <a:lnTo>
                    <a:pt x="49244" y="1809369"/>
                  </a:lnTo>
                  <a:lnTo>
                    <a:pt x="16955" y="1809179"/>
                  </a:lnTo>
                  <a:lnTo>
                    <a:pt x="0" y="1808226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任意多边形: 形状 98"/>
            <p:cNvSpPr/>
            <p:nvPr/>
          </p:nvSpPr>
          <p:spPr>
            <a:xfrm>
              <a:off x="664019" y="1067489"/>
              <a:ext cx="7118318" cy="1860803"/>
            </a:xfrm>
            <a:custGeom>
              <a:avLst/>
              <a:gdLst>
                <a:gd name="connsiteX0" fmla="*/ 7118319 w 7118318"/>
                <a:gd name="connsiteY0" fmla="*/ 0 h 1860803"/>
                <a:gd name="connsiteX1" fmla="*/ 7105841 w 7118318"/>
                <a:gd name="connsiteY1" fmla="*/ 5239 h 1860803"/>
                <a:gd name="connsiteX2" fmla="*/ 7063931 w 7118318"/>
                <a:gd name="connsiteY2" fmla="*/ 22955 h 1860803"/>
                <a:gd name="connsiteX3" fmla="*/ 7022021 w 7118318"/>
                <a:gd name="connsiteY3" fmla="*/ 40576 h 1860803"/>
                <a:gd name="connsiteX4" fmla="*/ 6980301 w 7118318"/>
                <a:gd name="connsiteY4" fmla="*/ 58198 h 1860803"/>
                <a:gd name="connsiteX5" fmla="*/ 6938487 w 7118318"/>
                <a:gd name="connsiteY5" fmla="*/ 75629 h 1860803"/>
                <a:gd name="connsiteX6" fmla="*/ 6896862 w 7118318"/>
                <a:gd name="connsiteY6" fmla="*/ 93059 h 1860803"/>
                <a:gd name="connsiteX7" fmla="*/ 6855238 w 7118318"/>
                <a:gd name="connsiteY7" fmla="*/ 110300 h 1860803"/>
                <a:gd name="connsiteX8" fmla="*/ 6813613 w 7118318"/>
                <a:gd name="connsiteY8" fmla="*/ 127540 h 1860803"/>
                <a:gd name="connsiteX9" fmla="*/ 6772085 w 7118318"/>
                <a:gd name="connsiteY9" fmla="*/ 144780 h 1860803"/>
                <a:gd name="connsiteX10" fmla="*/ 6730746 w 7118318"/>
                <a:gd name="connsiteY10" fmla="*/ 161830 h 1860803"/>
                <a:gd name="connsiteX11" fmla="*/ 6689312 w 7118318"/>
                <a:gd name="connsiteY11" fmla="*/ 178879 h 1860803"/>
                <a:gd name="connsiteX12" fmla="*/ 6647974 w 7118318"/>
                <a:gd name="connsiteY12" fmla="*/ 195929 h 1860803"/>
                <a:gd name="connsiteX13" fmla="*/ 6606635 w 7118318"/>
                <a:gd name="connsiteY13" fmla="*/ 212788 h 1860803"/>
                <a:gd name="connsiteX14" fmla="*/ 6565487 w 7118318"/>
                <a:gd name="connsiteY14" fmla="*/ 229648 h 1860803"/>
                <a:gd name="connsiteX15" fmla="*/ 6524245 w 7118318"/>
                <a:gd name="connsiteY15" fmla="*/ 246507 h 1860803"/>
                <a:gd name="connsiteX16" fmla="*/ 6483192 w 7118318"/>
                <a:gd name="connsiteY16" fmla="*/ 263271 h 1860803"/>
                <a:gd name="connsiteX17" fmla="*/ 6442044 w 7118318"/>
                <a:gd name="connsiteY17" fmla="*/ 279940 h 1860803"/>
                <a:gd name="connsiteX18" fmla="*/ 6401086 w 7118318"/>
                <a:gd name="connsiteY18" fmla="*/ 296609 h 1860803"/>
                <a:gd name="connsiteX19" fmla="*/ 6360128 w 7118318"/>
                <a:gd name="connsiteY19" fmla="*/ 313182 h 1860803"/>
                <a:gd name="connsiteX20" fmla="*/ 6319266 w 7118318"/>
                <a:gd name="connsiteY20" fmla="*/ 329755 h 1860803"/>
                <a:gd name="connsiteX21" fmla="*/ 6278404 w 7118318"/>
                <a:gd name="connsiteY21" fmla="*/ 346329 h 1860803"/>
                <a:gd name="connsiteX22" fmla="*/ 6237637 w 7118318"/>
                <a:gd name="connsiteY22" fmla="*/ 362807 h 1860803"/>
                <a:gd name="connsiteX23" fmla="*/ 6196965 w 7118318"/>
                <a:gd name="connsiteY23" fmla="*/ 379285 h 1860803"/>
                <a:gd name="connsiteX24" fmla="*/ 6156294 w 7118318"/>
                <a:gd name="connsiteY24" fmla="*/ 395668 h 1860803"/>
                <a:gd name="connsiteX25" fmla="*/ 6115622 w 7118318"/>
                <a:gd name="connsiteY25" fmla="*/ 412051 h 1860803"/>
                <a:gd name="connsiteX26" fmla="*/ 6075141 w 7118318"/>
                <a:gd name="connsiteY26" fmla="*/ 428434 h 1860803"/>
                <a:gd name="connsiteX27" fmla="*/ 6034659 w 7118318"/>
                <a:gd name="connsiteY27" fmla="*/ 444722 h 1860803"/>
                <a:gd name="connsiteX28" fmla="*/ 5994178 w 7118318"/>
                <a:gd name="connsiteY28" fmla="*/ 461105 h 1860803"/>
                <a:gd name="connsiteX29" fmla="*/ 5953792 w 7118318"/>
                <a:gd name="connsiteY29" fmla="*/ 477393 h 1860803"/>
                <a:gd name="connsiteX30" fmla="*/ 5913501 w 7118318"/>
                <a:gd name="connsiteY30" fmla="*/ 493681 h 1860803"/>
                <a:gd name="connsiteX31" fmla="*/ 5873210 w 7118318"/>
                <a:gd name="connsiteY31" fmla="*/ 509968 h 1860803"/>
                <a:gd name="connsiteX32" fmla="*/ 5833015 w 7118318"/>
                <a:gd name="connsiteY32" fmla="*/ 526256 h 1860803"/>
                <a:gd name="connsiteX33" fmla="*/ 5792819 w 7118318"/>
                <a:gd name="connsiteY33" fmla="*/ 542449 h 1860803"/>
                <a:gd name="connsiteX34" fmla="*/ 5752720 w 7118318"/>
                <a:gd name="connsiteY34" fmla="*/ 558737 h 1860803"/>
                <a:gd name="connsiteX35" fmla="*/ 5712619 w 7118318"/>
                <a:gd name="connsiteY35" fmla="*/ 575024 h 1860803"/>
                <a:gd name="connsiteX36" fmla="*/ 5672614 w 7118318"/>
                <a:gd name="connsiteY36" fmla="*/ 591217 h 1860803"/>
                <a:gd name="connsiteX37" fmla="*/ 5632704 w 7118318"/>
                <a:gd name="connsiteY37" fmla="*/ 607505 h 1860803"/>
                <a:gd name="connsiteX38" fmla="*/ 5592794 w 7118318"/>
                <a:gd name="connsiteY38" fmla="*/ 623792 h 1860803"/>
                <a:gd name="connsiteX39" fmla="*/ 5552980 w 7118318"/>
                <a:gd name="connsiteY39" fmla="*/ 640080 h 1860803"/>
                <a:gd name="connsiteX40" fmla="*/ 5513166 w 7118318"/>
                <a:gd name="connsiteY40" fmla="*/ 656368 h 1860803"/>
                <a:gd name="connsiteX41" fmla="*/ 5473446 w 7118318"/>
                <a:gd name="connsiteY41" fmla="*/ 672655 h 1860803"/>
                <a:gd name="connsiteX42" fmla="*/ 5433822 w 7118318"/>
                <a:gd name="connsiteY42" fmla="*/ 688943 h 1860803"/>
                <a:gd name="connsiteX43" fmla="*/ 5394198 w 7118318"/>
                <a:gd name="connsiteY43" fmla="*/ 705326 h 1860803"/>
                <a:gd name="connsiteX44" fmla="*/ 5354574 w 7118318"/>
                <a:gd name="connsiteY44" fmla="*/ 721709 h 1860803"/>
                <a:gd name="connsiteX45" fmla="*/ 5315141 w 7118318"/>
                <a:gd name="connsiteY45" fmla="*/ 738092 h 1860803"/>
                <a:gd name="connsiteX46" fmla="*/ 5275612 w 7118318"/>
                <a:gd name="connsiteY46" fmla="*/ 754571 h 1860803"/>
                <a:gd name="connsiteX47" fmla="*/ 5236274 w 7118318"/>
                <a:gd name="connsiteY47" fmla="*/ 771049 h 1860803"/>
                <a:gd name="connsiteX48" fmla="*/ 5196840 w 7118318"/>
                <a:gd name="connsiteY48" fmla="*/ 787527 h 1860803"/>
                <a:gd name="connsiteX49" fmla="*/ 5157597 w 7118318"/>
                <a:gd name="connsiteY49" fmla="*/ 804101 h 1860803"/>
                <a:gd name="connsiteX50" fmla="*/ 5118354 w 7118318"/>
                <a:gd name="connsiteY50" fmla="*/ 820674 h 1860803"/>
                <a:gd name="connsiteX51" fmla="*/ 5079111 w 7118318"/>
                <a:gd name="connsiteY51" fmla="*/ 837343 h 1860803"/>
                <a:gd name="connsiteX52" fmla="*/ 5039964 w 7118318"/>
                <a:gd name="connsiteY52" fmla="*/ 854107 h 1860803"/>
                <a:gd name="connsiteX53" fmla="*/ 5000911 w 7118318"/>
                <a:gd name="connsiteY53" fmla="*/ 870871 h 1860803"/>
                <a:gd name="connsiteX54" fmla="*/ 4961858 w 7118318"/>
                <a:gd name="connsiteY54" fmla="*/ 887635 h 1860803"/>
                <a:gd name="connsiteX55" fmla="*/ 4922901 w 7118318"/>
                <a:gd name="connsiteY55" fmla="*/ 904589 h 1860803"/>
                <a:gd name="connsiteX56" fmla="*/ 4883944 w 7118318"/>
                <a:gd name="connsiteY56" fmla="*/ 921544 h 1860803"/>
                <a:gd name="connsiteX57" fmla="*/ 4845082 w 7118318"/>
                <a:gd name="connsiteY57" fmla="*/ 938498 h 1860803"/>
                <a:gd name="connsiteX58" fmla="*/ 4806220 w 7118318"/>
                <a:gd name="connsiteY58" fmla="*/ 955643 h 1860803"/>
                <a:gd name="connsiteX59" fmla="*/ 4767453 w 7118318"/>
                <a:gd name="connsiteY59" fmla="*/ 972788 h 1860803"/>
                <a:gd name="connsiteX60" fmla="*/ 4728782 w 7118318"/>
                <a:gd name="connsiteY60" fmla="*/ 990029 h 1860803"/>
                <a:gd name="connsiteX61" fmla="*/ 4690110 w 7118318"/>
                <a:gd name="connsiteY61" fmla="*/ 1007364 h 1860803"/>
                <a:gd name="connsiteX62" fmla="*/ 4651439 w 7118318"/>
                <a:gd name="connsiteY62" fmla="*/ 1024795 h 1860803"/>
                <a:gd name="connsiteX63" fmla="*/ 4612863 w 7118318"/>
                <a:gd name="connsiteY63" fmla="*/ 1042321 h 1860803"/>
                <a:gd name="connsiteX64" fmla="*/ 4574382 w 7118318"/>
                <a:gd name="connsiteY64" fmla="*/ 1059942 h 1860803"/>
                <a:gd name="connsiteX65" fmla="*/ 4535900 w 7118318"/>
                <a:gd name="connsiteY65" fmla="*/ 1077659 h 1860803"/>
                <a:gd name="connsiteX66" fmla="*/ 4497515 w 7118318"/>
                <a:gd name="connsiteY66" fmla="*/ 1095470 h 1860803"/>
                <a:gd name="connsiteX67" fmla="*/ 4459129 w 7118318"/>
                <a:gd name="connsiteY67" fmla="*/ 1113473 h 1860803"/>
                <a:gd name="connsiteX68" fmla="*/ 4420839 w 7118318"/>
                <a:gd name="connsiteY68" fmla="*/ 1131475 h 1860803"/>
                <a:gd name="connsiteX69" fmla="*/ 4382548 w 7118318"/>
                <a:gd name="connsiteY69" fmla="*/ 1149477 h 1860803"/>
                <a:gd name="connsiteX70" fmla="*/ 4344353 w 7118318"/>
                <a:gd name="connsiteY70" fmla="*/ 1165955 h 1860803"/>
                <a:gd name="connsiteX71" fmla="*/ 4306158 w 7118318"/>
                <a:gd name="connsiteY71" fmla="*/ 1180529 h 1860803"/>
                <a:gd name="connsiteX72" fmla="*/ 4268058 w 7118318"/>
                <a:gd name="connsiteY72" fmla="*/ 1193292 h 1860803"/>
                <a:gd name="connsiteX73" fmla="*/ 4230053 w 7118318"/>
                <a:gd name="connsiteY73" fmla="*/ 1204341 h 1860803"/>
                <a:gd name="connsiteX74" fmla="*/ 4192048 w 7118318"/>
                <a:gd name="connsiteY74" fmla="*/ 1213676 h 1860803"/>
                <a:gd name="connsiteX75" fmla="*/ 4154043 w 7118318"/>
                <a:gd name="connsiteY75" fmla="*/ 1221391 h 1860803"/>
                <a:gd name="connsiteX76" fmla="*/ 4116134 w 7118318"/>
                <a:gd name="connsiteY76" fmla="*/ 1227582 h 1860803"/>
                <a:gd name="connsiteX77" fmla="*/ 4078319 w 7118318"/>
                <a:gd name="connsiteY77" fmla="*/ 1232249 h 1860803"/>
                <a:gd name="connsiteX78" fmla="*/ 4040505 w 7118318"/>
                <a:gd name="connsiteY78" fmla="*/ 1235583 h 1860803"/>
                <a:gd name="connsiteX79" fmla="*/ 4002691 w 7118318"/>
                <a:gd name="connsiteY79" fmla="*/ 1237583 h 1860803"/>
                <a:gd name="connsiteX80" fmla="*/ 3964972 w 7118318"/>
                <a:gd name="connsiteY80" fmla="*/ 1238345 h 1860803"/>
                <a:gd name="connsiteX81" fmla="*/ 3927348 w 7118318"/>
                <a:gd name="connsiteY81" fmla="*/ 1237869 h 1860803"/>
                <a:gd name="connsiteX82" fmla="*/ 3889724 w 7118318"/>
                <a:gd name="connsiteY82" fmla="*/ 1236250 h 1860803"/>
                <a:gd name="connsiteX83" fmla="*/ 3852196 w 7118318"/>
                <a:gd name="connsiteY83" fmla="*/ 1233488 h 1860803"/>
                <a:gd name="connsiteX84" fmla="*/ 3814667 w 7118318"/>
                <a:gd name="connsiteY84" fmla="*/ 1229773 h 1860803"/>
                <a:gd name="connsiteX85" fmla="*/ 3777234 w 7118318"/>
                <a:gd name="connsiteY85" fmla="*/ 1225106 h 1860803"/>
                <a:gd name="connsiteX86" fmla="*/ 3739801 w 7118318"/>
                <a:gd name="connsiteY86" fmla="*/ 1219486 h 1860803"/>
                <a:gd name="connsiteX87" fmla="*/ 3702463 w 7118318"/>
                <a:gd name="connsiteY87" fmla="*/ 1213104 h 1860803"/>
                <a:gd name="connsiteX88" fmla="*/ 3665125 w 7118318"/>
                <a:gd name="connsiteY88" fmla="*/ 1205865 h 1860803"/>
                <a:gd name="connsiteX89" fmla="*/ 3627882 w 7118318"/>
                <a:gd name="connsiteY89" fmla="*/ 1197864 h 1860803"/>
                <a:gd name="connsiteX90" fmla="*/ 3590639 w 7118318"/>
                <a:gd name="connsiteY90" fmla="*/ 1189292 h 1860803"/>
                <a:gd name="connsiteX91" fmla="*/ 3553492 w 7118318"/>
                <a:gd name="connsiteY91" fmla="*/ 1180052 h 1860803"/>
                <a:gd name="connsiteX92" fmla="*/ 3516440 w 7118318"/>
                <a:gd name="connsiteY92" fmla="*/ 1170242 h 1860803"/>
                <a:gd name="connsiteX93" fmla="*/ 3479388 w 7118318"/>
                <a:gd name="connsiteY93" fmla="*/ 1159955 h 1860803"/>
                <a:gd name="connsiteX94" fmla="*/ 3442335 w 7118318"/>
                <a:gd name="connsiteY94" fmla="*/ 1149096 h 1860803"/>
                <a:gd name="connsiteX95" fmla="*/ 3405378 w 7118318"/>
                <a:gd name="connsiteY95" fmla="*/ 1137952 h 1860803"/>
                <a:gd name="connsiteX96" fmla="*/ 3368516 w 7118318"/>
                <a:gd name="connsiteY96" fmla="*/ 1126331 h 1860803"/>
                <a:gd name="connsiteX97" fmla="*/ 3331655 w 7118318"/>
                <a:gd name="connsiteY97" fmla="*/ 1114520 h 1860803"/>
                <a:gd name="connsiteX98" fmla="*/ 3294793 w 7118318"/>
                <a:gd name="connsiteY98" fmla="*/ 1102328 h 1860803"/>
                <a:gd name="connsiteX99" fmla="*/ 3258122 w 7118318"/>
                <a:gd name="connsiteY99" fmla="*/ 1089946 h 1860803"/>
                <a:gd name="connsiteX100" fmla="*/ 3221355 w 7118318"/>
                <a:gd name="connsiteY100" fmla="*/ 1077468 h 1860803"/>
                <a:gd name="connsiteX101" fmla="*/ 3184684 w 7118318"/>
                <a:gd name="connsiteY101" fmla="*/ 1064800 h 1860803"/>
                <a:gd name="connsiteX102" fmla="*/ 3148108 w 7118318"/>
                <a:gd name="connsiteY102" fmla="*/ 1052036 h 1860803"/>
                <a:gd name="connsiteX103" fmla="*/ 3111532 w 7118318"/>
                <a:gd name="connsiteY103" fmla="*/ 1039177 h 1860803"/>
                <a:gd name="connsiteX104" fmla="*/ 3075051 w 7118318"/>
                <a:gd name="connsiteY104" fmla="*/ 1026414 h 1860803"/>
                <a:gd name="connsiteX105" fmla="*/ 3038571 w 7118318"/>
                <a:gd name="connsiteY105" fmla="*/ 1013555 h 1860803"/>
                <a:gd name="connsiteX106" fmla="*/ 3002185 w 7118318"/>
                <a:gd name="connsiteY106" fmla="*/ 1000887 h 1860803"/>
                <a:gd name="connsiteX107" fmla="*/ 2965799 w 7118318"/>
                <a:gd name="connsiteY107" fmla="*/ 988314 h 1860803"/>
                <a:gd name="connsiteX108" fmla="*/ 2929509 w 7118318"/>
                <a:gd name="connsiteY108" fmla="*/ 975836 h 1860803"/>
                <a:gd name="connsiteX109" fmla="*/ 2893219 w 7118318"/>
                <a:gd name="connsiteY109" fmla="*/ 963644 h 1860803"/>
                <a:gd name="connsiteX110" fmla="*/ 2857024 w 7118318"/>
                <a:gd name="connsiteY110" fmla="*/ 951547 h 1860803"/>
                <a:gd name="connsiteX111" fmla="*/ 2820829 w 7118318"/>
                <a:gd name="connsiteY111" fmla="*/ 939832 h 1860803"/>
                <a:gd name="connsiteX112" fmla="*/ 2784729 w 7118318"/>
                <a:gd name="connsiteY112" fmla="*/ 928402 h 1860803"/>
                <a:gd name="connsiteX113" fmla="*/ 2748629 w 7118318"/>
                <a:gd name="connsiteY113" fmla="*/ 917258 h 1860803"/>
                <a:gd name="connsiteX114" fmla="*/ 2712625 w 7118318"/>
                <a:gd name="connsiteY114" fmla="*/ 906399 h 1860803"/>
                <a:gd name="connsiteX115" fmla="*/ 2676621 w 7118318"/>
                <a:gd name="connsiteY115" fmla="*/ 896017 h 1860803"/>
                <a:gd name="connsiteX116" fmla="*/ 2640711 w 7118318"/>
                <a:gd name="connsiteY116" fmla="*/ 886111 h 1860803"/>
                <a:gd name="connsiteX117" fmla="*/ 2604802 w 7118318"/>
                <a:gd name="connsiteY117" fmla="*/ 876586 h 1860803"/>
                <a:gd name="connsiteX118" fmla="*/ 2568988 w 7118318"/>
                <a:gd name="connsiteY118" fmla="*/ 867537 h 1860803"/>
                <a:gd name="connsiteX119" fmla="*/ 2533174 w 7118318"/>
                <a:gd name="connsiteY119" fmla="*/ 859060 h 1860803"/>
                <a:gd name="connsiteX120" fmla="*/ 2497455 w 7118318"/>
                <a:gd name="connsiteY120" fmla="*/ 851059 h 1860803"/>
                <a:gd name="connsiteX121" fmla="*/ 2461736 w 7118318"/>
                <a:gd name="connsiteY121" fmla="*/ 843629 h 1860803"/>
                <a:gd name="connsiteX122" fmla="*/ 2426113 w 7118318"/>
                <a:gd name="connsiteY122" fmla="*/ 836771 h 1860803"/>
                <a:gd name="connsiteX123" fmla="*/ 2390489 w 7118318"/>
                <a:gd name="connsiteY123" fmla="*/ 830485 h 1860803"/>
                <a:gd name="connsiteX124" fmla="*/ 2354961 w 7118318"/>
                <a:gd name="connsiteY124" fmla="*/ 824865 h 1860803"/>
                <a:gd name="connsiteX125" fmla="*/ 2319433 w 7118318"/>
                <a:gd name="connsiteY125" fmla="*/ 819912 h 1860803"/>
                <a:gd name="connsiteX126" fmla="*/ 2284000 w 7118318"/>
                <a:gd name="connsiteY126" fmla="*/ 815721 h 1860803"/>
                <a:gd name="connsiteX127" fmla="*/ 2248567 w 7118318"/>
                <a:gd name="connsiteY127" fmla="*/ 812101 h 1860803"/>
                <a:gd name="connsiteX128" fmla="*/ 2213229 w 7118318"/>
                <a:gd name="connsiteY128" fmla="*/ 809244 h 1860803"/>
                <a:gd name="connsiteX129" fmla="*/ 2177891 w 7118318"/>
                <a:gd name="connsiteY129" fmla="*/ 807148 h 1860803"/>
                <a:gd name="connsiteX130" fmla="*/ 2142554 w 7118318"/>
                <a:gd name="connsiteY130" fmla="*/ 805815 h 1860803"/>
                <a:gd name="connsiteX131" fmla="*/ 2107311 w 7118318"/>
                <a:gd name="connsiteY131" fmla="*/ 805243 h 1860803"/>
                <a:gd name="connsiteX132" fmla="*/ 2072164 w 7118318"/>
                <a:gd name="connsiteY132" fmla="*/ 805434 h 1860803"/>
                <a:gd name="connsiteX133" fmla="*/ 2037017 w 7118318"/>
                <a:gd name="connsiteY133" fmla="*/ 806387 h 1860803"/>
                <a:gd name="connsiteX134" fmla="*/ 2001869 w 7118318"/>
                <a:gd name="connsiteY134" fmla="*/ 808196 h 1860803"/>
                <a:gd name="connsiteX135" fmla="*/ 1966817 w 7118318"/>
                <a:gd name="connsiteY135" fmla="*/ 810863 h 1860803"/>
                <a:gd name="connsiteX136" fmla="*/ 1931861 w 7118318"/>
                <a:gd name="connsiteY136" fmla="*/ 814388 h 1860803"/>
                <a:gd name="connsiteX137" fmla="*/ 1896904 w 7118318"/>
                <a:gd name="connsiteY137" fmla="*/ 818769 h 1860803"/>
                <a:gd name="connsiteX138" fmla="*/ 1861947 w 7118318"/>
                <a:gd name="connsiteY138" fmla="*/ 824008 h 1860803"/>
                <a:gd name="connsiteX139" fmla="*/ 1827086 w 7118318"/>
                <a:gd name="connsiteY139" fmla="*/ 830104 h 1860803"/>
                <a:gd name="connsiteX140" fmla="*/ 1792224 w 7118318"/>
                <a:gd name="connsiteY140" fmla="*/ 837057 h 1860803"/>
                <a:gd name="connsiteX141" fmla="*/ 1757458 w 7118318"/>
                <a:gd name="connsiteY141" fmla="*/ 844963 h 1860803"/>
                <a:gd name="connsiteX142" fmla="*/ 1722692 w 7118318"/>
                <a:gd name="connsiteY142" fmla="*/ 853821 h 1860803"/>
                <a:gd name="connsiteX143" fmla="*/ 1687925 w 7118318"/>
                <a:gd name="connsiteY143" fmla="*/ 863537 h 1860803"/>
                <a:gd name="connsiteX144" fmla="*/ 1653350 w 7118318"/>
                <a:gd name="connsiteY144" fmla="*/ 874109 h 1860803"/>
                <a:gd name="connsiteX145" fmla="*/ 1618679 w 7118318"/>
                <a:gd name="connsiteY145" fmla="*/ 885730 h 1860803"/>
                <a:gd name="connsiteX146" fmla="*/ 1584103 w 7118318"/>
                <a:gd name="connsiteY146" fmla="*/ 898208 h 1860803"/>
                <a:gd name="connsiteX147" fmla="*/ 1549527 w 7118318"/>
                <a:gd name="connsiteY147" fmla="*/ 911638 h 1860803"/>
                <a:gd name="connsiteX148" fmla="*/ 1515047 w 7118318"/>
                <a:gd name="connsiteY148" fmla="*/ 925925 h 1860803"/>
                <a:gd name="connsiteX149" fmla="*/ 1480661 w 7118318"/>
                <a:gd name="connsiteY149" fmla="*/ 941260 h 1860803"/>
                <a:gd name="connsiteX150" fmla="*/ 1446181 w 7118318"/>
                <a:gd name="connsiteY150" fmla="*/ 957548 h 1860803"/>
                <a:gd name="connsiteX151" fmla="*/ 1411796 w 7118318"/>
                <a:gd name="connsiteY151" fmla="*/ 974693 h 1860803"/>
                <a:gd name="connsiteX152" fmla="*/ 1377506 w 7118318"/>
                <a:gd name="connsiteY152" fmla="*/ 992791 h 1860803"/>
                <a:gd name="connsiteX153" fmla="*/ 1343216 w 7118318"/>
                <a:gd name="connsiteY153" fmla="*/ 1011841 h 1860803"/>
                <a:gd name="connsiteX154" fmla="*/ 1309021 w 7118318"/>
                <a:gd name="connsiteY154" fmla="*/ 1031843 h 1860803"/>
                <a:gd name="connsiteX155" fmla="*/ 1274731 w 7118318"/>
                <a:gd name="connsiteY155" fmla="*/ 1052798 h 1860803"/>
                <a:gd name="connsiteX156" fmla="*/ 1240631 w 7118318"/>
                <a:gd name="connsiteY156" fmla="*/ 1074706 h 1860803"/>
                <a:gd name="connsiteX157" fmla="*/ 1206532 w 7118318"/>
                <a:gd name="connsiteY157" fmla="*/ 1097471 h 1860803"/>
                <a:gd name="connsiteX158" fmla="*/ 1172432 w 7118318"/>
                <a:gd name="connsiteY158" fmla="*/ 1121188 h 1860803"/>
                <a:gd name="connsiteX159" fmla="*/ 1138333 w 7118318"/>
                <a:gd name="connsiteY159" fmla="*/ 1145858 h 1860803"/>
                <a:gd name="connsiteX160" fmla="*/ 1104329 w 7118318"/>
                <a:gd name="connsiteY160" fmla="*/ 1171385 h 1860803"/>
                <a:gd name="connsiteX161" fmla="*/ 1070420 w 7118318"/>
                <a:gd name="connsiteY161" fmla="*/ 1197864 h 1860803"/>
                <a:gd name="connsiteX162" fmla="*/ 1036511 w 7118318"/>
                <a:gd name="connsiteY162" fmla="*/ 1225201 h 1860803"/>
                <a:gd name="connsiteX163" fmla="*/ 1002602 w 7118318"/>
                <a:gd name="connsiteY163" fmla="*/ 1253395 h 1860803"/>
                <a:gd name="connsiteX164" fmla="*/ 968788 w 7118318"/>
                <a:gd name="connsiteY164" fmla="*/ 1282541 h 1860803"/>
                <a:gd name="connsiteX165" fmla="*/ 934974 w 7118318"/>
                <a:gd name="connsiteY165" fmla="*/ 1312545 h 1860803"/>
                <a:gd name="connsiteX166" fmla="*/ 901256 w 7118318"/>
                <a:gd name="connsiteY166" fmla="*/ 1343311 h 1860803"/>
                <a:gd name="connsiteX167" fmla="*/ 867537 w 7118318"/>
                <a:gd name="connsiteY167" fmla="*/ 1375029 h 1860803"/>
                <a:gd name="connsiteX168" fmla="*/ 833819 w 7118318"/>
                <a:gd name="connsiteY168" fmla="*/ 1407509 h 1860803"/>
                <a:gd name="connsiteX169" fmla="*/ 800195 w 7118318"/>
                <a:gd name="connsiteY169" fmla="*/ 1440752 h 1860803"/>
                <a:gd name="connsiteX170" fmla="*/ 766572 w 7118318"/>
                <a:gd name="connsiteY170" fmla="*/ 1473327 h 1860803"/>
                <a:gd name="connsiteX171" fmla="*/ 733044 w 7118318"/>
                <a:gd name="connsiteY171" fmla="*/ 1504855 h 1860803"/>
                <a:gd name="connsiteX172" fmla="*/ 699516 w 7118318"/>
                <a:gd name="connsiteY172" fmla="*/ 1535239 h 1860803"/>
                <a:gd name="connsiteX173" fmla="*/ 665988 w 7118318"/>
                <a:gd name="connsiteY173" fmla="*/ 1564481 h 1860803"/>
                <a:gd name="connsiteX174" fmla="*/ 632651 w 7118318"/>
                <a:gd name="connsiteY174" fmla="*/ 1592580 h 1860803"/>
                <a:gd name="connsiteX175" fmla="*/ 599218 w 7118318"/>
                <a:gd name="connsiteY175" fmla="*/ 1619345 h 1860803"/>
                <a:gd name="connsiteX176" fmla="*/ 565880 w 7118318"/>
                <a:gd name="connsiteY176" fmla="*/ 1644967 h 1860803"/>
                <a:gd name="connsiteX177" fmla="*/ 532543 w 7118318"/>
                <a:gd name="connsiteY177" fmla="*/ 1669256 h 1860803"/>
                <a:gd name="connsiteX178" fmla="*/ 499301 w 7118318"/>
                <a:gd name="connsiteY178" fmla="*/ 1692212 h 1860803"/>
                <a:gd name="connsiteX179" fmla="*/ 466154 w 7118318"/>
                <a:gd name="connsiteY179" fmla="*/ 1713833 h 1860803"/>
                <a:gd name="connsiteX180" fmla="*/ 433007 w 7118318"/>
                <a:gd name="connsiteY180" fmla="*/ 1734026 h 1860803"/>
                <a:gd name="connsiteX181" fmla="*/ 399860 w 7118318"/>
                <a:gd name="connsiteY181" fmla="*/ 1752886 h 1860803"/>
                <a:gd name="connsiteX182" fmla="*/ 366808 w 7118318"/>
                <a:gd name="connsiteY182" fmla="*/ 1770221 h 1860803"/>
                <a:gd name="connsiteX183" fmla="*/ 333756 w 7118318"/>
                <a:gd name="connsiteY183" fmla="*/ 1786128 h 1860803"/>
                <a:gd name="connsiteX184" fmla="*/ 300704 w 7118318"/>
                <a:gd name="connsiteY184" fmla="*/ 1800511 h 1860803"/>
                <a:gd name="connsiteX185" fmla="*/ 267843 w 7118318"/>
                <a:gd name="connsiteY185" fmla="*/ 1813465 h 1860803"/>
                <a:gd name="connsiteX186" fmla="*/ 234887 w 7118318"/>
                <a:gd name="connsiteY186" fmla="*/ 1824895 h 1860803"/>
                <a:gd name="connsiteX187" fmla="*/ 202025 w 7118318"/>
                <a:gd name="connsiteY187" fmla="*/ 1834706 h 1860803"/>
                <a:gd name="connsiteX188" fmla="*/ 169259 w 7118318"/>
                <a:gd name="connsiteY188" fmla="*/ 1842992 h 1860803"/>
                <a:gd name="connsiteX189" fmla="*/ 136493 w 7118318"/>
                <a:gd name="connsiteY189" fmla="*/ 1849755 h 1860803"/>
                <a:gd name="connsiteX190" fmla="*/ 103727 w 7118318"/>
                <a:gd name="connsiteY190" fmla="*/ 1854898 h 1860803"/>
                <a:gd name="connsiteX191" fmla="*/ 71057 w 7118318"/>
                <a:gd name="connsiteY191" fmla="*/ 1858423 h 1860803"/>
                <a:gd name="connsiteX192" fmla="*/ 38481 w 7118318"/>
                <a:gd name="connsiteY192" fmla="*/ 1860423 h 1860803"/>
                <a:gd name="connsiteX193" fmla="*/ 5906 w 7118318"/>
                <a:gd name="connsiteY193" fmla="*/ 1860804 h 1860803"/>
                <a:gd name="connsiteX194" fmla="*/ 0 w 7118318"/>
                <a:gd name="connsiteY194" fmla="*/ 1860614 h 186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7118318" h="1860803">
                  <a:moveTo>
                    <a:pt x="7118319" y="0"/>
                  </a:moveTo>
                  <a:lnTo>
                    <a:pt x="7105841" y="5239"/>
                  </a:lnTo>
                  <a:lnTo>
                    <a:pt x="7063931" y="22955"/>
                  </a:lnTo>
                  <a:lnTo>
                    <a:pt x="7022021" y="40576"/>
                  </a:lnTo>
                  <a:lnTo>
                    <a:pt x="6980301" y="58198"/>
                  </a:lnTo>
                  <a:lnTo>
                    <a:pt x="6938487" y="75629"/>
                  </a:lnTo>
                  <a:lnTo>
                    <a:pt x="6896862" y="93059"/>
                  </a:lnTo>
                  <a:lnTo>
                    <a:pt x="6855238" y="110300"/>
                  </a:lnTo>
                  <a:lnTo>
                    <a:pt x="6813613" y="127540"/>
                  </a:lnTo>
                  <a:lnTo>
                    <a:pt x="6772085" y="144780"/>
                  </a:lnTo>
                  <a:lnTo>
                    <a:pt x="6730746" y="161830"/>
                  </a:lnTo>
                  <a:lnTo>
                    <a:pt x="6689312" y="178879"/>
                  </a:lnTo>
                  <a:lnTo>
                    <a:pt x="6647974" y="195929"/>
                  </a:lnTo>
                  <a:lnTo>
                    <a:pt x="6606635" y="212788"/>
                  </a:lnTo>
                  <a:lnTo>
                    <a:pt x="6565487" y="229648"/>
                  </a:lnTo>
                  <a:lnTo>
                    <a:pt x="6524245" y="246507"/>
                  </a:lnTo>
                  <a:lnTo>
                    <a:pt x="6483192" y="263271"/>
                  </a:lnTo>
                  <a:lnTo>
                    <a:pt x="6442044" y="279940"/>
                  </a:lnTo>
                  <a:lnTo>
                    <a:pt x="6401086" y="296609"/>
                  </a:lnTo>
                  <a:lnTo>
                    <a:pt x="6360128" y="313182"/>
                  </a:lnTo>
                  <a:lnTo>
                    <a:pt x="6319266" y="329755"/>
                  </a:lnTo>
                  <a:lnTo>
                    <a:pt x="6278404" y="346329"/>
                  </a:lnTo>
                  <a:lnTo>
                    <a:pt x="6237637" y="362807"/>
                  </a:lnTo>
                  <a:lnTo>
                    <a:pt x="6196965" y="379285"/>
                  </a:lnTo>
                  <a:lnTo>
                    <a:pt x="6156294" y="395668"/>
                  </a:lnTo>
                  <a:lnTo>
                    <a:pt x="6115622" y="412051"/>
                  </a:lnTo>
                  <a:lnTo>
                    <a:pt x="6075141" y="428434"/>
                  </a:lnTo>
                  <a:lnTo>
                    <a:pt x="6034659" y="444722"/>
                  </a:lnTo>
                  <a:lnTo>
                    <a:pt x="5994178" y="461105"/>
                  </a:lnTo>
                  <a:lnTo>
                    <a:pt x="5953792" y="477393"/>
                  </a:lnTo>
                  <a:lnTo>
                    <a:pt x="5913501" y="493681"/>
                  </a:lnTo>
                  <a:lnTo>
                    <a:pt x="5873210" y="509968"/>
                  </a:lnTo>
                  <a:lnTo>
                    <a:pt x="5833015" y="526256"/>
                  </a:lnTo>
                  <a:lnTo>
                    <a:pt x="5792819" y="542449"/>
                  </a:lnTo>
                  <a:lnTo>
                    <a:pt x="5752720" y="558737"/>
                  </a:lnTo>
                  <a:lnTo>
                    <a:pt x="5712619" y="575024"/>
                  </a:lnTo>
                  <a:lnTo>
                    <a:pt x="5672614" y="591217"/>
                  </a:lnTo>
                  <a:lnTo>
                    <a:pt x="5632704" y="607505"/>
                  </a:lnTo>
                  <a:lnTo>
                    <a:pt x="5592794" y="623792"/>
                  </a:lnTo>
                  <a:lnTo>
                    <a:pt x="5552980" y="640080"/>
                  </a:lnTo>
                  <a:lnTo>
                    <a:pt x="5513166" y="656368"/>
                  </a:lnTo>
                  <a:lnTo>
                    <a:pt x="5473446" y="672655"/>
                  </a:lnTo>
                  <a:lnTo>
                    <a:pt x="5433822" y="688943"/>
                  </a:lnTo>
                  <a:lnTo>
                    <a:pt x="5394198" y="705326"/>
                  </a:lnTo>
                  <a:lnTo>
                    <a:pt x="5354574" y="721709"/>
                  </a:lnTo>
                  <a:lnTo>
                    <a:pt x="5315141" y="738092"/>
                  </a:lnTo>
                  <a:lnTo>
                    <a:pt x="5275612" y="754571"/>
                  </a:lnTo>
                  <a:lnTo>
                    <a:pt x="5236274" y="771049"/>
                  </a:lnTo>
                  <a:lnTo>
                    <a:pt x="5196840" y="787527"/>
                  </a:lnTo>
                  <a:lnTo>
                    <a:pt x="5157597" y="804101"/>
                  </a:lnTo>
                  <a:lnTo>
                    <a:pt x="5118354" y="820674"/>
                  </a:lnTo>
                  <a:lnTo>
                    <a:pt x="5079111" y="837343"/>
                  </a:lnTo>
                  <a:lnTo>
                    <a:pt x="5039964" y="854107"/>
                  </a:lnTo>
                  <a:lnTo>
                    <a:pt x="5000911" y="870871"/>
                  </a:lnTo>
                  <a:lnTo>
                    <a:pt x="4961858" y="887635"/>
                  </a:lnTo>
                  <a:lnTo>
                    <a:pt x="4922901" y="904589"/>
                  </a:lnTo>
                  <a:lnTo>
                    <a:pt x="4883944" y="921544"/>
                  </a:lnTo>
                  <a:lnTo>
                    <a:pt x="4845082" y="938498"/>
                  </a:lnTo>
                  <a:lnTo>
                    <a:pt x="4806220" y="955643"/>
                  </a:lnTo>
                  <a:lnTo>
                    <a:pt x="4767453" y="972788"/>
                  </a:lnTo>
                  <a:lnTo>
                    <a:pt x="4728782" y="990029"/>
                  </a:lnTo>
                  <a:lnTo>
                    <a:pt x="4690110" y="1007364"/>
                  </a:lnTo>
                  <a:lnTo>
                    <a:pt x="4651439" y="1024795"/>
                  </a:lnTo>
                  <a:lnTo>
                    <a:pt x="4612863" y="1042321"/>
                  </a:lnTo>
                  <a:lnTo>
                    <a:pt x="4574382" y="1059942"/>
                  </a:lnTo>
                  <a:lnTo>
                    <a:pt x="4535900" y="1077659"/>
                  </a:lnTo>
                  <a:lnTo>
                    <a:pt x="4497515" y="1095470"/>
                  </a:lnTo>
                  <a:lnTo>
                    <a:pt x="4459129" y="1113473"/>
                  </a:lnTo>
                  <a:lnTo>
                    <a:pt x="4420839" y="1131475"/>
                  </a:lnTo>
                  <a:lnTo>
                    <a:pt x="4382548" y="1149477"/>
                  </a:lnTo>
                  <a:lnTo>
                    <a:pt x="4344353" y="1165955"/>
                  </a:lnTo>
                  <a:lnTo>
                    <a:pt x="4306158" y="1180529"/>
                  </a:lnTo>
                  <a:lnTo>
                    <a:pt x="4268058" y="1193292"/>
                  </a:lnTo>
                  <a:lnTo>
                    <a:pt x="4230053" y="1204341"/>
                  </a:lnTo>
                  <a:lnTo>
                    <a:pt x="4192048" y="1213676"/>
                  </a:lnTo>
                  <a:lnTo>
                    <a:pt x="4154043" y="1221391"/>
                  </a:lnTo>
                  <a:lnTo>
                    <a:pt x="4116134" y="1227582"/>
                  </a:lnTo>
                  <a:lnTo>
                    <a:pt x="4078319" y="1232249"/>
                  </a:lnTo>
                  <a:lnTo>
                    <a:pt x="4040505" y="1235583"/>
                  </a:lnTo>
                  <a:lnTo>
                    <a:pt x="4002691" y="1237583"/>
                  </a:lnTo>
                  <a:lnTo>
                    <a:pt x="3964972" y="1238345"/>
                  </a:lnTo>
                  <a:lnTo>
                    <a:pt x="3927348" y="1237869"/>
                  </a:lnTo>
                  <a:lnTo>
                    <a:pt x="3889724" y="1236250"/>
                  </a:lnTo>
                  <a:lnTo>
                    <a:pt x="3852196" y="1233488"/>
                  </a:lnTo>
                  <a:lnTo>
                    <a:pt x="3814667" y="1229773"/>
                  </a:lnTo>
                  <a:lnTo>
                    <a:pt x="3777234" y="1225106"/>
                  </a:lnTo>
                  <a:lnTo>
                    <a:pt x="3739801" y="1219486"/>
                  </a:lnTo>
                  <a:lnTo>
                    <a:pt x="3702463" y="1213104"/>
                  </a:lnTo>
                  <a:lnTo>
                    <a:pt x="3665125" y="1205865"/>
                  </a:lnTo>
                  <a:lnTo>
                    <a:pt x="3627882" y="1197864"/>
                  </a:lnTo>
                  <a:lnTo>
                    <a:pt x="3590639" y="1189292"/>
                  </a:lnTo>
                  <a:lnTo>
                    <a:pt x="3553492" y="1180052"/>
                  </a:lnTo>
                  <a:lnTo>
                    <a:pt x="3516440" y="1170242"/>
                  </a:lnTo>
                  <a:lnTo>
                    <a:pt x="3479388" y="1159955"/>
                  </a:lnTo>
                  <a:lnTo>
                    <a:pt x="3442335" y="1149096"/>
                  </a:lnTo>
                  <a:lnTo>
                    <a:pt x="3405378" y="1137952"/>
                  </a:lnTo>
                  <a:lnTo>
                    <a:pt x="3368516" y="1126331"/>
                  </a:lnTo>
                  <a:lnTo>
                    <a:pt x="3331655" y="1114520"/>
                  </a:lnTo>
                  <a:lnTo>
                    <a:pt x="3294793" y="1102328"/>
                  </a:lnTo>
                  <a:lnTo>
                    <a:pt x="3258122" y="1089946"/>
                  </a:lnTo>
                  <a:lnTo>
                    <a:pt x="3221355" y="1077468"/>
                  </a:lnTo>
                  <a:lnTo>
                    <a:pt x="3184684" y="1064800"/>
                  </a:lnTo>
                  <a:lnTo>
                    <a:pt x="3148108" y="1052036"/>
                  </a:lnTo>
                  <a:lnTo>
                    <a:pt x="3111532" y="1039177"/>
                  </a:lnTo>
                  <a:lnTo>
                    <a:pt x="3075051" y="1026414"/>
                  </a:lnTo>
                  <a:lnTo>
                    <a:pt x="3038571" y="1013555"/>
                  </a:lnTo>
                  <a:lnTo>
                    <a:pt x="3002185" y="1000887"/>
                  </a:lnTo>
                  <a:lnTo>
                    <a:pt x="2965799" y="988314"/>
                  </a:lnTo>
                  <a:lnTo>
                    <a:pt x="2929509" y="975836"/>
                  </a:lnTo>
                  <a:lnTo>
                    <a:pt x="2893219" y="963644"/>
                  </a:lnTo>
                  <a:lnTo>
                    <a:pt x="2857024" y="951547"/>
                  </a:lnTo>
                  <a:lnTo>
                    <a:pt x="2820829" y="939832"/>
                  </a:lnTo>
                  <a:lnTo>
                    <a:pt x="2784729" y="928402"/>
                  </a:lnTo>
                  <a:lnTo>
                    <a:pt x="2748629" y="917258"/>
                  </a:lnTo>
                  <a:lnTo>
                    <a:pt x="2712625" y="906399"/>
                  </a:lnTo>
                  <a:lnTo>
                    <a:pt x="2676621" y="896017"/>
                  </a:lnTo>
                  <a:lnTo>
                    <a:pt x="2640711" y="886111"/>
                  </a:lnTo>
                  <a:lnTo>
                    <a:pt x="2604802" y="876586"/>
                  </a:lnTo>
                  <a:lnTo>
                    <a:pt x="2568988" y="867537"/>
                  </a:lnTo>
                  <a:lnTo>
                    <a:pt x="2533174" y="859060"/>
                  </a:lnTo>
                  <a:lnTo>
                    <a:pt x="2497455" y="851059"/>
                  </a:lnTo>
                  <a:lnTo>
                    <a:pt x="2461736" y="843629"/>
                  </a:lnTo>
                  <a:lnTo>
                    <a:pt x="2426113" y="836771"/>
                  </a:lnTo>
                  <a:lnTo>
                    <a:pt x="2390489" y="830485"/>
                  </a:lnTo>
                  <a:lnTo>
                    <a:pt x="2354961" y="824865"/>
                  </a:lnTo>
                  <a:lnTo>
                    <a:pt x="2319433" y="819912"/>
                  </a:lnTo>
                  <a:lnTo>
                    <a:pt x="2284000" y="815721"/>
                  </a:lnTo>
                  <a:lnTo>
                    <a:pt x="2248567" y="812101"/>
                  </a:lnTo>
                  <a:lnTo>
                    <a:pt x="2213229" y="809244"/>
                  </a:lnTo>
                  <a:lnTo>
                    <a:pt x="2177891" y="807148"/>
                  </a:lnTo>
                  <a:lnTo>
                    <a:pt x="2142554" y="805815"/>
                  </a:lnTo>
                  <a:lnTo>
                    <a:pt x="2107311" y="805243"/>
                  </a:lnTo>
                  <a:lnTo>
                    <a:pt x="2072164" y="805434"/>
                  </a:lnTo>
                  <a:lnTo>
                    <a:pt x="2037017" y="806387"/>
                  </a:lnTo>
                  <a:lnTo>
                    <a:pt x="2001869" y="808196"/>
                  </a:lnTo>
                  <a:lnTo>
                    <a:pt x="1966817" y="810863"/>
                  </a:lnTo>
                  <a:lnTo>
                    <a:pt x="1931861" y="814388"/>
                  </a:lnTo>
                  <a:lnTo>
                    <a:pt x="1896904" y="818769"/>
                  </a:lnTo>
                  <a:lnTo>
                    <a:pt x="1861947" y="824008"/>
                  </a:lnTo>
                  <a:lnTo>
                    <a:pt x="1827086" y="830104"/>
                  </a:lnTo>
                  <a:lnTo>
                    <a:pt x="1792224" y="837057"/>
                  </a:lnTo>
                  <a:lnTo>
                    <a:pt x="1757458" y="844963"/>
                  </a:lnTo>
                  <a:lnTo>
                    <a:pt x="1722692" y="853821"/>
                  </a:lnTo>
                  <a:lnTo>
                    <a:pt x="1687925" y="863537"/>
                  </a:lnTo>
                  <a:lnTo>
                    <a:pt x="1653350" y="874109"/>
                  </a:lnTo>
                  <a:lnTo>
                    <a:pt x="1618679" y="885730"/>
                  </a:lnTo>
                  <a:lnTo>
                    <a:pt x="1584103" y="898208"/>
                  </a:lnTo>
                  <a:lnTo>
                    <a:pt x="1549527" y="911638"/>
                  </a:lnTo>
                  <a:lnTo>
                    <a:pt x="1515047" y="925925"/>
                  </a:lnTo>
                  <a:lnTo>
                    <a:pt x="1480661" y="941260"/>
                  </a:lnTo>
                  <a:lnTo>
                    <a:pt x="1446181" y="957548"/>
                  </a:lnTo>
                  <a:lnTo>
                    <a:pt x="1411796" y="974693"/>
                  </a:lnTo>
                  <a:lnTo>
                    <a:pt x="1377506" y="992791"/>
                  </a:lnTo>
                  <a:lnTo>
                    <a:pt x="1343216" y="1011841"/>
                  </a:lnTo>
                  <a:lnTo>
                    <a:pt x="1309021" y="1031843"/>
                  </a:lnTo>
                  <a:lnTo>
                    <a:pt x="1274731" y="1052798"/>
                  </a:lnTo>
                  <a:lnTo>
                    <a:pt x="1240631" y="1074706"/>
                  </a:lnTo>
                  <a:lnTo>
                    <a:pt x="1206532" y="1097471"/>
                  </a:lnTo>
                  <a:lnTo>
                    <a:pt x="1172432" y="1121188"/>
                  </a:lnTo>
                  <a:lnTo>
                    <a:pt x="1138333" y="1145858"/>
                  </a:lnTo>
                  <a:lnTo>
                    <a:pt x="1104329" y="1171385"/>
                  </a:lnTo>
                  <a:lnTo>
                    <a:pt x="1070420" y="1197864"/>
                  </a:lnTo>
                  <a:lnTo>
                    <a:pt x="1036511" y="1225201"/>
                  </a:lnTo>
                  <a:lnTo>
                    <a:pt x="1002602" y="1253395"/>
                  </a:lnTo>
                  <a:lnTo>
                    <a:pt x="968788" y="1282541"/>
                  </a:lnTo>
                  <a:lnTo>
                    <a:pt x="934974" y="1312545"/>
                  </a:lnTo>
                  <a:lnTo>
                    <a:pt x="901256" y="1343311"/>
                  </a:lnTo>
                  <a:lnTo>
                    <a:pt x="867537" y="1375029"/>
                  </a:lnTo>
                  <a:lnTo>
                    <a:pt x="833819" y="1407509"/>
                  </a:lnTo>
                  <a:lnTo>
                    <a:pt x="800195" y="1440752"/>
                  </a:lnTo>
                  <a:lnTo>
                    <a:pt x="766572" y="1473327"/>
                  </a:lnTo>
                  <a:lnTo>
                    <a:pt x="733044" y="1504855"/>
                  </a:lnTo>
                  <a:lnTo>
                    <a:pt x="699516" y="1535239"/>
                  </a:lnTo>
                  <a:lnTo>
                    <a:pt x="665988" y="1564481"/>
                  </a:lnTo>
                  <a:lnTo>
                    <a:pt x="632651" y="1592580"/>
                  </a:lnTo>
                  <a:lnTo>
                    <a:pt x="599218" y="1619345"/>
                  </a:lnTo>
                  <a:lnTo>
                    <a:pt x="565880" y="1644967"/>
                  </a:lnTo>
                  <a:lnTo>
                    <a:pt x="532543" y="1669256"/>
                  </a:lnTo>
                  <a:lnTo>
                    <a:pt x="499301" y="1692212"/>
                  </a:lnTo>
                  <a:lnTo>
                    <a:pt x="466154" y="1713833"/>
                  </a:lnTo>
                  <a:lnTo>
                    <a:pt x="433007" y="1734026"/>
                  </a:lnTo>
                  <a:lnTo>
                    <a:pt x="399860" y="1752886"/>
                  </a:lnTo>
                  <a:lnTo>
                    <a:pt x="366808" y="1770221"/>
                  </a:lnTo>
                  <a:lnTo>
                    <a:pt x="333756" y="1786128"/>
                  </a:lnTo>
                  <a:lnTo>
                    <a:pt x="300704" y="1800511"/>
                  </a:lnTo>
                  <a:lnTo>
                    <a:pt x="267843" y="1813465"/>
                  </a:lnTo>
                  <a:lnTo>
                    <a:pt x="234887" y="1824895"/>
                  </a:lnTo>
                  <a:lnTo>
                    <a:pt x="202025" y="1834706"/>
                  </a:lnTo>
                  <a:lnTo>
                    <a:pt x="169259" y="1842992"/>
                  </a:lnTo>
                  <a:lnTo>
                    <a:pt x="136493" y="1849755"/>
                  </a:lnTo>
                  <a:lnTo>
                    <a:pt x="103727" y="1854898"/>
                  </a:lnTo>
                  <a:lnTo>
                    <a:pt x="71057" y="1858423"/>
                  </a:lnTo>
                  <a:lnTo>
                    <a:pt x="38481" y="1860423"/>
                  </a:lnTo>
                  <a:lnTo>
                    <a:pt x="5906" y="1860804"/>
                  </a:lnTo>
                  <a:lnTo>
                    <a:pt x="0" y="186061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0" name="任意多边形: 形状 99"/>
            <p:cNvSpPr/>
            <p:nvPr/>
          </p:nvSpPr>
          <p:spPr>
            <a:xfrm>
              <a:off x="664019" y="1075299"/>
              <a:ext cx="7118318" cy="1903856"/>
            </a:xfrm>
            <a:custGeom>
              <a:avLst/>
              <a:gdLst>
                <a:gd name="connsiteX0" fmla="*/ 7118319 w 7118318"/>
                <a:gd name="connsiteY0" fmla="*/ 0 h 1903856"/>
                <a:gd name="connsiteX1" fmla="*/ 7092887 w 7118318"/>
                <a:gd name="connsiteY1" fmla="*/ 10477 h 1903856"/>
                <a:gd name="connsiteX2" fmla="*/ 7050596 w 7118318"/>
                <a:gd name="connsiteY2" fmla="*/ 27813 h 1903856"/>
                <a:gd name="connsiteX3" fmla="*/ 7008304 w 7118318"/>
                <a:gd name="connsiteY3" fmla="*/ 45053 h 1903856"/>
                <a:gd name="connsiteX4" fmla="*/ 6966109 w 7118318"/>
                <a:gd name="connsiteY4" fmla="*/ 62294 h 1903856"/>
                <a:gd name="connsiteX5" fmla="*/ 6923913 w 7118318"/>
                <a:gd name="connsiteY5" fmla="*/ 79343 h 1903856"/>
                <a:gd name="connsiteX6" fmla="*/ 6881717 w 7118318"/>
                <a:gd name="connsiteY6" fmla="*/ 96393 h 1903856"/>
                <a:gd name="connsiteX7" fmla="*/ 6839712 w 7118318"/>
                <a:gd name="connsiteY7" fmla="*/ 113348 h 1903856"/>
                <a:gd name="connsiteX8" fmla="*/ 6797707 w 7118318"/>
                <a:gd name="connsiteY8" fmla="*/ 130302 h 1903856"/>
                <a:gd name="connsiteX9" fmla="*/ 6755797 w 7118318"/>
                <a:gd name="connsiteY9" fmla="*/ 147066 h 1903856"/>
                <a:gd name="connsiteX10" fmla="*/ 6713887 w 7118318"/>
                <a:gd name="connsiteY10" fmla="*/ 163830 h 1903856"/>
                <a:gd name="connsiteX11" fmla="*/ 6672072 w 7118318"/>
                <a:gd name="connsiteY11" fmla="*/ 180594 h 1903856"/>
                <a:gd name="connsiteX12" fmla="*/ 6630353 w 7118318"/>
                <a:gd name="connsiteY12" fmla="*/ 197167 h 1903856"/>
                <a:gd name="connsiteX13" fmla="*/ 6588633 w 7118318"/>
                <a:gd name="connsiteY13" fmla="*/ 213741 h 1903856"/>
                <a:gd name="connsiteX14" fmla="*/ 6547009 w 7118318"/>
                <a:gd name="connsiteY14" fmla="*/ 230315 h 1903856"/>
                <a:gd name="connsiteX15" fmla="*/ 6505385 w 7118318"/>
                <a:gd name="connsiteY15" fmla="*/ 246793 h 1903856"/>
                <a:gd name="connsiteX16" fmla="*/ 6463856 w 7118318"/>
                <a:gd name="connsiteY16" fmla="*/ 263176 h 1903856"/>
                <a:gd name="connsiteX17" fmla="*/ 6422422 w 7118318"/>
                <a:gd name="connsiteY17" fmla="*/ 279559 h 1903856"/>
                <a:gd name="connsiteX18" fmla="*/ 6380988 w 7118318"/>
                <a:gd name="connsiteY18" fmla="*/ 295942 h 1903856"/>
                <a:gd name="connsiteX19" fmla="*/ 6339650 w 7118318"/>
                <a:gd name="connsiteY19" fmla="*/ 312229 h 1903856"/>
                <a:gd name="connsiteX20" fmla="*/ 6298407 w 7118318"/>
                <a:gd name="connsiteY20" fmla="*/ 328422 h 1903856"/>
                <a:gd name="connsiteX21" fmla="*/ 6257163 w 7118318"/>
                <a:gd name="connsiteY21" fmla="*/ 344710 h 1903856"/>
                <a:gd name="connsiteX22" fmla="*/ 6215920 w 7118318"/>
                <a:gd name="connsiteY22" fmla="*/ 360902 h 1903856"/>
                <a:gd name="connsiteX23" fmla="*/ 6174772 w 7118318"/>
                <a:gd name="connsiteY23" fmla="*/ 377095 h 1903856"/>
                <a:gd name="connsiteX24" fmla="*/ 6133720 w 7118318"/>
                <a:gd name="connsiteY24" fmla="*/ 393192 h 1903856"/>
                <a:gd name="connsiteX25" fmla="*/ 6092762 w 7118318"/>
                <a:gd name="connsiteY25" fmla="*/ 409385 h 1903856"/>
                <a:gd name="connsiteX26" fmla="*/ 6051804 w 7118318"/>
                <a:gd name="connsiteY26" fmla="*/ 425482 h 1903856"/>
                <a:gd name="connsiteX27" fmla="*/ 6010847 w 7118318"/>
                <a:gd name="connsiteY27" fmla="*/ 441579 h 1903856"/>
                <a:gd name="connsiteX28" fmla="*/ 5970079 w 7118318"/>
                <a:gd name="connsiteY28" fmla="*/ 457676 h 1903856"/>
                <a:gd name="connsiteX29" fmla="*/ 5929217 w 7118318"/>
                <a:gd name="connsiteY29" fmla="*/ 473773 h 1903856"/>
                <a:gd name="connsiteX30" fmla="*/ 5888546 w 7118318"/>
                <a:gd name="connsiteY30" fmla="*/ 489871 h 1903856"/>
                <a:gd name="connsiteX31" fmla="*/ 5847874 w 7118318"/>
                <a:gd name="connsiteY31" fmla="*/ 505968 h 1903856"/>
                <a:gd name="connsiteX32" fmla="*/ 5807298 w 7118318"/>
                <a:gd name="connsiteY32" fmla="*/ 522065 h 1903856"/>
                <a:gd name="connsiteX33" fmla="*/ 5766721 w 7118318"/>
                <a:gd name="connsiteY33" fmla="*/ 538162 h 1903856"/>
                <a:gd name="connsiteX34" fmla="*/ 5726144 w 7118318"/>
                <a:gd name="connsiteY34" fmla="*/ 554260 h 1903856"/>
                <a:gd name="connsiteX35" fmla="*/ 5685663 w 7118318"/>
                <a:gd name="connsiteY35" fmla="*/ 570357 h 1903856"/>
                <a:gd name="connsiteX36" fmla="*/ 5645373 w 7118318"/>
                <a:gd name="connsiteY36" fmla="*/ 586549 h 1903856"/>
                <a:gd name="connsiteX37" fmla="*/ 5604987 w 7118318"/>
                <a:gd name="connsiteY37" fmla="*/ 602742 h 1903856"/>
                <a:gd name="connsiteX38" fmla="*/ 5564696 w 7118318"/>
                <a:gd name="connsiteY38" fmla="*/ 618935 h 1903856"/>
                <a:gd name="connsiteX39" fmla="*/ 5524500 w 7118318"/>
                <a:gd name="connsiteY39" fmla="*/ 635127 h 1903856"/>
                <a:gd name="connsiteX40" fmla="*/ 5484304 w 7118318"/>
                <a:gd name="connsiteY40" fmla="*/ 651320 h 1903856"/>
                <a:gd name="connsiteX41" fmla="*/ 5444205 w 7118318"/>
                <a:gd name="connsiteY41" fmla="*/ 667607 h 1903856"/>
                <a:gd name="connsiteX42" fmla="*/ 5404200 w 7118318"/>
                <a:gd name="connsiteY42" fmla="*/ 683990 h 1903856"/>
                <a:gd name="connsiteX43" fmla="*/ 5364194 w 7118318"/>
                <a:gd name="connsiteY43" fmla="*/ 700278 h 1903856"/>
                <a:gd name="connsiteX44" fmla="*/ 5324189 w 7118318"/>
                <a:gd name="connsiteY44" fmla="*/ 716756 h 1903856"/>
                <a:gd name="connsiteX45" fmla="*/ 5284279 w 7118318"/>
                <a:gd name="connsiteY45" fmla="*/ 733139 h 1903856"/>
                <a:gd name="connsiteX46" fmla="*/ 5244465 w 7118318"/>
                <a:gd name="connsiteY46" fmla="*/ 749713 h 1903856"/>
                <a:gd name="connsiteX47" fmla="*/ 5204651 w 7118318"/>
                <a:gd name="connsiteY47" fmla="*/ 766286 h 1903856"/>
                <a:gd name="connsiteX48" fmla="*/ 5164932 w 7118318"/>
                <a:gd name="connsiteY48" fmla="*/ 782860 h 1903856"/>
                <a:gd name="connsiteX49" fmla="*/ 5125307 w 7118318"/>
                <a:gd name="connsiteY49" fmla="*/ 799528 h 1903856"/>
                <a:gd name="connsiteX50" fmla="*/ 5085683 w 7118318"/>
                <a:gd name="connsiteY50" fmla="*/ 816292 h 1903856"/>
                <a:gd name="connsiteX51" fmla="*/ 5046060 w 7118318"/>
                <a:gd name="connsiteY51" fmla="*/ 833152 h 1903856"/>
                <a:gd name="connsiteX52" fmla="*/ 5006531 w 7118318"/>
                <a:gd name="connsiteY52" fmla="*/ 850011 h 1903856"/>
                <a:gd name="connsiteX53" fmla="*/ 4967097 w 7118318"/>
                <a:gd name="connsiteY53" fmla="*/ 867061 h 1903856"/>
                <a:gd name="connsiteX54" fmla="*/ 4927663 w 7118318"/>
                <a:gd name="connsiteY54" fmla="*/ 884111 h 1903856"/>
                <a:gd name="connsiteX55" fmla="*/ 4888326 w 7118318"/>
                <a:gd name="connsiteY55" fmla="*/ 901256 h 1903856"/>
                <a:gd name="connsiteX56" fmla="*/ 4849083 w 7118318"/>
                <a:gd name="connsiteY56" fmla="*/ 918496 h 1903856"/>
                <a:gd name="connsiteX57" fmla="*/ 4809840 w 7118318"/>
                <a:gd name="connsiteY57" fmla="*/ 935831 h 1903856"/>
                <a:gd name="connsiteX58" fmla="*/ 4770597 w 7118318"/>
                <a:gd name="connsiteY58" fmla="*/ 953262 h 1903856"/>
                <a:gd name="connsiteX59" fmla="*/ 4731449 w 7118318"/>
                <a:gd name="connsiteY59" fmla="*/ 970788 h 1903856"/>
                <a:gd name="connsiteX60" fmla="*/ 4692396 w 7118318"/>
                <a:gd name="connsiteY60" fmla="*/ 988409 h 1903856"/>
                <a:gd name="connsiteX61" fmla="*/ 4653344 w 7118318"/>
                <a:gd name="connsiteY61" fmla="*/ 1006126 h 1903856"/>
                <a:gd name="connsiteX62" fmla="*/ 4614386 w 7118318"/>
                <a:gd name="connsiteY62" fmla="*/ 1023937 h 1903856"/>
                <a:gd name="connsiteX63" fmla="*/ 4575429 w 7118318"/>
                <a:gd name="connsiteY63" fmla="*/ 1041940 h 1903856"/>
                <a:gd name="connsiteX64" fmla="*/ 4536567 w 7118318"/>
                <a:gd name="connsiteY64" fmla="*/ 1060037 h 1903856"/>
                <a:gd name="connsiteX65" fmla="*/ 4497705 w 7118318"/>
                <a:gd name="connsiteY65" fmla="*/ 1078230 h 1903856"/>
                <a:gd name="connsiteX66" fmla="*/ 4458939 w 7118318"/>
                <a:gd name="connsiteY66" fmla="*/ 1096613 h 1903856"/>
                <a:gd name="connsiteX67" fmla="*/ 4420267 w 7118318"/>
                <a:gd name="connsiteY67" fmla="*/ 1115092 h 1903856"/>
                <a:gd name="connsiteX68" fmla="*/ 4381596 w 7118318"/>
                <a:gd name="connsiteY68" fmla="*/ 1133570 h 1903856"/>
                <a:gd name="connsiteX69" fmla="*/ 4342924 w 7118318"/>
                <a:gd name="connsiteY69" fmla="*/ 1150525 h 1903856"/>
                <a:gd name="connsiteX70" fmla="*/ 4304348 w 7118318"/>
                <a:gd name="connsiteY70" fmla="*/ 1165574 h 1903856"/>
                <a:gd name="connsiteX71" fmla="*/ 4265867 w 7118318"/>
                <a:gd name="connsiteY71" fmla="*/ 1178814 h 1903856"/>
                <a:gd name="connsiteX72" fmla="*/ 4227386 w 7118318"/>
                <a:gd name="connsiteY72" fmla="*/ 1190339 h 1903856"/>
                <a:gd name="connsiteX73" fmla="*/ 4189000 w 7118318"/>
                <a:gd name="connsiteY73" fmla="*/ 1200245 h 1903856"/>
                <a:gd name="connsiteX74" fmla="*/ 4150614 w 7118318"/>
                <a:gd name="connsiteY74" fmla="*/ 1208437 h 1903856"/>
                <a:gd name="connsiteX75" fmla="*/ 4112324 w 7118318"/>
                <a:gd name="connsiteY75" fmla="*/ 1215200 h 1903856"/>
                <a:gd name="connsiteX76" fmla="*/ 4074033 w 7118318"/>
                <a:gd name="connsiteY76" fmla="*/ 1220533 h 1903856"/>
                <a:gd name="connsiteX77" fmla="*/ 4035838 w 7118318"/>
                <a:gd name="connsiteY77" fmla="*/ 1224439 h 1903856"/>
                <a:gd name="connsiteX78" fmla="*/ 3997738 w 7118318"/>
                <a:gd name="connsiteY78" fmla="*/ 1227011 h 1903856"/>
                <a:gd name="connsiteX79" fmla="*/ 3959542 w 7118318"/>
                <a:gd name="connsiteY79" fmla="*/ 1228344 h 1903856"/>
                <a:gd name="connsiteX80" fmla="*/ 3921538 w 7118318"/>
                <a:gd name="connsiteY80" fmla="*/ 1228439 h 1903856"/>
                <a:gd name="connsiteX81" fmla="*/ 3883533 w 7118318"/>
                <a:gd name="connsiteY81" fmla="*/ 1227487 h 1903856"/>
                <a:gd name="connsiteX82" fmla="*/ 3845624 w 7118318"/>
                <a:gd name="connsiteY82" fmla="*/ 1225391 h 1903856"/>
                <a:gd name="connsiteX83" fmla="*/ 3807714 w 7118318"/>
                <a:gd name="connsiteY83" fmla="*/ 1222248 h 1903856"/>
                <a:gd name="connsiteX84" fmla="*/ 3769805 w 7118318"/>
                <a:gd name="connsiteY84" fmla="*/ 1218248 h 1903856"/>
                <a:gd name="connsiteX85" fmla="*/ 3731990 w 7118318"/>
                <a:gd name="connsiteY85" fmla="*/ 1213295 h 1903856"/>
                <a:gd name="connsiteX86" fmla="*/ 3694271 w 7118318"/>
                <a:gd name="connsiteY86" fmla="*/ 1207579 h 1903856"/>
                <a:gd name="connsiteX87" fmla="*/ 3656552 w 7118318"/>
                <a:gd name="connsiteY87" fmla="*/ 1201007 h 1903856"/>
                <a:gd name="connsiteX88" fmla="*/ 3618929 w 7118318"/>
                <a:gd name="connsiteY88" fmla="*/ 1193768 h 1903856"/>
                <a:gd name="connsiteX89" fmla="*/ 3581400 w 7118318"/>
                <a:gd name="connsiteY89" fmla="*/ 1185862 h 1903856"/>
                <a:gd name="connsiteX90" fmla="*/ 3543776 w 7118318"/>
                <a:gd name="connsiteY90" fmla="*/ 1177290 h 1903856"/>
                <a:gd name="connsiteX91" fmla="*/ 3506343 w 7118318"/>
                <a:gd name="connsiteY91" fmla="*/ 1168241 h 1903856"/>
                <a:gd name="connsiteX92" fmla="*/ 3468910 w 7118318"/>
                <a:gd name="connsiteY92" fmla="*/ 1158621 h 1903856"/>
                <a:gd name="connsiteX93" fmla="*/ 3431477 w 7118318"/>
                <a:gd name="connsiteY93" fmla="*/ 1148620 h 1903856"/>
                <a:gd name="connsiteX94" fmla="*/ 3394139 w 7118318"/>
                <a:gd name="connsiteY94" fmla="*/ 1138142 h 1903856"/>
                <a:gd name="connsiteX95" fmla="*/ 3356896 w 7118318"/>
                <a:gd name="connsiteY95" fmla="*/ 1127284 h 1903856"/>
                <a:gd name="connsiteX96" fmla="*/ 3319653 w 7118318"/>
                <a:gd name="connsiteY96" fmla="*/ 1116140 h 1903856"/>
                <a:gd name="connsiteX97" fmla="*/ 3282410 w 7118318"/>
                <a:gd name="connsiteY97" fmla="*/ 1104805 h 1903856"/>
                <a:gd name="connsiteX98" fmla="*/ 3245358 w 7118318"/>
                <a:gd name="connsiteY98" fmla="*/ 1093184 h 1903856"/>
                <a:gd name="connsiteX99" fmla="*/ 3208211 w 7118318"/>
                <a:gd name="connsiteY99" fmla="*/ 1081373 h 1903856"/>
                <a:gd name="connsiteX100" fmla="*/ 3171254 w 7118318"/>
                <a:gd name="connsiteY100" fmla="*/ 1069467 h 1903856"/>
                <a:gd name="connsiteX101" fmla="*/ 3134201 w 7118318"/>
                <a:gd name="connsiteY101" fmla="*/ 1057466 h 1903856"/>
                <a:gd name="connsiteX102" fmla="*/ 3097340 w 7118318"/>
                <a:gd name="connsiteY102" fmla="*/ 1045464 h 1903856"/>
                <a:gd name="connsiteX103" fmla="*/ 3060383 w 7118318"/>
                <a:gd name="connsiteY103" fmla="*/ 1033462 h 1903856"/>
                <a:gd name="connsiteX104" fmla="*/ 3023616 w 7118318"/>
                <a:gd name="connsiteY104" fmla="*/ 1021461 h 1903856"/>
                <a:gd name="connsiteX105" fmla="*/ 2986754 w 7118318"/>
                <a:gd name="connsiteY105" fmla="*/ 1009555 h 1903856"/>
                <a:gd name="connsiteX106" fmla="*/ 2950083 w 7118318"/>
                <a:gd name="connsiteY106" fmla="*/ 997744 h 1903856"/>
                <a:gd name="connsiteX107" fmla="*/ 2913412 w 7118318"/>
                <a:gd name="connsiteY107" fmla="*/ 986123 h 1903856"/>
                <a:gd name="connsiteX108" fmla="*/ 2876741 w 7118318"/>
                <a:gd name="connsiteY108" fmla="*/ 974693 h 1903856"/>
                <a:gd name="connsiteX109" fmla="*/ 2840165 w 7118318"/>
                <a:gd name="connsiteY109" fmla="*/ 963454 h 1903856"/>
                <a:gd name="connsiteX110" fmla="*/ 2803589 w 7118318"/>
                <a:gd name="connsiteY110" fmla="*/ 952500 h 1903856"/>
                <a:gd name="connsiteX111" fmla="*/ 2767108 w 7118318"/>
                <a:gd name="connsiteY111" fmla="*/ 941832 h 1903856"/>
                <a:gd name="connsiteX112" fmla="*/ 2730722 w 7118318"/>
                <a:gd name="connsiteY112" fmla="*/ 931450 h 1903856"/>
                <a:gd name="connsiteX113" fmla="*/ 2694337 w 7118318"/>
                <a:gd name="connsiteY113" fmla="*/ 921544 h 1903856"/>
                <a:gd name="connsiteX114" fmla="*/ 2657951 w 7118318"/>
                <a:gd name="connsiteY114" fmla="*/ 911924 h 1903856"/>
                <a:gd name="connsiteX115" fmla="*/ 2621661 w 7118318"/>
                <a:gd name="connsiteY115" fmla="*/ 902779 h 1903856"/>
                <a:gd name="connsiteX116" fmla="*/ 2585466 w 7118318"/>
                <a:gd name="connsiteY116" fmla="*/ 894016 h 1903856"/>
                <a:gd name="connsiteX117" fmla="*/ 2549271 w 7118318"/>
                <a:gd name="connsiteY117" fmla="*/ 885825 h 1903856"/>
                <a:gd name="connsiteX118" fmla="*/ 2513076 w 7118318"/>
                <a:gd name="connsiteY118" fmla="*/ 878110 h 1903856"/>
                <a:gd name="connsiteX119" fmla="*/ 2476976 w 7118318"/>
                <a:gd name="connsiteY119" fmla="*/ 870871 h 1903856"/>
                <a:gd name="connsiteX120" fmla="*/ 2440972 w 7118318"/>
                <a:gd name="connsiteY120" fmla="*/ 864299 h 1903856"/>
                <a:gd name="connsiteX121" fmla="*/ 2404967 w 7118318"/>
                <a:gd name="connsiteY121" fmla="*/ 858203 h 1903856"/>
                <a:gd name="connsiteX122" fmla="*/ 2368963 w 7118318"/>
                <a:gd name="connsiteY122" fmla="*/ 852773 h 1903856"/>
                <a:gd name="connsiteX123" fmla="*/ 2333054 w 7118318"/>
                <a:gd name="connsiteY123" fmla="*/ 848011 h 1903856"/>
                <a:gd name="connsiteX124" fmla="*/ 2297240 w 7118318"/>
                <a:gd name="connsiteY124" fmla="*/ 843820 h 1903856"/>
                <a:gd name="connsiteX125" fmla="*/ 2261426 w 7118318"/>
                <a:gd name="connsiteY125" fmla="*/ 840391 h 1903856"/>
                <a:gd name="connsiteX126" fmla="*/ 2225612 w 7118318"/>
                <a:gd name="connsiteY126" fmla="*/ 837628 h 1903856"/>
                <a:gd name="connsiteX127" fmla="*/ 2189893 w 7118318"/>
                <a:gd name="connsiteY127" fmla="*/ 835533 h 1903856"/>
                <a:gd name="connsiteX128" fmla="*/ 2154269 w 7118318"/>
                <a:gd name="connsiteY128" fmla="*/ 834199 h 1903856"/>
                <a:gd name="connsiteX129" fmla="*/ 2118646 w 7118318"/>
                <a:gd name="connsiteY129" fmla="*/ 833628 h 1903856"/>
                <a:gd name="connsiteX130" fmla="*/ 2083022 w 7118318"/>
                <a:gd name="connsiteY130" fmla="*/ 833819 h 1903856"/>
                <a:gd name="connsiteX131" fmla="*/ 2047494 w 7118318"/>
                <a:gd name="connsiteY131" fmla="*/ 834771 h 1903856"/>
                <a:gd name="connsiteX132" fmla="*/ 2011966 w 7118318"/>
                <a:gd name="connsiteY132" fmla="*/ 836486 h 1903856"/>
                <a:gd name="connsiteX133" fmla="*/ 1976533 w 7118318"/>
                <a:gd name="connsiteY133" fmla="*/ 839057 h 1903856"/>
                <a:gd name="connsiteX134" fmla="*/ 1941195 w 7118318"/>
                <a:gd name="connsiteY134" fmla="*/ 842486 h 1903856"/>
                <a:gd name="connsiteX135" fmla="*/ 1905762 w 7118318"/>
                <a:gd name="connsiteY135" fmla="*/ 846773 h 1903856"/>
                <a:gd name="connsiteX136" fmla="*/ 1870520 w 7118318"/>
                <a:gd name="connsiteY136" fmla="*/ 851821 h 1903856"/>
                <a:gd name="connsiteX137" fmla="*/ 1835182 w 7118318"/>
                <a:gd name="connsiteY137" fmla="*/ 857821 h 1903856"/>
                <a:gd name="connsiteX138" fmla="*/ 1800035 w 7118318"/>
                <a:gd name="connsiteY138" fmla="*/ 864679 h 1903856"/>
                <a:gd name="connsiteX139" fmla="*/ 1764792 w 7118318"/>
                <a:gd name="connsiteY139" fmla="*/ 872395 h 1903856"/>
                <a:gd name="connsiteX140" fmla="*/ 1729645 w 7118318"/>
                <a:gd name="connsiteY140" fmla="*/ 880967 h 1903856"/>
                <a:gd name="connsiteX141" fmla="*/ 1694593 w 7118318"/>
                <a:gd name="connsiteY141" fmla="*/ 890492 h 1903856"/>
                <a:gd name="connsiteX142" fmla="*/ 1659541 w 7118318"/>
                <a:gd name="connsiteY142" fmla="*/ 900874 h 1903856"/>
                <a:gd name="connsiteX143" fmla="*/ 1624584 w 7118318"/>
                <a:gd name="connsiteY143" fmla="*/ 912209 h 1903856"/>
                <a:gd name="connsiteX144" fmla="*/ 1589627 w 7118318"/>
                <a:gd name="connsiteY144" fmla="*/ 924401 h 1903856"/>
                <a:gd name="connsiteX145" fmla="*/ 1554671 w 7118318"/>
                <a:gd name="connsiteY145" fmla="*/ 937641 h 1903856"/>
                <a:gd name="connsiteX146" fmla="*/ 1519809 w 7118318"/>
                <a:gd name="connsiteY146" fmla="*/ 951643 h 1903856"/>
                <a:gd name="connsiteX147" fmla="*/ 1484948 w 7118318"/>
                <a:gd name="connsiteY147" fmla="*/ 966692 h 1903856"/>
                <a:gd name="connsiteX148" fmla="*/ 1450181 w 7118318"/>
                <a:gd name="connsiteY148" fmla="*/ 982599 h 1903856"/>
                <a:gd name="connsiteX149" fmla="*/ 1415415 w 7118318"/>
                <a:gd name="connsiteY149" fmla="*/ 999458 h 1903856"/>
                <a:gd name="connsiteX150" fmla="*/ 1380744 w 7118318"/>
                <a:gd name="connsiteY150" fmla="*/ 1017270 h 1903856"/>
                <a:gd name="connsiteX151" fmla="*/ 1346073 w 7118318"/>
                <a:gd name="connsiteY151" fmla="*/ 1036034 h 1903856"/>
                <a:gd name="connsiteX152" fmla="*/ 1311497 w 7118318"/>
                <a:gd name="connsiteY152" fmla="*/ 1055656 h 1903856"/>
                <a:gd name="connsiteX153" fmla="*/ 1276922 w 7118318"/>
                <a:gd name="connsiteY153" fmla="*/ 1076230 h 1903856"/>
                <a:gd name="connsiteX154" fmla="*/ 1242346 w 7118318"/>
                <a:gd name="connsiteY154" fmla="*/ 1097756 h 1903856"/>
                <a:gd name="connsiteX155" fmla="*/ 1207865 w 7118318"/>
                <a:gd name="connsiteY155" fmla="*/ 1120235 h 1903856"/>
                <a:gd name="connsiteX156" fmla="*/ 1173480 w 7118318"/>
                <a:gd name="connsiteY156" fmla="*/ 1143571 h 1903856"/>
                <a:gd name="connsiteX157" fmla="*/ 1139000 w 7118318"/>
                <a:gd name="connsiteY157" fmla="*/ 1167765 h 1903856"/>
                <a:gd name="connsiteX158" fmla="*/ 1104710 w 7118318"/>
                <a:gd name="connsiteY158" fmla="*/ 1193006 h 1903856"/>
                <a:gd name="connsiteX159" fmla="*/ 1070324 w 7118318"/>
                <a:gd name="connsiteY159" fmla="*/ 1219010 h 1903856"/>
                <a:gd name="connsiteX160" fmla="*/ 1036034 w 7118318"/>
                <a:gd name="connsiteY160" fmla="*/ 1245965 h 1903856"/>
                <a:gd name="connsiteX161" fmla="*/ 1001840 w 7118318"/>
                <a:gd name="connsiteY161" fmla="*/ 1273778 h 1903856"/>
                <a:gd name="connsiteX162" fmla="*/ 967645 w 7118318"/>
                <a:gd name="connsiteY162" fmla="*/ 1302544 h 1903856"/>
                <a:gd name="connsiteX163" fmla="*/ 933450 w 7118318"/>
                <a:gd name="connsiteY163" fmla="*/ 1332071 h 1903856"/>
                <a:gd name="connsiteX164" fmla="*/ 899351 w 7118318"/>
                <a:gd name="connsiteY164" fmla="*/ 1362456 h 1903856"/>
                <a:gd name="connsiteX165" fmla="*/ 865251 w 7118318"/>
                <a:gd name="connsiteY165" fmla="*/ 1393793 h 1903856"/>
                <a:gd name="connsiteX166" fmla="*/ 831247 w 7118318"/>
                <a:gd name="connsiteY166" fmla="*/ 1425797 h 1903856"/>
                <a:gd name="connsiteX167" fmla="*/ 797243 w 7118318"/>
                <a:gd name="connsiteY167" fmla="*/ 1458754 h 1903856"/>
                <a:gd name="connsiteX168" fmla="*/ 763238 w 7118318"/>
                <a:gd name="connsiteY168" fmla="*/ 1492282 h 1903856"/>
                <a:gd name="connsiteX169" fmla="*/ 729329 w 7118318"/>
                <a:gd name="connsiteY169" fmla="*/ 1525238 h 1903856"/>
                <a:gd name="connsiteX170" fmla="*/ 695516 w 7118318"/>
                <a:gd name="connsiteY170" fmla="*/ 1556957 h 1903856"/>
                <a:gd name="connsiteX171" fmla="*/ 661702 w 7118318"/>
                <a:gd name="connsiteY171" fmla="*/ 1587532 h 1903856"/>
                <a:gd name="connsiteX172" fmla="*/ 627888 w 7118318"/>
                <a:gd name="connsiteY172" fmla="*/ 1616964 h 1903856"/>
                <a:gd name="connsiteX173" fmla="*/ 594170 w 7118318"/>
                <a:gd name="connsiteY173" fmla="*/ 1645063 h 1903856"/>
                <a:gd name="connsiteX174" fmla="*/ 560451 w 7118318"/>
                <a:gd name="connsiteY174" fmla="*/ 1671923 h 1903856"/>
                <a:gd name="connsiteX175" fmla="*/ 526828 w 7118318"/>
                <a:gd name="connsiteY175" fmla="*/ 1697450 h 1903856"/>
                <a:gd name="connsiteX176" fmla="*/ 493205 w 7118318"/>
                <a:gd name="connsiteY176" fmla="*/ 1721549 h 1903856"/>
                <a:gd name="connsiteX177" fmla="*/ 459677 w 7118318"/>
                <a:gd name="connsiteY177" fmla="*/ 1744313 h 1903856"/>
                <a:gd name="connsiteX178" fmla="*/ 426149 w 7118318"/>
                <a:gd name="connsiteY178" fmla="*/ 1765744 h 1903856"/>
                <a:gd name="connsiteX179" fmla="*/ 392621 w 7118318"/>
                <a:gd name="connsiteY179" fmla="*/ 1785652 h 1903856"/>
                <a:gd name="connsiteX180" fmla="*/ 359283 w 7118318"/>
                <a:gd name="connsiteY180" fmla="*/ 1804035 h 1903856"/>
                <a:gd name="connsiteX181" fmla="*/ 325850 w 7118318"/>
                <a:gd name="connsiteY181" fmla="*/ 1820990 h 1903856"/>
                <a:gd name="connsiteX182" fmla="*/ 292513 w 7118318"/>
                <a:gd name="connsiteY182" fmla="*/ 1836420 h 1903856"/>
                <a:gd name="connsiteX183" fmla="*/ 259271 w 7118318"/>
                <a:gd name="connsiteY183" fmla="*/ 1850326 h 1903856"/>
                <a:gd name="connsiteX184" fmla="*/ 226028 w 7118318"/>
                <a:gd name="connsiteY184" fmla="*/ 1862614 h 1903856"/>
                <a:gd name="connsiteX185" fmla="*/ 192786 w 7118318"/>
                <a:gd name="connsiteY185" fmla="*/ 1873377 h 1903856"/>
                <a:gd name="connsiteX186" fmla="*/ 159639 w 7118318"/>
                <a:gd name="connsiteY186" fmla="*/ 1882521 h 1903856"/>
                <a:gd name="connsiteX187" fmla="*/ 126587 w 7118318"/>
                <a:gd name="connsiteY187" fmla="*/ 1890046 h 1903856"/>
                <a:gd name="connsiteX188" fmla="*/ 93440 w 7118318"/>
                <a:gd name="connsiteY188" fmla="*/ 1895951 h 1903856"/>
                <a:gd name="connsiteX189" fmla="*/ 60484 w 7118318"/>
                <a:gd name="connsiteY189" fmla="*/ 1900333 h 1903856"/>
                <a:gd name="connsiteX190" fmla="*/ 27527 w 7118318"/>
                <a:gd name="connsiteY190" fmla="*/ 1903000 h 1903856"/>
                <a:gd name="connsiteX191" fmla="*/ 0 w 7118318"/>
                <a:gd name="connsiteY191" fmla="*/ 1903857 h 190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118318" h="1903856">
                  <a:moveTo>
                    <a:pt x="7118319" y="0"/>
                  </a:moveTo>
                  <a:lnTo>
                    <a:pt x="7092887" y="10477"/>
                  </a:lnTo>
                  <a:lnTo>
                    <a:pt x="7050596" y="27813"/>
                  </a:lnTo>
                  <a:lnTo>
                    <a:pt x="7008304" y="45053"/>
                  </a:lnTo>
                  <a:lnTo>
                    <a:pt x="6966109" y="62294"/>
                  </a:lnTo>
                  <a:lnTo>
                    <a:pt x="6923913" y="79343"/>
                  </a:lnTo>
                  <a:lnTo>
                    <a:pt x="6881717" y="96393"/>
                  </a:lnTo>
                  <a:lnTo>
                    <a:pt x="6839712" y="113348"/>
                  </a:lnTo>
                  <a:lnTo>
                    <a:pt x="6797707" y="130302"/>
                  </a:lnTo>
                  <a:lnTo>
                    <a:pt x="6755797" y="147066"/>
                  </a:lnTo>
                  <a:lnTo>
                    <a:pt x="6713887" y="163830"/>
                  </a:lnTo>
                  <a:lnTo>
                    <a:pt x="6672072" y="180594"/>
                  </a:lnTo>
                  <a:lnTo>
                    <a:pt x="6630353" y="197167"/>
                  </a:lnTo>
                  <a:lnTo>
                    <a:pt x="6588633" y="213741"/>
                  </a:lnTo>
                  <a:lnTo>
                    <a:pt x="6547009" y="230315"/>
                  </a:lnTo>
                  <a:lnTo>
                    <a:pt x="6505385" y="246793"/>
                  </a:lnTo>
                  <a:lnTo>
                    <a:pt x="6463856" y="263176"/>
                  </a:lnTo>
                  <a:lnTo>
                    <a:pt x="6422422" y="279559"/>
                  </a:lnTo>
                  <a:lnTo>
                    <a:pt x="6380988" y="295942"/>
                  </a:lnTo>
                  <a:lnTo>
                    <a:pt x="6339650" y="312229"/>
                  </a:lnTo>
                  <a:lnTo>
                    <a:pt x="6298407" y="328422"/>
                  </a:lnTo>
                  <a:lnTo>
                    <a:pt x="6257163" y="344710"/>
                  </a:lnTo>
                  <a:lnTo>
                    <a:pt x="6215920" y="360902"/>
                  </a:lnTo>
                  <a:lnTo>
                    <a:pt x="6174772" y="377095"/>
                  </a:lnTo>
                  <a:lnTo>
                    <a:pt x="6133720" y="393192"/>
                  </a:lnTo>
                  <a:lnTo>
                    <a:pt x="6092762" y="409385"/>
                  </a:lnTo>
                  <a:lnTo>
                    <a:pt x="6051804" y="425482"/>
                  </a:lnTo>
                  <a:lnTo>
                    <a:pt x="6010847" y="441579"/>
                  </a:lnTo>
                  <a:lnTo>
                    <a:pt x="5970079" y="457676"/>
                  </a:lnTo>
                  <a:lnTo>
                    <a:pt x="5929217" y="473773"/>
                  </a:lnTo>
                  <a:lnTo>
                    <a:pt x="5888546" y="489871"/>
                  </a:lnTo>
                  <a:lnTo>
                    <a:pt x="5847874" y="505968"/>
                  </a:lnTo>
                  <a:lnTo>
                    <a:pt x="5807298" y="522065"/>
                  </a:lnTo>
                  <a:lnTo>
                    <a:pt x="5766721" y="538162"/>
                  </a:lnTo>
                  <a:lnTo>
                    <a:pt x="5726144" y="554260"/>
                  </a:lnTo>
                  <a:lnTo>
                    <a:pt x="5685663" y="570357"/>
                  </a:lnTo>
                  <a:lnTo>
                    <a:pt x="5645373" y="586549"/>
                  </a:lnTo>
                  <a:lnTo>
                    <a:pt x="5604987" y="602742"/>
                  </a:lnTo>
                  <a:lnTo>
                    <a:pt x="5564696" y="618935"/>
                  </a:lnTo>
                  <a:lnTo>
                    <a:pt x="5524500" y="635127"/>
                  </a:lnTo>
                  <a:lnTo>
                    <a:pt x="5484304" y="651320"/>
                  </a:lnTo>
                  <a:lnTo>
                    <a:pt x="5444205" y="667607"/>
                  </a:lnTo>
                  <a:lnTo>
                    <a:pt x="5404200" y="683990"/>
                  </a:lnTo>
                  <a:lnTo>
                    <a:pt x="5364194" y="700278"/>
                  </a:lnTo>
                  <a:lnTo>
                    <a:pt x="5324189" y="716756"/>
                  </a:lnTo>
                  <a:lnTo>
                    <a:pt x="5284279" y="733139"/>
                  </a:lnTo>
                  <a:lnTo>
                    <a:pt x="5244465" y="749713"/>
                  </a:lnTo>
                  <a:lnTo>
                    <a:pt x="5204651" y="766286"/>
                  </a:lnTo>
                  <a:lnTo>
                    <a:pt x="5164932" y="782860"/>
                  </a:lnTo>
                  <a:lnTo>
                    <a:pt x="5125307" y="799528"/>
                  </a:lnTo>
                  <a:lnTo>
                    <a:pt x="5085683" y="816292"/>
                  </a:lnTo>
                  <a:lnTo>
                    <a:pt x="5046060" y="833152"/>
                  </a:lnTo>
                  <a:lnTo>
                    <a:pt x="5006531" y="850011"/>
                  </a:lnTo>
                  <a:lnTo>
                    <a:pt x="4967097" y="867061"/>
                  </a:lnTo>
                  <a:lnTo>
                    <a:pt x="4927663" y="884111"/>
                  </a:lnTo>
                  <a:lnTo>
                    <a:pt x="4888326" y="901256"/>
                  </a:lnTo>
                  <a:lnTo>
                    <a:pt x="4849083" y="918496"/>
                  </a:lnTo>
                  <a:lnTo>
                    <a:pt x="4809840" y="935831"/>
                  </a:lnTo>
                  <a:lnTo>
                    <a:pt x="4770597" y="953262"/>
                  </a:lnTo>
                  <a:lnTo>
                    <a:pt x="4731449" y="970788"/>
                  </a:lnTo>
                  <a:lnTo>
                    <a:pt x="4692396" y="988409"/>
                  </a:lnTo>
                  <a:lnTo>
                    <a:pt x="4653344" y="1006126"/>
                  </a:lnTo>
                  <a:lnTo>
                    <a:pt x="4614386" y="1023937"/>
                  </a:lnTo>
                  <a:lnTo>
                    <a:pt x="4575429" y="1041940"/>
                  </a:lnTo>
                  <a:lnTo>
                    <a:pt x="4536567" y="1060037"/>
                  </a:lnTo>
                  <a:lnTo>
                    <a:pt x="4497705" y="1078230"/>
                  </a:lnTo>
                  <a:lnTo>
                    <a:pt x="4458939" y="1096613"/>
                  </a:lnTo>
                  <a:lnTo>
                    <a:pt x="4420267" y="1115092"/>
                  </a:lnTo>
                  <a:lnTo>
                    <a:pt x="4381596" y="1133570"/>
                  </a:lnTo>
                  <a:lnTo>
                    <a:pt x="4342924" y="1150525"/>
                  </a:lnTo>
                  <a:lnTo>
                    <a:pt x="4304348" y="1165574"/>
                  </a:lnTo>
                  <a:lnTo>
                    <a:pt x="4265867" y="1178814"/>
                  </a:lnTo>
                  <a:lnTo>
                    <a:pt x="4227386" y="1190339"/>
                  </a:lnTo>
                  <a:lnTo>
                    <a:pt x="4189000" y="1200245"/>
                  </a:lnTo>
                  <a:lnTo>
                    <a:pt x="4150614" y="1208437"/>
                  </a:lnTo>
                  <a:lnTo>
                    <a:pt x="4112324" y="1215200"/>
                  </a:lnTo>
                  <a:lnTo>
                    <a:pt x="4074033" y="1220533"/>
                  </a:lnTo>
                  <a:lnTo>
                    <a:pt x="4035838" y="1224439"/>
                  </a:lnTo>
                  <a:lnTo>
                    <a:pt x="3997738" y="1227011"/>
                  </a:lnTo>
                  <a:lnTo>
                    <a:pt x="3959542" y="1228344"/>
                  </a:lnTo>
                  <a:lnTo>
                    <a:pt x="3921538" y="1228439"/>
                  </a:lnTo>
                  <a:lnTo>
                    <a:pt x="3883533" y="1227487"/>
                  </a:lnTo>
                  <a:lnTo>
                    <a:pt x="3845624" y="1225391"/>
                  </a:lnTo>
                  <a:lnTo>
                    <a:pt x="3807714" y="1222248"/>
                  </a:lnTo>
                  <a:lnTo>
                    <a:pt x="3769805" y="1218248"/>
                  </a:lnTo>
                  <a:lnTo>
                    <a:pt x="3731990" y="1213295"/>
                  </a:lnTo>
                  <a:lnTo>
                    <a:pt x="3694271" y="1207579"/>
                  </a:lnTo>
                  <a:lnTo>
                    <a:pt x="3656552" y="1201007"/>
                  </a:lnTo>
                  <a:lnTo>
                    <a:pt x="3618929" y="1193768"/>
                  </a:lnTo>
                  <a:lnTo>
                    <a:pt x="3581400" y="1185862"/>
                  </a:lnTo>
                  <a:lnTo>
                    <a:pt x="3543776" y="1177290"/>
                  </a:lnTo>
                  <a:lnTo>
                    <a:pt x="3506343" y="1168241"/>
                  </a:lnTo>
                  <a:lnTo>
                    <a:pt x="3468910" y="1158621"/>
                  </a:lnTo>
                  <a:lnTo>
                    <a:pt x="3431477" y="1148620"/>
                  </a:lnTo>
                  <a:lnTo>
                    <a:pt x="3394139" y="1138142"/>
                  </a:lnTo>
                  <a:lnTo>
                    <a:pt x="3356896" y="1127284"/>
                  </a:lnTo>
                  <a:lnTo>
                    <a:pt x="3319653" y="1116140"/>
                  </a:lnTo>
                  <a:lnTo>
                    <a:pt x="3282410" y="1104805"/>
                  </a:lnTo>
                  <a:lnTo>
                    <a:pt x="3245358" y="1093184"/>
                  </a:lnTo>
                  <a:lnTo>
                    <a:pt x="3208211" y="1081373"/>
                  </a:lnTo>
                  <a:lnTo>
                    <a:pt x="3171254" y="1069467"/>
                  </a:lnTo>
                  <a:lnTo>
                    <a:pt x="3134201" y="1057466"/>
                  </a:lnTo>
                  <a:lnTo>
                    <a:pt x="3097340" y="1045464"/>
                  </a:lnTo>
                  <a:lnTo>
                    <a:pt x="3060383" y="1033462"/>
                  </a:lnTo>
                  <a:lnTo>
                    <a:pt x="3023616" y="1021461"/>
                  </a:lnTo>
                  <a:lnTo>
                    <a:pt x="2986754" y="1009555"/>
                  </a:lnTo>
                  <a:lnTo>
                    <a:pt x="2950083" y="997744"/>
                  </a:lnTo>
                  <a:lnTo>
                    <a:pt x="2913412" y="986123"/>
                  </a:lnTo>
                  <a:lnTo>
                    <a:pt x="2876741" y="974693"/>
                  </a:lnTo>
                  <a:lnTo>
                    <a:pt x="2840165" y="963454"/>
                  </a:lnTo>
                  <a:lnTo>
                    <a:pt x="2803589" y="952500"/>
                  </a:lnTo>
                  <a:lnTo>
                    <a:pt x="2767108" y="941832"/>
                  </a:lnTo>
                  <a:lnTo>
                    <a:pt x="2730722" y="931450"/>
                  </a:lnTo>
                  <a:lnTo>
                    <a:pt x="2694337" y="921544"/>
                  </a:lnTo>
                  <a:lnTo>
                    <a:pt x="2657951" y="911924"/>
                  </a:lnTo>
                  <a:lnTo>
                    <a:pt x="2621661" y="902779"/>
                  </a:lnTo>
                  <a:lnTo>
                    <a:pt x="2585466" y="894016"/>
                  </a:lnTo>
                  <a:lnTo>
                    <a:pt x="2549271" y="885825"/>
                  </a:lnTo>
                  <a:lnTo>
                    <a:pt x="2513076" y="878110"/>
                  </a:lnTo>
                  <a:lnTo>
                    <a:pt x="2476976" y="870871"/>
                  </a:lnTo>
                  <a:lnTo>
                    <a:pt x="2440972" y="864299"/>
                  </a:lnTo>
                  <a:lnTo>
                    <a:pt x="2404967" y="858203"/>
                  </a:lnTo>
                  <a:lnTo>
                    <a:pt x="2368963" y="852773"/>
                  </a:lnTo>
                  <a:lnTo>
                    <a:pt x="2333054" y="848011"/>
                  </a:lnTo>
                  <a:lnTo>
                    <a:pt x="2297240" y="843820"/>
                  </a:lnTo>
                  <a:lnTo>
                    <a:pt x="2261426" y="840391"/>
                  </a:lnTo>
                  <a:lnTo>
                    <a:pt x="2225612" y="837628"/>
                  </a:lnTo>
                  <a:lnTo>
                    <a:pt x="2189893" y="835533"/>
                  </a:lnTo>
                  <a:lnTo>
                    <a:pt x="2154269" y="834199"/>
                  </a:lnTo>
                  <a:lnTo>
                    <a:pt x="2118646" y="833628"/>
                  </a:lnTo>
                  <a:lnTo>
                    <a:pt x="2083022" y="833819"/>
                  </a:lnTo>
                  <a:lnTo>
                    <a:pt x="2047494" y="834771"/>
                  </a:lnTo>
                  <a:lnTo>
                    <a:pt x="2011966" y="836486"/>
                  </a:lnTo>
                  <a:lnTo>
                    <a:pt x="1976533" y="839057"/>
                  </a:lnTo>
                  <a:lnTo>
                    <a:pt x="1941195" y="842486"/>
                  </a:lnTo>
                  <a:lnTo>
                    <a:pt x="1905762" y="846773"/>
                  </a:lnTo>
                  <a:lnTo>
                    <a:pt x="1870520" y="851821"/>
                  </a:lnTo>
                  <a:lnTo>
                    <a:pt x="1835182" y="857821"/>
                  </a:lnTo>
                  <a:lnTo>
                    <a:pt x="1800035" y="864679"/>
                  </a:lnTo>
                  <a:lnTo>
                    <a:pt x="1764792" y="872395"/>
                  </a:lnTo>
                  <a:lnTo>
                    <a:pt x="1729645" y="880967"/>
                  </a:lnTo>
                  <a:lnTo>
                    <a:pt x="1694593" y="890492"/>
                  </a:lnTo>
                  <a:lnTo>
                    <a:pt x="1659541" y="900874"/>
                  </a:lnTo>
                  <a:lnTo>
                    <a:pt x="1624584" y="912209"/>
                  </a:lnTo>
                  <a:lnTo>
                    <a:pt x="1589627" y="924401"/>
                  </a:lnTo>
                  <a:lnTo>
                    <a:pt x="1554671" y="937641"/>
                  </a:lnTo>
                  <a:lnTo>
                    <a:pt x="1519809" y="951643"/>
                  </a:lnTo>
                  <a:lnTo>
                    <a:pt x="1484948" y="966692"/>
                  </a:lnTo>
                  <a:lnTo>
                    <a:pt x="1450181" y="982599"/>
                  </a:lnTo>
                  <a:lnTo>
                    <a:pt x="1415415" y="999458"/>
                  </a:lnTo>
                  <a:lnTo>
                    <a:pt x="1380744" y="1017270"/>
                  </a:lnTo>
                  <a:lnTo>
                    <a:pt x="1346073" y="1036034"/>
                  </a:lnTo>
                  <a:lnTo>
                    <a:pt x="1311497" y="1055656"/>
                  </a:lnTo>
                  <a:lnTo>
                    <a:pt x="1276922" y="1076230"/>
                  </a:lnTo>
                  <a:lnTo>
                    <a:pt x="1242346" y="1097756"/>
                  </a:lnTo>
                  <a:lnTo>
                    <a:pt x="1207865" y="1120235"/>
                  </a:lnTo>
                  <a:lnTo>
                    <a:pt x="1173480" y="1143571"/>
                  </a:lnTo>
                  <a:lnTo>
                    <a:pt x="1139000" y="1167765"/>
                  </a:lnTo>
                  <a:lnTo>
                    <a:pt x="1104710" y="1193006"/>
                  </a:lnTo>
                  <a:lnTo>
                    <a:pt x="1070324" y="1219010"/>
                  </a:lnTo>
                  <a:lnTo>
                    <a:pt x="1036034" y="1245965"/>
                  </a:lnTo>
                  <a:lnTo>
                    <a:pt x="1001840" y="1273778"/>
                  </a:lnTo>
                  <a:lnTo>
                    <a:pt x="967645" y="1302544"/>
                  </a:lnTo>
                  <a:lnTo>
                    <a:pt x="933450" y="1332071"/>
                  </a:lnTo>
                  <a:lnTo>
                    <a:pt x="899351" y="1362456"/>
                  </a:lnTo>
                  <a:lnTo>
                    <a:pt x="865251" y="1393793"/>
                  </a:lnTo>
                  <a:lnTo>
                    <a:pt x="831247" y="1425797"/>
                  </a:lnTo>
                  <a:lnTo>
                    <a:pt x="797243" y="1458754"/>
                  </a:lnTo>
                  <a:lnTo>
                    <a:pt x="763238" y="1492282"/>
                  </a:lnTo>
                  <a:lnTo>
                    <a:pt x="729329" y="1525238"/>
                  </a:lnTo>
                  <a:lnTo>
                    <a:pt x="695516" y="1556957"/>
                  </a:lnTo>
                  <a:lnTo>
                    <a:pt x="661702" y="1587532"/>
                  </a:lnTo>
                  <a:lnTo>
                    <a:pt x="627888" y="1616964"/>
                  </a:lnTo>
                  <a:lnTo>
                    <a:pt x="594170" y="1645063"/>
                  </a:lnTo>
                  <a:lnTo>
                    <a:pt x="560451" y="1671923"/>
                  </a:lnTo>
                  <a:lnTo>
                    <a:pt x="526828" y="1697450"/>
                  </a:lnTo>
                  <a:lnTo>
                    <a:pt x="493205" y="1721549"/>
                  </a:lnTo>
                  <a:lnTo>
                    <a:pt x="459677" y="1744313"/>
                  </a:lnTo>
                  <a:lnTo>
                    <a:pt x="426149" y="1765744"/>
                  </a:lnTo>
                  <a:lnTo>
                    <a:pt x="392621" y="1785652"/>
                  </a:lnTo>
                  <a:lnTo>
                    <a:pt x="359283" y="1804035"/>
                  </a:lnTo>
                  <a:lnTo>
                    <a:pt x="325850" y="1820990"/>
                  </a:lnTo>
                  <a:lnTo>
                    <a:pt x="292513" y="1836420"/>
                  </a:lnTo>
                  <a:lnTo>
                    <a:pt x="259271" y="1850326"/>
                  </a:lnTo>
                  <a:lnTo>
                    <a:pt x="226028" y="1862614"/>
                  </a:lnTo>
                  <a:lnTo>
                    <a:pt x="192786" y="1873377"/>
                  </a:lnTo>
                  <a:lnTo>
                    <a:pt x="159639" y="1882521"/>
                  </a:lnTo>
                  <a:lnTo>
                    <a:pt x="126587" y="1890046"/>
                  </a:lnTo>
                  <a:lnTo>
                    <a:pt x="93440" y="1895951"/>
                  </a:lnTo>
                  <a:lnTo>
                    <a:pt x="60484" y="1900333"/>
                  </a:lnTo>
                  <a:lnTo>
                    <a:pt x="27527" y="1903000"/>
                  </a:lnTo>
                  <a:lnTo>
                    <a:pt x="0" y="1903857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664019" y="1090253"/>
              <a:ext cx="7118318" cy="1936527"/>
            </a:xfrm>
            <a:custGeom>
              <a:avLst/>
              <a:gdLst>
                <a:gd name="connsiteX0" fmla="*/ 7118319 w 7118318"/>
                <a:gd name="connsiteY0" fmla="*/ 0 h 1936527"/>
                <a:gd name="connsiteX1" fmla="*/ 7079742 w 7118318"/>
                <a:gd name="connsiteY1" fmla="*/ 15335 h 1936527"/>
                <a:gd name="connsiteX2" fmla="*/ 7036975 w 7118318"/>
                <a:gd name="connsiteY2" fmla="*/ 32194 h 1936527"/>
                <a:gd name="connsiteX3" fmla="*/ 6994208 w 7118318"/>
                <a:gd name="connsiteY3" fmla="*/ 48958 h 1936527"/>
                <a:gd name="connsiteX4" fmla="*/ 6951536 w 7118318"/>
                <a:gd name="connsiteY4" fmla="*/ 65722 h 1936527"/>
                <a:gd name="connsiteX5" fmla="*/ 6908959 w 7118318"/>
                <a:gd name="connsiteY5" fmla="*/ 82296 h 1936527"/>
                <a:gd name="connsiteX6" fmla="*/ 6866382 w 7118318"/>
                <a:gd name="connsiteY6" fmla="*/ 98869 h 1936527"/>
                <a:gd name="connsiteX7" fmla="*/ 6823901 w 7118318"/>
                <a:gd name="connsiteY7" fmla="*/ 115348 h 1936527"/>
                <a:gd name="connsiteX8" fmla="*/ 6781420 w 7118318"/>
                <a:gd name="connsiteY8" fmla="*/ 131731 h 1936527"/>
                <a:gd name="connsiteX9" fmla="*/ 6739128 w 7118318"/>
                <a:gd name="connsiteY9" fmla="*/ 148114 h 1936527"/>
                <a:gd name="connsiteX10" fmla="*/ 6696837 w 7118318"/>
                <a:gd name="connsiteY10" fmla="*/ 164306 h 1936527"/>
                <a:gd name="connsiteX11" fmla="*/ 6654546 w 7118318"/>
                <a:gd name="connsiteY11" fmla="*/ 180499 h 1936527"/>
                <a:gd name="connsiteX12" fmla="*/ 6612351 w 7118318"/>
                <a:gd name="connsiteY12" fmla="*/ 196691 h 1936527"/>
                <a:gd name="connsiteX13" fmla="*/ 6570250 w 7118318"/>
                <a:gd name="connsiteY13" fmla="*/ 212788 h 1936527"/>
                <a:gd name="connsiteX14" fmla="*/ 6528150 w 7118318"/>
                <a:gd name="connsiteY14" fmla="*/ 228791 h 1936527"/>
                <a:gd name="connsiteX15" fmla="*/ 6486145 w 7118318"/>
                <a:gd name="connsiteY15" fmla="*/ 244792 h 1936527"/>
                <a:gd name="connsiteX16" fmla="*/ 6444234 w 7118318"/>
                <a:gd name="connsiteY16" fmla="*/ 260794 h 1936527"/>
                <a:gd name="connsiteX17" fmla="*/ 6402324 w 7118318"/>
                <a:gd name="connsiteY17" fmla="*/ 276701 h 1936527"/>
                <a:gd name="connsiteX18" fmla="*/ 6360510 w 7118318"/>
                <a:gd name="connsiteY18" fmla="*/ 292513 h 1936527"/>
                <a:gd name="connsiteX19" fmla="*/ 6318695 w 7118318"/>
                <a:gd name="connsiteY19" fmla="*/ 308419 h 1936527"/>
                <a:gd name="connsiteX20" fmla="*/ 6276975 w 7118318"/>
                <a:gd name="connsiteY20" fmla="*/ 324231 h 1936527"/>
                <a:gd name="connsiteX21" fmla="*/ 6235351 w 7118318"/>
                <a:gd name="connsiteY21" fmla="*/ 340042 h 1936527"/>
                <a:gd name="connsiteX22" fmla="*/ 6193727 w 7118318"/>
                <a:gd name="connsiteY22" fmla="*/ 355759 h 1936527"/>
                <a:gd name="connsiteX23" fmla="*/ 6152198 w 7118318"/>
                <a:gd name="connsiteY23" fmla="*/ 371570 h 1936527"/>
                <a:gd name="connsiteX24" fmla="*/ 6110764 w 7118318"/>
                <a:gd name="connsiteY24" fmla="*/ 387287 h 1936527"/>
                <a:gd name="connsiteX25" fmla="*/ 6069330 w 7118318"/>
                <a:gd name="connsiteY25" fmla="*/ 403098 h 1936527"/>
                <a:gd name="connsiteX26" fmla="*/ 6027896 w 7118318"/>
                <a:gd name="connsiteY26" fmla="*/ 418814 h 1936527"/>
                <a:gd name="connsiteX27" fmla="*/ 5986653 w 7118318"/>
                <a:gd name="connsiteY27" fmla="*/ 434530 h 1936527"/>
                <a:gd name="connsiteX28" fmla="*/ 5945410 w 7118318"/>
                <a:gd name="connsiteY28" fmla="*/ 450247 h 1936527"/>
                <a:gd name="connsiteX29" fmla="*/ 5904262 w 7118318"/>
                <a:gd name="connsiteY29" fmla="*/ 466058 h 1936527"/>
                <a:gd name="connsiteX30" fmla="*/ 5863114 w 7118318"/>
                <a:gd name="connsiteY30" fmla="*/ 481775 h 1936527"/>
                <a:gd name="connsiteX31" fmla="*/ 5821966 w 7118318"/>
                <a:gd name="connsiteY31" fmla="*/ 497586 h 1936527"/>
                <a:gd name="connsiteX32" fmla="*/ 5781008 w 7118318"/>
                <a:gd name="connsiteY32" fmla="*/ 513302 h 1936527"/>
                <a:gd name="connsiteX33" fmla="*/ 5740051 w 7118318"/>
                <a:gd name="connsiteY33" fmla="*/ 529114 h 1936527"/>
                <a:gd name="connsiteX34" fmla="*/ 5699094 w 7118318"/>
                <a:gd name="connsiteY34" fmla="*/ 545021 h 1936527"/>
                <a:gd name="connsiteX35" fmla="*/ 5658231 w 7118318"/>
                <a:gd name="connsiteY35" fmla="*/ 560832 h 1936527"/>
                <a:gd name="connsiteX36" fmla="*/ 5617464 w 7118318"/>
                <a:gd name="connsiteY36" fmla="*/ 576739 h 1936527"/>
                <a:gd name="connsiteX37" fmla="*/ 5576697 w 7118318"/>
                <a:gd name="connsiteY37" fmla="*/ 592741 h 1936527"/>
                <a:gd name="connsiteX38" fmla="*/ 5536026 w 7118318"/>
                <a:gd name="connsiteY38" fmla="*/ 608647 h 1936527"/>
                <a:gd name="connsiteX39" fmla="*/ 5495449 w 7118318"/>
                <a:gd name="connsiteY39" fmla="*/ 624745 h 1936527"/>
                <a:gd name="connsiteX40" fmla="*/ 5454873 w 7118318"/>
                <a:gd name="connsiteY40" fmla="*/ 640842 h 1936527"/>
                <a:gd name="connsiteX41" fmla="*/ 5414391 w 7118318"/>
                <a:gd name="connsiteY41" fmla="*/ 656939 h 1936527"/>
                <a:gd name="connsiteX42" fmla="*/ 5373910 w 7118318"/>
                <a:gd name="connsiteY42" fmla="*/ 673132 h 1936527"/>
                <a:gd name="connsiteX43" fmla="*/ 5333524 w 7118318"/>
                <a:gd name="connsiteY43" fmla="*/ 689419 h 1936527"/>
                <a:gd name="connsiteX44" fmla="*/ 5293138 w 7118318"/>
                <a:gd name="connsiteY44" fmla="*/ 705707 h 1936527"/>
                <a:gd name="connsiteX45" fmla="*/ 5252942 w 7118318"/>
                <a:gd name="connsiteY45" fmla="*/ 722090 h 1936527"/>
                <a:gd name="connsiteX46" fmla="*/ 5212652 w 7118318"/>
                <a:gd name="connsiteY46" fmla="*/ 738568 h 1936527"/>
                <a:gd name="connsiteX47" fmla="*/ 5172456 w 7118318"/>
                <a:gd name="connsiteY47" fmla="*/ 755142 h 1936527"/>
                <a:gd name="connsiteX48" fmla="*/ 5132356 w 7118318"/>
                <a:gd name="connsiteY48" fmla="*/ 771811 h 1936527"/>
                <a:gd name="connsiteX49" fmla="*/ 5092351 w 7118318"/>
                <a:gd name="connsiteY49" fmla="*/ 788480 h 1936527"/>
                <a:gd name="connsiteX50" fmla="*/ 5052346 w 7118318"/>
                <a:gd name="connsiteY50" fmla="*/ 805339 h 1936527"/>
                <a:gd name="connsiteX51" fmla="*/ 5012341 w 7118318"/>
                <a:gd name="connsiteY51" fmla="*/ 822198 h 1936527"/>
                <a:gd name="connsiteX52" fmla="*/ 4972431 w 7118318"/>
                <a:gd name="connsiteY52" fmla="*/ 839248 h 1936527"/>
                <a:gd name="connsiteX53" fmla="*/ 4932617 w 7118318"/>
                <a:gd name="connsiteY53" fmla="*/ 856297 h 1936527"/>
                <a:gd name="connsiteX54" fmla="*/ 4892802 w 7118318"/>
                <a:gd name="connsiteY54" fmla="*/ 873538 h 1936527"/>
                <a:gd name="connsiteX55" fmla="*/ 4853083 w 7118318"/>
                <a:gd name="connsiteY55" fmla="*/ 890873 h 1936527"/>
                <a:gd name="connsiteX56" fmla="*/ 4813459 w 7118318"/>
                <a:gd name="connsiteY56" fmla="*/ 908304 h 1936527"/>
                <a:gd name="connsiteX57" fmla="*/ 4773835 w 7118318"/>
                <a:gd name="connsiteY57" fmla="*/ 925925 h 1936527"/>
                <a:gd name="connsiteX58" fmla="*/ 4734211 w 7118318"/>
                <a:gd name="connsiteY58" fmla="*/ 943547 h 1936527"/>
                <a:gd name="connsiteX59" fmla="*/ 4694682 w 7118318"/>
                <a:gd name="connsiteY59" fmla="*/ 961358 h 1936527"/>
                <a:gd name="connsiteX60" fmla="*/ 4655249 w 7118318"/>
                <a:gd name="connsiteY60" fmla="*/ 979360 h 1936527"/>
                <a:gd name="connsiteX61" fmla="*/ 4615815 w 7118318"/>
                <a:gd name="connsiteY61" fmla="*/ 997458 h 1936527"/>
                <a:gd name="connsiteX62" fmla="*/ 4576477 w 7118318"/>
                <a:gd name="connsiteY62" fmla="*/ 1015651 h 1936527"/>
                <a:gd name="connsiteX63" fmla="*/ 4537234 w 7118318"/>
                <a:gd name="connsiteY63" fmla="*/ 1034034 h 1936527"/>
                <a:gd name="connsiteX64" fmla="*/ 4497991 w 7118318"/>
                <a:gd name="connsiteY64" fmla="*/ 1052513 h 1936527"/>
                <a:gd name="connsiteX65" fmla="*/ 4458748 w 7118318"/>
                <a:gd name="connsiteY65" fmla="*/ 1071277 h 1936527"/>
                <a:gd name="connsiteX66" fmla="*/ 4419600 w 7118318"/>
                <a:gd name="connsiteY66" fmla="*/ 1090041 h 1936527"/>
                <a:gd name="connsiteX67" fmla="*/ 4380548 w 7118318"/>
                <a:gd name="connsiteY67" fmla="*/ 1108901 h 1936527"/>
                <a:gd name="connsiteX68" fmla="*/ 4341495 w 7118318"/>
                <a:gd name="connsiteY68" fmla="*/ 1126236 h 1936527"/>
                <a:gd name="connsiteX69" fmla="*/ 4302538 w 7118318"/>
                <a:gd name="connsiteY69" fmla="*/ 1141762 h 1936527"/>
                <a:gd name="connsiteX70" fmla="*/ 4263581 w 7118318"/>
                <a:gd name="connsiteY70" fmla="*/ 1155478 h 1936527"/>
                <a:gd name="connsiteX71" fmla="*/ 4224719 w 7118318"/>
                <a:gd name="connsiteY71" fmla="*/ 1167479 h 1936527"/>
                <a:gd name="connsiteX72" fmla="*/ 4185857 w 7118318"/>
                <a:gd name="connsiteY72" fmla="*/ 1177766 h 1936527"/>
                <a:gd name="connsiteX73" fmla="*/ 4147090 w 7118318"/>
                <a:gd name="connsiteY73" fmla="*/ 1186529 h 1936527"/>
                <a:gd name="connsiteX74" fmla="*/ 4108418 w 7118318"/>
                <a:gd name="connsiteY74" fmla="*/ 1193768 h 1936527"/>
                <a:gd name="connsiteX75" fmla="*/ 4069747 w 7118318"/>
                <a:gd name="connsiteY75" fmla="*/ 1199579 h 1936527"/>
                <a:gd name="connsiteX76" fmla="*/ 4031171 w 7118318"/>
                <a:gd name="connsiteY76" fmla="*/ 1203960 h 1936527"/>
                <a:gd name="connsiteX77" fmla="*/ 3992594 w 7118318"/>
                <a:gd name="connsiteY77" fmla="*/ 1207103 h 1936527"/>
                <a:gd name="connsiteX78" fmla="*/ 3954018 w 7118318"/>
                <a:gd name="connsiteY78" fmla="*/ 1208913 h 1936527"/>
                <a:gd name="connsiteX79" fmla="*/ 3915632 w 7118318"/>
                <a:gd name="connsiteY79" fmla="*/ 1209580 h 1936527"/>
                <a:gd name="connsiteX80" fmla="*/ 3877151 w 7118318"/>
                <a:gd name="connsiteY80" fmla="*/ 1209199 h 1936527"/>
                <a:gd name="connsiteX81" fmla="*/ 3838861 w 7118318"/>
                <a:gd name="connsiteY81" fmla="*/ 1207675 h 1936527"/>
                <a:gd name="connsiteX82" fmla="*/ 3800571 w 7118318"/>
                <a:gd name="connsiteY82" fmla="*/ 1205198 h 1936527"/>
                <a:gd name="connsiteX83" fmla="*/ 3762280 w 7118318"/>
                <a:gd name="connsiteY83" fmla="*/ 1201769 h 1936527"/>
                <a:gd name="connsiteX84" fmla="*/ 3724084 w 7118318"/>
                <a:gd name="connsiteY84" fmla="*/ 1197388 h 1936527"/>
                <a:gd name="connsiteX85" fmla="*/ 3685984 w 7118318"/>
                <a:gd name="connsiteY85" fmla="*/ 1192244 h 1936527"/>
                <a:gd name="connsiteX86" fmla="*/ 3647884 w 7118318"/>
                <a:gd name="connsiteY86" fmla="*/ 1186339 h 1936527"/>
                <a:gd name="connsiteX87" fmla="*/ 3609784 w 7118318"/>
                <a:gd name="connsiteY87" fmla="*/ 1179767 h 1936527"/>
                <a:gd name="connsiteX88" fmla="*/ 3571875 w 7118318"/>
                <a:gd name="connsiteY88" fmla="*/ 1172527 h 1936527"/>
                <a:gd name="connsiteX89" fmla="*/ 3533871 w 7118318"/>
                <a:gd name="connsiteY89" fmla="*/ 1164622 h 1936527"/>
                <a:gd name="connsiteX90" fmla="*/ 3496056 w 7118318"/>
                <a:gd name="connsiteY90" fmla="*/ 1156240 h 1936527"/>
                <a:gd name="connsiteX91" fmla="*/ 3458147 w 7118318"/>
                <a:gd name="connsiteY91" fmla="*/ 1147286 h 1936527"/>
                <a:gd name="connsiteX92" fmla="*/ 3420428 w 7118318"/>
                <a:gd name="connsiteY92" fmla="*/ 1137952 h 1936527"/>
                <a:gd name="connsiteX93" fmla="*/ 3382709 w 7118318"/>
                <a:gd name="connsiteY93" fmla="*/ 1128141 h 1936527"/>
                <a:gd name="connsiteX94" fmla="*/ 3344990 w 7118318"/>
                <a:gd name="connsiteY94" fmla="*/ 1118044 h 1936527"/>
                <a:gd name="connsiteX95" fmla="*/ 3307366 w 7118318"/>
                <a:gd name="connsiteY95" fmla="*/ 1107662 h 1936527"/>
                <a:gd name="connsiteX96" fmla="*/ 3269838 w 7118318"/>
                <a:gd name="connsiteY96" fmla="*/ 1096994 h 1936527"/>
                <a:gd name="connsiteX97" fmla="*/ 3232309 w 7118318"/>
                <a:gd name="connsiteY97" fmla="*/ 1086041 h 1936527"/>
                <a:gd name="connsiteX98" fmla="*/ 3194876 w 7118318"/>
                <a:gd name="connsiteY98" fmla="*/ 1075087 h 1936527"/>
                <a:gd name="connsiteX99" fmla="*/ 3157442 w 7118318"/>
                <a:gd name="connsiteY99" fmla="*/ 1063847 h 1936527"/>
                <a:gd name="connsiteX100" fmla="*/ 3120009 w 7118318"/>
                <a:gd name="connsiteY100" fmla="*/ 1052608 h 1936527"/>
                <a:gd name="connsiteX101" fmla="*/ 3082766 w 7118318"/>
                <a:gd name="connsiteY101" fmla="*/ 1041368 h 1936527"/>
                <a:gd name="connsiteX102" fmla="*/ 3045524 w 7118318"/>
                <a:gd name="connsiteY102" fmla="*/ 1030129 h 1936527"/>
                <a:gd name="connsiteX103" fmla="*/ 3008281 w 7118318"/>
                <a:gd name="connsiteY103" fmla="*/ 1018889 h 1936527"/>
                <a:gd name="connsiteX104" fmla="*/ 2971133 w 7118318"/>
                <a:gd name="connsiteY104" fmla="*/ 1007745 h 1936527"/>
                <a:gd name="connsiteX105" fmla="*/ 2933986 w 7118318"/>
                <a:gd name="connsiteY105" fmla="*/ 996696 h 1936527"/>
                <a:gd name="connsiteX106" fmla="*/ 2896934 w 7118318"/>
                <a:gd name="connsiteY106" fmla="*/ 985838 h 1936527"/>
                <a:gd name="connsiteX107" fmla="*/ 2859977 w 7118318"/>
                <a:gd name="connsiteY107" fmla="*/ 975169 h 1936527"/>
                <a:gd name="connsiteX108" fmla="*/ 2823020 w 7118318"/>
                <a:gd name="connsiteY108" fmla="*/ 964787 h 1936527"/>
                <a:gd name="connsiteX109" fmla="*/ 2786063 w 7118318"/>
                <a:gd name="connsiteY109" fmla="*/ 954596 h 1936527"/>
                <a:gd name="connsiteX110" fmla="*/ 2749201 w 7118318"/>
                <a:gd name="connsiteY110" fmla="*/ 944689 h 1936527"/>
                <a:gd name="connsiteX111" fmla="*/ 2712434 w 7118318"/>
                <a:gd name="connsiteY111" fmla="*/ 935164 h 1936527"/>
                <a:gd name="connsiteX112" fmla="*/ 2675668 w 7118318"/>
                <a:gd name="connsiteY112" fmla="*/ 926021 h 1936527"/>
                <a:gd name="connsiteX113" fmla="*/ 2638901 w 7118318"/>
                <a:gd name="connsiteY113" fmla="*/ 917258 h 1936527"/>
                <a:gd name="connsiteX114" fmla="*/ 2602230 w 7118318"/>
                <a:gd name="connsiteY114" fmla="*/ 908876 h 1936527"/>
                <a:gd name="connsiteX115" fmla="*/ 2565654 w 7118318"/>
                <a:gd name="connsiteY115" fmla="*/ 900970 h 1936527"/>
                <a:gd name="connsiteX116" fmla="*/ 2529078 w 7118318"/>
                <a:gd name="connsiteY116" fmla="*/ 893540 h 1936527"/>
                <a:gd name="connsiteX117" fmla="*/ 2492597 w 7118318"/>
                <a:gd name="connsiteY117" fmla="*/ 886587 h 1936527"/>
                <a:gd name="connsiteX118" fmla="*/ 2456117 w 7118318"/>
                <a:gd name="connsiteY118" fmla="*/ 880301 h 1936527"/>
                <a:gd name="connsiteX119" fmla="*/ 2419731 w 7118318"/>
                <a:gd name="connsiteY119" fmla="*/ 874395 h 1936527"/>
                <a:gd name="connsiteX120" fmla="*/ 2383346 w 7118318"/>
                <a:gd name="connsiteY120" fmla="*/ 869156 h 1936527"/>
                <a:gd name="connsiteX121" fmla="*/ 2347055 w 7118318"/>
                <a:gd name="connsiteY121" fmla="*/ 864584 h 1936527"/>
                <a:gd name="connsiteX122" fmla="*/ 2310765 w 7118318"/>
                <a:gd name="connsiteY122" fmla="*/ 860584 h 1936527"/>
                <a:gd name="connsiteX123" fmla="*/ 2274570 w 7118318"/>
                <a:gd name="connsiteY123" fmla="*/ 857250 h 1936527"/>
                <a:gd name="connsiteX124" fmla="*/ 2238375 w 7118318"/>
                <a:gd name="connsiteY124" fmla="*/ 854583 h 1936527"/>
                <a:gd name="connsiteX125" fmla="*/ 2202275 w 7118318"/>
                <a:gd name="connsiteY125" fmla="*/ 852583 h 1936527"/>
                <a:gd name="connsiteX126" fmla="*/ 2166176 w 7118318"/>
                <a:gd name="connsiteY126" fmla="*/ 851344 h 1936527"/>
                <a:gd name="connsiteX127" fmla="*/ 2130171 w 7118318"/>
                <a:gd name="connsiteY127" fmla="*/ 850773 h 1936527"/>
                <a:gd name="connsiteX128" fmla="*/ 2094167 w 7118318"/>
                <a:gd name="connsiteY128" fmla="*/ 850963 h 1936527"/>
                <a:gd name="connsiteX129" fmla="*/ 2058162 w 7118318"/>
                <a:gd name="connsiteY129" fmla="*/ 851916 h 1936527"/>
                <a:gd name="connsiteX130" fmla="*/ 2022348 w 7118318"/>
                <a:gd name="connsiteY130" fmla="*/ 853726 h 1936527"/>
                <a:gd name="connsiteX131" fmla="*/ 1986439 w 7118318"/>
                <a:gd name="connsiteY131" fmla="*/ 856297 h 1936527"/>
                <a:gd name="connsiteX132" fmla="*/ 1950625 w 7118318"/>
                <a:gd name="connsiteY132" fmla="*/ 859631 h 1936527"/>
                <a:gd name="connsiteX133" fmla="*/ 1914906 w 7118318"/>
                <a:gd name="connsiteY133" fmla="*/ 863822 h 1936527"/>
                <a:gd name="connsiteX134" fmla="*/ 1879187 w 7118318"/>
                <a:gd name="connsiteY134" fmla="*/ 868871 h 1936527"/>
                <a:gd name="connsiteX135" fmla="*/ 1843564 w 7118318"/>
                <a:gd name="connsiteY135" fmla="*/ 874681 h 1936527"/>
                <a:gd name="connsiteX136" fmla="*/ 1807940 w 7118318"/>
                <a:gd name="connsiteY136" fmla="*/ 881443 h 1936527"/>
                <a:gd name="connsiteX137" fmla="*/ 1772412 w 7118318"/>
                <a:gd name="connsiteY137" fmla="*/ 888968 h 1936527"/>
                <a:gd name="connsiteX138" fmla="*/ 1736884 w 7118318"/>
                <a:gd name="connsiteY138" fmla="*/ 897446 h 1936527"/>
                <a:gd name="connsiteX139" fmla="*/ 1701356 w 7118318"/>
                <a:gd name="connsiteY139" fmla="*/ 906780 h 1936527"/>
                <a:gd name="connsiteX140" fmla="*/ 1665923 w 7118318"/>
                <a:gd name="connsiteY140" fmla="*/ 917067 h 1936527"/>
                <a:gd name="connsiteX141" fmla="*/ 1630585 w 7118318"/>
                <a:gd name="connsiteY141" fmla="*/ 928116 h 1936527"/>
                <a:gd name="connsiteX142" fmla="*/ 1595247 w 7118318"/>
                <a:gd name="connsiteY142" fmla="*/ 940213 h 1936527"/>
                <a:gd name="connsiteX143" fmla="*/ 1559909 w 7118318"/>
                <a:gd name="connsiteY143" fmla="*/ 953167 h 1936527"/>
                <a:gd name="connsiteX144" fmla="*/ 1524667 w 7118318"/>
                <a:gd name="connsiteY144" fmla="*/ 966978 h 1936527"/>
                <a:gd name="connsiteX145" fmla="*/ 1489424 w 7118318"/>
                <a:gd name="connsiteY145" fmla="*/ 981742 h 1936527"/>
                <a:gd name="connsiteX146" fmla="*/ 1454277 w 7118318"/>
                <a:gd name="connsiteY146" fmla="*/ 997458 h 1936527"/>
                <a:gd name="connsiteX147" fmla="*/ 1419130 w 7118318"/>
                <a:gd name="connsiteY147" fmla="*/ 1014031 h 1936527"/>
                <a:gd name="connsiteX148" fmla="*/ 1384078 w 7118318"/>
                <a:gd name="connsiteY148" fmla="*/ 1031558 h 1936527"/>
                <a:gd name="connsiteX149" fmla="*/ 1349026 w 7118318"/>
                <a:gd name="connsiteY149" fmla="*/ 1049941 h 1936527"/>
                <a:gd name="connsiteX150" fmla="*/ 1314069 w 7118318"/>
                <a:gd name="connsiteY150" fmla="*/ 1069372 h 1936527"/>
                <a:gd name="connsiteX151" fmla="*/ 1279112 w 7118318"/>
                <a:gd name="connsiteY151" fmla="*/ 1089565 h 1936527"/>
                <a:gd name="connsiteX152" fmla="*/ 1244156 w 7118318"/>
                <a:gd name="connsiteY152" fmla="*/ 1110806 h 1936527"/>
                <a:gd name="connsiteX153" fmla="*/ 1209294 w 7118318"/>
                <a:gd name="connsiteY153" fmla="*/ 1132904 h 1936527"/>
                <a:gd name="connsiteX154" fmla="*/ 1174528 w 7118318"/>
                <a:gd name="connsiteY154" fmla="*/ 1155859 h 1936527"/>
                <a:gd name="connsiteX155" fmla="*/ 1139762 w 7118318"/>
                <a:gd name="connsiteY155" fmla="*/ 1179767 h 1936527"/>
                <a:gd name="connsiteX156" fmla="*/ 1104995 w 7118318"/>
                <a:gd name="connsiteY156" fmla="*/ 1204627 h 1936527"/>
                <a:gd name="connsiteX157" fmla="*/ 1070324 w 7118318"/>
                <a:gd name="connsiteY157" fmla="*/ 1230344 h 1936527"/>
                <a:gd name="connsiteX158" fmla="*/ 1035653 w 7118318"/>
                <a:gd name="connsiteY158" fmla="*/ 1256919 h 1936527"/>
                <a:gd name="connsiteX159" fmla="*/ 1000982 w 7118318"/>
                <a:gd name="connsiteY159" fmla="*/ 1284351 h 1936527"/>
                <a:gd name="connsiteX160" fmla="*/ 966406 w 7118318"/>
                <a:gd name="connsiteY160" fmla="*/ 1312640 h 1936527"/>
                <a:gd name="connsiteX161" fmla="*/ 931926 w 7118318"/>
                <a:gd name="connsiteY161" fmla="*/ 1341787 h 1936527"/>
                <a:gd name="connsiteX162" fmla="*/ 897446 w 7118318"/>
                <a:gd name="connsiteY162" fmla="*/ 1371886 h 1936527"/>
                <a:gd name="connsiteX163" fmla="*/ 862965 w 7118318"/>
                <a:gd name="connsiteY163" fmla="*/ 1402747 h 1936527"/>
                <a:gd name="connsiteX164" fmla="*/ 828580 w 7118318"/>
                <a:gd name="connsiteY164" fmla="*/ 1434370 h 1936527"/>
                <a:gd name="connsiteX165" fmla="*/ 794195 w 7118318"/>
                <a:gd name="connsiteY165" fmla="*/ 1466850 h 1936527"/>
                <a:gd name="connsiteX166" fmla="*/ 759905 w 7118318"/>
                <a:gd name="connsiteY166" fmla="*/ 1500187 h 1936527"/>
                <a:gd name="connsiteX167" fmla="*/ 725615 w 7118318"/>
                <a:gd name="connsiteY167" fmla="*/ 1534096 h 1936527"/>
                <a:gd name="connsiteX168" fmla="*/ 691420 w 7118318"/>
                <a:gd name="connsiteY168" fmla="*/ 1567243 h 1936527"/>
                <a:gd name="connsiteX169" fmla="*/ 657225 w 7118318"/>
                <a:gd name="connsiteY169" fmla="*/ 1599248 h 1936527"/>
                <a:gd name="connsiteX170" fmla="*/ 623030 w 7118318"/>
                <a:gd name="connsiteY170" fmla="*/ 1630013 h 1936527"/>
                <a:gd name="connsiteX171" fmla="*/ 588931 w 7118318"/>
                <a:gd name="connsiteY171" fmla="*/ 1659541 h 1936527"/>
                <a:gd name="connsiteX172" fmla="*/ 554927 w 7118318"/>
                <a:gd name="connsiteY172" fmla="*/ 1687735 h 1936527"/>
                <a:gd name="connsiteX173" fmla="*/ 520922 w 7118318"/>
                <a:gd name="connsiteY173" fmla="*/ 1714500 h 1936527"/>
                <a:gd name="connsiteX174" fmla="*/ 486918 w 7118318"/>
                <a:gd name="connsiteY174" fmla="*/ 1739932 h 1936527"/>
                <a:gd name="connsiteX175" fmla="*/ 453009 w 7118318"/>
                <a:gd name="connsiteY175" fmla="*/ 1764030 h 1936527"/>
                <a:gd name="connsiteX176" fmla="*/ 419195 w 7118318"/>
                <a:gd name="connsiteY176" fmla="*/ 1786509 h 1936527"/>
                <a:gd name="connsiteX177" fmla="*/ 385286 w 7118318"/>
                <a:gd name="connsiteY177" fmla="*/ 1807654 h 1936527"/>
                <a:gd name="connsiteX178" fmla="*/ 351568 w 7118318"/>
                <a:gd name="connsiteY178" fmla="*/ 1827276 h 1936527"/>
                <a:gd name="connsiteX179" fmla="*/ 317849 w 7118318"/>
                <a:gd name="connsiteY179" fmla="*/ 1845278 h 1936527"/>
                <a:gd name="connsiteX180" fmla="*/ 284131 w 7118318"/>
                <a:gd name="connsiteY180" fmla="*/ 1861757 h 1936527"/>
                <a:gd name="connsiteX181" fmla="*/ 250508 w 7118318"/>
                <a:gd name="connsiteY181" fmla="*/ 1876711 h 1936527"/>
                <a:gd name="connsiteX182" fmla="*/ 216884 w 7118318"/>
                <a:gd name="connsiteY182" fmla="*/ 1890046 h 1936527"/>
                <a:gd name="connsiteX183" fmla="*/ 183356 w 7118318"/>
                <a:gd name="connsiteY183" fmla="*/ 1901761 h 1936527"/>
                <a:gd name="connsiteX184" fmla="*/ 149828 w 7118318"/>
                <a:gd name="connsiteY184" fmla="*/ 1911858 h 1936527"/>
                <a:gd name="connsiteX185" fmla="*/ 116396 w 7118318"/>
                <a:gd name="connsiteY185" fmla="*/ 1920240 h 1936527"/>
                <a:gd name="connsiteX186" fmla="*/ 82963 w 7118318"/>
                <a:gd name="connsiteY186" fmla="*/ 1927098 h 1936527"/>
                <a:gd name="connsiteX187" fmla="*/ 49625 w 7118318"/>
                <a:gd name="connsiteY187" fmla="*/ 1932146 h 1936527"/>
                <a:gd name="connsiteX188" fmla="*/ 16288 w 7118318"/>
                <a:gd name="connsiteY188" fmla="*/ 1935670 h 1936527"/>
                <a:gd name="connsiteX189" fmla="*/ 0 w 7118318"/>
                <a:gd name="connsiteY189" fmla="*/ 1936528 h 193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7118318" h="1936527">
                  <a:moveTo>
                    <a:pt x="7118319" y="0"/>
                  </a:moveTo>
                  <a:lnTo>
                    <a:pt x="7079742" y="15335"/>
                  </a:lnTo>
                  <a:lnTo>
                    <a:pt x="7036975" y="32194"/>
                  </a:lnTo>
                  <a:lnTo>
                    <a:pt x="6994208" y="48958"/>
                  </a:lnTo>
                  <a:lnTo>
                    <a:pt x="6951536" y="65722"/>
                  </a:lnTo>
                  <a:lnTo>
                    <a:pt x="6908959" y="82296"/>
                  </a:lnTo>
                  <a:lnTo>
                    <a:pt x="6866382" y="98869"/>
                  </a:lnTo>
                  <a:lnTo>
                    <a:pt x="6823901" y="115348"/>
                  </a:lnTo>
                  <a:lnTo>
                    <a:pt x="6781420" y="131731"/>
                  </a:lnTo>
                  <a:lnTo>
                    <a:pt x="6739128" y="148114"/>
                  </a:lnTo>
                  <a:lnTo>
                    <a:pt x="6696837" y="164306"/>
                  </a:lnTo>
                  <a:lnTo>
                    <a:pt x="6654546" y="180499"/>
                  </a:lnTo>
                  <a:lnTo>
                    <a:pt x="6612351" y="196691"/>
                  </a:lnTo>
                  <a:lnTo>
                    <a:pt x="6570250" y="212788"/>
                  </a:lnTo>
                  <a:lnTo>
                    <a:pt x="6528150" y="228791"/>
                  </a:lnTo>
                  <a:lnTo>
                    <a:pt x="6486145" y="244792"/>
                  </a:lnTo>
                  <a:lnTo>
                    <a:pt x="6444234" y="260794"/>
                  </a:lnTo>
                  <a:lnTo>
                    <a:pt x="6402324" y="276701"/>
                  </a:lnTo>
                  <a:lnTo>
                    <a:pt x="6360510" y="292513"/>
                  </a:lnTo>
                  <a:lnTo>
                    <a:pt x="6318695" y="308419"/>
                  </a:lnTo>
                  <a:lnTo>
                    <a:pt x="6276975" y="324231"/>
                  </a:lnTo>
                  <a:lnTo>
                    <a:pt x="6235351" y="340042"/>
                  </a:lnTo>
                  <a:lnTo>
                    <a:pt x="6193727" y="355759"/>
                  </a:lnTo>
                  <a:lnTo>
                    <a:pt x="6152198" y="371570"/>
                  </a:lnTo>
                  <a:lnTo>
                    <a:pt x="6110764" y="387287"/>
                  </a:lnTo>
                  <a:lnTo>
                    <a:pt x="6069330" y="403098"/>
                  </a:lnTo>
                  <a:lnTo>
                    <a:pt x="6027896" y="418814"/>
                  </a:lnTo>
                  <a:lnTo>
                    <a:pt x="5986653" y="434530"/>
                  </a:lnTo>
                  <a:lnTo>
                    <a:pt x="5945410" y="450247"/>
                  </a:lnTo>
                  <a:lnTo>
                    <a:pt x="5904262" y="466058"/>
                  </a:lnTo>
                  <a:lnTo>
                    <a:pt x="5863114" y="481775"/>
                  </a:lnTo>
                  <a:lnTo>
                    <a:pt x="5821966" y="497586"/>
                  </a:lnTo>
                  <a:lnTo>
                    <a:pt x="5781008" y="513302"/>
                  </a:lnTo>
                  <a:lnTo>
                    <a:pt x="5740051" y="529114"/>
                  </a:lnTo>
                  <a:lnTo>
                    <a:pt x="5699094" y="545021"/>
                  </a:lnTo>
                  <a:lnTo>
                    <a:pt x="5658231" y="560832"/>
                  </a:lnTo>
                  <a:lnTo>
                    <a:pt x="5617464" y="576739"/>
                  </a:lnTo>
                  <a:lnTo>
                    <a:pt x="5576697" y="592741"/>
                  </a:lnTo>
                  <a:lnTo>
                    <a:pt x="5536026" y="608647"/>
                  </a:lnTo>
                  <a:lnTo>
                    <a:pt x="5495449" y="624745"/>
                  </a:lnTo>
                  <a:lnTo>
                    <a:pt x="5454873" y="640842"/>
                  </a:lnTo>
                  <a:lnTo>
                    <a:pt x="5414391" y="656939"/>
                  </a:lnTo>
                  <a:lnTo>
                    <a:pt x="5373910" y="673132"/>
                  </a:lnTo>
                  <a:lnTo>
                    <a:pt x="5333524" y="689419"/>
                  </a:lnTo>
                  <a:lnTo>
                    <a:pt x="5293138" y="705707"/>
                  </a:lnTo>
                  <a:lnTo>
                    <a:pt x="5252942" y="722090"/>
                  </a:lnTo>
                  <a:lnTo>
                    <a:pt x="5212652" y="738568"/>
                  </a:lnTo>
                  <a:lnTo>
                    <a:pt x="5172456" y="755142"/>
                  </a:lnTo>
                  <a:lnTo>
                    <a:pt x="5132356" y="771811"/>
                  </a:lnTo>
                  <a:lnTo>
                    <a:pt x="5092351" y="788480"/>
                  </a:lnTo>
                  <a:lnTo>
                    <a:pt x="5052346" y="805339"/>
                  </a:lnTo>
                  <a:lnTo>
                    <a:pt x="5012341" y="822198"/>
                  </a:lnTo>
                  <a:lnTo>
                    <a:pt x="4972431" y="839248"/>
                  </a:lnTo>
                  <a:lnTo>
                    <a:pt x="4932617" y="856297"/>
                  </a:lnTo>
                  <a:lnTo>
                    <a:pt x="4892802" y="873538"/>
                  </a:lnTo>
                  <a:lnTo>
                    <a:pt x="4853083" y="890873"/>
                  </a:lnTo>
                  <a:lnTo>
                    <a:pt x="4813459" y="908304"/>
                  </a:lnTo>
                  <a:lnTo>
                    <a:pt x="4773835" y="925925"/>
                  </a:lnTo>
                  <a:lnTo>
                    <a:pt x="4734211" y="943547"/>
                  </a:lnTo>
                  <a:lnTo>
                    <a:pt x="4694682" y="961358"/>
                  </a:lnTo>
                  <a:lnTo>
                    <a:pt x="4655249" y="979360"/>
                  </a:lnTo>
                  <a:lnTo>
                    <a:pt x="4615815" y="997458"/>
                  </a:lnTo>
                  <a:lnTo>
                    <a:pt x="4576477" y="1015651"/>
                  </a:lnTo>
                  <a:lnTo>
                    <a:pt x="4537234" y="1034034"/>
                  </a:lnTo>
                  <a:lnTo>
                    <a:pt x="4497991" y="1052513"/>
                  </a:lnTo>
                  <a:lnTo>
                    <a:pt x="4458748" y="1071277"/>
                  </a:lnTo>
                  <a:lnTo>
                    <a:pt x="4419600" y="1090041"/>
                  </a:lnTo>
                  <a:lnTo>
                    <a:pt x="4380548" y="1108901"/>
                  </a:lnTo>
                  <a:lnTo>
                    <a:pt x="4341495" y="1126236"/>
                  </a:lnTo>
                  <a:lnTo>
                    <a:pt x="4302538" y="1141762"/>
                  </a:lnTo>
                  <a:lnTo>
                    <a:pt x="4263581" y="1155478"/>
                  </a:lnTo>
                  <a:lnTo>
                    <a:pt x="4224719" y="1167479"/>
                  </a:lnTo>
                  <a:lnTo>
                    <a:pt x="4185857" y="1177766"/>
                  </a:lnTo>
                  <a:lnTo>
                    <a:pt x="4147090" y="1186529"/>
                  </a:lnTo>
                  <a:lnTo>
                    <a:pt x="4108418" y="1193768"/>
                  </a:lnTo>
                  <a:lnTo>
                    <a:pt x="4069747" y="1199579"/>
                  </a:lnTo>
                  <a:lnTo>
                    <a:pt x="4031171" y="1203960"/>
                  </a:lnTo>
                  <a:lnTo>
                    <a:pt x="3992594" y="1207103"/>
                  </a:lnTo>
                  <a:lnTo>
                    <a:pt x="3954018" y="1208913"/>
                  </a:lnTo>
                  <a:lnTo>
                    <a:pt x="3915632" y="1209580"/>
                  </a:lnTo>
                  <a:lnTo>
                    <a:pt x="3877151" y="1209199"/>
                  </a:lnTo>
                  <a:lnTo>
                    <a:pt x="3838861" y="1207675"/>
                  </a:lnTo>
                  <a:lnTo>
                    <a:pt x="3800571" y="1205198"/>
                  </a:lnTo>
                  <a:lnTo>
                    <a:pt x="3762280" y="1201769"/>
                  </a:lnTo>
                  <a:lnTo>
                    <a:pt x="3724084" y="1197388"/>
                  </a:lnTo>
                  <a:lnTo>
                    <a:pt x="3685984" y="1192244"/>
                  </a:lnTo>
                  <a:lnTo>
                    <a:pt x="3647884" y="1186339"/>
                  </a:lnTo>
                  <a:lnTo>
                    <a:pt x="3609784" y="1179767"/>
                  </a:lnTo>
                  <a:lnTo>
                    <a:pt x="3571875" y="1172527"/>
                  </a:lnTo>
                  <a:lnTo>
                    <a:pt x="3533871" y="1164622"/>
                  </a:lnTo>
                  <a:lnTo>
                    <a:pt x="3496056" y="1156240"/>
                  </a:lnTo>
                  <a:lnTo>
                    <a:pt x="3458147" y="1147286"/>
                  </a:lnTo>
                  <a:lnTo>
                    <a:pt x="3420428" y="1137952"/>
                  </a:lnTo>
                  <a:lnTo>
                    <a:pt x="3382709" y="1128141"/>
                  </a:lnTo>
                  <a:lnTo>
                    <a:pt x="3344990" y="1118044"/>
                  </a:lnTo>
                  <a:lnTo>
                    <a:pt x="3307366" y="1107662"/>
                  </a:lnTo>
                  <a:lnTo>
                    <a:pt x="3269838" y="1096994"/>
                  </a:lnTo>
                  <a:lnTo>
                    <a:pt x="3232309" y="1086041"/>
                  </a:lnTo>
                  <a:lnTo>
                    <a:pt x="3194876" y="1075087"/>
                  </a:lnTo>
                  <a:lnTo>
                    <a:pt x="3157442" y="1063847"/>
                  </a:lnTo>
                  <a:lnTo>
                    <a:pt x="3120009" y="1052608"/>
                  </a:lnTo>
                  <a:lnTo>
                    <a:pt x="3082766" y="1041368"/>
                  </a:lnTo>
                  <a:lnTo>
                    <a:pt x="3045524" y="1030129"/>
                  </a:lnTo>
                  <a:lnTo>
                    <a:pt x="3008281" y="1018889"/>
                  </a:lnTo>
                  <a:lnTo>
                    <a:pt x="2971133" y="1007745"/>
                  </a:lnTo>
                  <a:lnTo>
                    <a:pt x="2933986" y="996696"/>
                  </a:lnTo>
                  <a:lnTo>
                    <a:pt x="2896934" y="985838"/>
                  </a:lnTo>
                  <a:lnTo>
                    <a:pt x="2859977" y="975169"/>
                  </a:lnTo>
                  <a:lnTo>
                    <a:pt x="2823020" y="964787"/>
                  </a:lnTo>
                  <a:lnTo>
                    <a:pt x="2786063" y="954596"/>
                  </a:lnTo>
                  <a:lnTo>
                    <a:pt x="2749201" y="944689"/>
                  </a:lnTo>
                  <a:lnTo>
                    <a:pt x="2712434" y="935164"/>
                  </a:lnTo>
                  <a:lnTo>
                    <a:pt x="2675668" y="926021"/>
                  </a:lnTo>
                  <a:lnTo>
                    <a:pt x="2638901" y="917258"/>
                  </a:lnTo>
                  <a:lnTo>
                    <a:pt x="2602230" y="908876"/>
                  </a:lnTo>
                  <a:lnTo>
                    <a:pt x="2565654" y="900970"/>
                  </a:lnTo>
                  <a:lnTo>
                    <a:pt x="2529078" y="893540"/>
                  </a:lnTo>
                  <a:lnTo>
                    <a:pt x="2492597" y="886587"/>
                  </a:lnTo>
                  <a:lnTo>
                    <a:pt x="2456117" y="880301"/>
                  </a:lnTo>
                  <a:lnTo>
                    <a:pt x="2419731" y="874395"/>
                  </a:lnTo>
                  <a:lnTo>
                    <a:pt x="2383346" y="869156"/>
                  </a:lnTo>
                  <a:lnTo>
                    <a:pt x="2347055" y="864584"/>
                  </a:lnTo>
                  <a:lnTo>
                    <a:pt x="2310765" y="860584"/>
                  </a:lnTo>
                  <a:lnTo>
                    <a:pt x="2274570" y="857250"/>
                  </a:lnTo>
                  <a:lnTo>
                    <a:pt x="2238375" y="854583"/>
                  </a:lnTo>
                  <a:lnTo>
                    <a:pt x="2202275" y="852583"/>
                  </a:lnTo>
                  <a:lnTo>
                    <a:pt x="2166176" y="851344"/>
                  </a:lnTo>
                  <a:lnTo>
                    <a:pt x="2130171" y="850773"/>
                  </a:lnTo>
                  <a:lnTo>
                    <a:pt x="2094167" y="850963"/>
                  </a:lnTo>
                  <a:lnTo>
                    <a:pt x="2058162" y="851916"/>
                  </a:lnTo>
                  <a:lnTo>
                    <a:pt x="2022348" y="853726"/>
                  </a:lnTo>
                  <a:lnTo>
                    <a:pt x="1986439" y="856297"/>
                  </a:lnTo>
                  <a:lnTo>
                    <a:pt x="1950625" y="859631"/>
                  </a:lnTo>
                  <a:lnTo>
                    <a:pt x="1914906" y="863822"/>
                  </a:lnTo>
                  <a:lnTo>
                    <a:pt x="1879187" y="868871"/>
                  </a:lnTo>
                  <a:lnTo>
                    <a:pt x="1843564" y="874681"/>
                  </a:lnTo>
                  <a:lnTo>
                    <a:pt x="1807940" y="881443"/>
                  </a:lnTo>
                  <a:lnTo>
                    <a:pt x="1772412" y="888968"/>
                  </a:lnTo>
                  <a:lnTo>
                    <a:pt x="1736884" y="897446"/>
                  </a:lnTo>
                  <a:lnTo>
                    <a:pt x="1701356" y="906780"/>
                  </a:lnTo>
                  <a:lnTo>
                    <a:pt x="1665923" y="917067"/>
                  </a:lnTo>
                  <a:lnTo>
                    <a:pt x="1630585" y="928116"/>
                  </a:lnTo>
                  <a:lnTo>
                    <a:pt x="1595247" y="940213"/>
                  </a:lnTo>
                  <a:lnTo>
                    <a:pt x="1559909" y="953167"/>
                  </a:lnTo>
                  <a:lnTo>
                    <a:pt x="1524667" y="966978"/>
                  </a:lnTo>
                  <a:lnTo>
                    <a:pt x="1489424" y="981742"/>
                  </a:lnTo>
                  <a:lnTo>
                    <a:pt x="1454277" y="997458"/>
                  </a:lnTo>
                  <a:lnTo>
                    <a:pt x="1419130" y="1014031"/>
                  </a:lnTo>
                  <a:lnTo>
                    <a:pt x="1384078" y="1031558"/>
                  </a:lnTo>
                  <a:lnTo>
                    <a:pt x="1349026" y="1049941"/>
                  </a:lnTo>
                  <a:lnTo>
                    <a:pt x="1314069" y="1069372"/>
                  </a:lnTo>
                  <a:lnTo>
                    <a:pt x="1279112" y="1089565"/>
                  </a:lnTo>
                  <a:lnTo>
                    <a:pt x="1244156" y="1110806"/>
                  </a:lnTo>
                  <a:lnTo>
                    <a:pt x="1209294" y="1132904"/>
                  </a:lnTo>
                  <a:lnTo>
                    <a:pt x="1174528" y="1155859"/>
                  </a:lnTo>
                  <a:lnTo>
                    <a:pt x="1139762" y="1179767"/>
                  </a:lnTo>
                  <a:lnTo>
                    <a:pt x="1104995" y="1204627"/>
                  </a:lnTo>
                  <a:lnTo>
                    <a:pt x="1070324" y="1230344"/>
                  </a:lnTo>
                  <a:lnTo>
                    <a:pt x="1035653" y="1256919"/>
                  </a:lnTo>
                  <a:lnTo>
                    <a:pt x="1000982" y="1284351"/>
                  </a:lnTo>
                  <a:lnTo>
                    <a:pt x="966406" y="1312640"/>
                  </a:lnTo>
                  <a:lnTo>
                    <a:pt x="931926" y="1341787"/>
                  </a:lnTo>
                  <a:lnTo>
                    <a:pt x="897446" y="1371886"/>
                  </a:lnTo>
                  <a:lnTo>
                    <a:pt x="862965" y="1402747"/>
                  </a:lnTo>
                  <a:lnTo>
                    <a:pt x="828580" y="1434370"/>
                  </a:lnTo>
                  <a:lnTo>
                    <a:pt x="794195" y="1466850"/>
                  </a:lnTo>
                  <a:lnTo>
                    <a:pt x="759905" y="1500187"/>
                  </a:lnTo>
                  <a:lnTo>
                    <a:pt x="725615" y="1534096"/>
                  </a:lnTo>
                  <a:lnTo>
                    <a:pt x="691420" y="1567243"/>
                  </a:lnTo>
                  <a:lnTo>
                    <a:pt x="657225" y="1599248"/>
                  </a:lnTo>
                  <a:lnTo>
                    <a:pt x="623030" y="1630013"/>
                  </a:lnTo>
                  <a:lnTo>
                    <a:pt x="588931" y="1659541"/>
                  </a:lnTo>
                  <a:lnTo>
                    <a:pt x="554927" y="1687735"/>
                  </a:lnTo>
                  <a:lnTo>
                    <a:pt x="520922" y="1714500"/>
                  </a:lnTo>
                  <a:lnTo>
                    <a:pt x="486918" y="1739932"/>
                  </a:lnTo>
                  <a:lnTo>
                    <a:pt x="453009" y="1764030"/>
                  </a:lnTo>
                  <a:lnTo>
                    <a:pt x="419195" y="1786509"/>
                  </a:lnTo>
                  <a:lnTo>
                    <a:pt x="385286" y="1807654"/>
                  </a:lnTo>
                  <a:lnTo>
                    <a:pt x="351568" y="1827276"/>
                  </a:lnTo>
                  <a:lnTo>
                    <a:pt x="317849" y="1845278"/>
                  </a:lnTo>
                  <a:lnTo>
                    <a:pt x="284131" y="1861757"/>
                  </a:lnTo>
                  <a:lnTo>
                    <a:pt x="250508" y="1876711"/>
                  </a:lnTo>
                  <a:lnTo>
                    <a:pt x="216884" y="1890046"/>
                  </a:lnTo>
                  <a:lnTo>
                    <a:pt x="183356" y="1901761"/>
                  </a:lnTo>
                  <a:lnTo>
                    <a:pt x="149828" y="1911858"/>
                  </a:lnTo>
                  <a:lnTo>
                    <a:pt x="116396" y="1920240"/>
                  </a:lnTo>
                  <a:lnTo>
                    <a:pt x="82963" y="1927098"/>
                  </a:lnTo>
                  <a:lnTo>
                    <a:pt x="49625" y="1932146"/>
                  </a:lnTo>
                  <a:lnTo>
                    <a:pt x="16288" y="1935670"/>
                  </a:lnTo>
                  <a:lnTo>
                    <a:pt x="0" y="1936528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>
              <a:off x="664019" y="1112923"/>
              <a:ext cx="7118318" cy="1957292"/>
            </a:xfrm>
            <a:custGeom>
              <a:avLst/>
              <a:gdLst>
                <a:gd name="connsiteX0" fmla="*/ 7118319 w 7118318"/>
                <a:gd name="connsiteY0" fmla="*/ 0 h 1957292"/>
                <a:gd name="connsiteX1" fmla="*/ 7109651 w 7118318"/>
                <a:gd name="connsiteY1" fmla="*/ 3334 h 1957292"/>
                <a:gd name="connsiteX2" fmla="*/ 7066312 w 7118318"/>
                <a:gd name="connsiteY2" fmla="*/ 19717 h 1957292"/>
                <a:gd name="connsiteX3" fmla="*/ 7023069 w 7118318"/>
                <a:gd name="connsiteY3" fmla="*/ 35909 h 1957292"/>
                <a:gd name="connsiteX4" fmla="*/ 6979920 w 7118318"/>
                <a:gd name="connsiteY4" fmla="*/ 52102 h 1957292"/>
                <a:gd name="connsiteX5" fmla="*/ 6936772 w 7118318"/>
                <a:gd name="connsiteY5" fmla="*/ 68199 h 1957292"/>
                <a:gd name="connsiteX6" fmla="*/ 6893719 w 7118318"/>
                <a:gd name="connsiteY6" fmla="*/ 84106 h 1957292"/>
                <a:gd name="connsiteX7" fmla="*/ 6850666 w 7118318"/>
                <a:gd name="connsiteY7" fmla="*/ 100013 h 1957292"/>
                <a:gd name="connsiteX8" fmla="*/ 6807803 w 7118318"/>
                <a:gd name="connsiteY8" fmla="*/ 115824 h 1957292"/>
                <a:gd name="connsiteX9" fmla="*/ 6764941 w 7118318"/>
                <a:gd name="connsiteY9" fmla="*/ 131636 h 1957292"/>
                <a:gd name="connsiteX10" fmla="*/ 6722078 w 7118318"/>
                <a:gd name="connsiteY10" fmla="*/ 147257 h 1957292"/>
                <a:gd name="connsiteX11" fmla="*/ 6679311 w 7118318"/>
                <a:gd name="connsiteY11" fmla="*/ 162878 h 1957292"/>
                <a:gd name="connsiteX12" fmla="*/ 6636639 w 7118318"/>
                <a:gd name="connsiteY12" fmla="*/ 178403 h 1957292"/>
                <a:gd name="connsiteX13" fmla="*/ 6594062 w 7118318"/>
                <a:gd name="connsiteY13" fmla="*/ 193929 h 1957292"/>
                <a:gd name="connsiteX14" fmla="*/ 6551486 w 7118318"/>
                <a:gd name="connsiteY14" fmla="*/ 209360 h 1957292"/>
                <a:gd name="connsiteX15" fmla="*/ 6509004 w 7118318"/>
                <a:gd name="connsiteY15" fmla="*/ 224790 h 1957292"/>
                <a:gd name="connsiteX16" fmla="*/ 6466523 w 7118318"/>
                <a:gd name="connsiteY16" fmla="*/ 240125 h 1957292"/>
                <a:gd name="connsiteX17" fmla="*/ 6424137 w 7118318"/>
                <a:gd name="connsiteY17" fmla="*/ 255461 h 1957292"/>
                <a:gd name="connsiteX18" fmla="*/ 6381846 w 7118318"/>
                <a:gd name="connsiteY18" fmla="*/ 270796 h 1957292"/>
                <a:gd name="connsiteX19" fmla="*/ 6339555 w 7118318"/>
                <a:gd name="connsiteY19" fmla="*/ 286036 h 1957292"/>
                <a:gd name="connsiteX20" fmla="*/ 6297359 w 7118318"/>
                <a:gd name="connsiteY20" fmla="*/ 301276 h 1957292"/>
                <a:gd name="connsiteX21" fmla="*/ 6255258 w 7118318"/>
                <a:gd name="connsiteY21" fmla="*/ 316516 h 1957292"/>
                <a:gd name="connsiteX22" fmla="*/ 6213062 w 7118318"/>
                <a:gd name="connsiteY22" fmla="*/ 331756 h 1957292"/>
                <a:gd name="connsiteX23" fmla="*/ 6171057 w 7118318"/>
                <a:gd name="connsiteY23" fmla="*/ 346901 h 1957292"/>
                <a:gd name="connsiteX24" fmla="*/ 6129147 w 7118318"/>
                <a:gd name="connsiteY24" fmla="*/ 362141 h 1957292"/>
                <a:gd name="connsiteX25" fmla="*/ 6087237 w 7118318"/>
                <a:gd name="connsiteY25" fmla="*/ 377285 h 1957292"/>
                <a:gd name="connsiteX26" fmla="*/ 6045423 w 7118318"/>
                <a:gd name="connsiteY26" fmla="*/ 392525 h 1957292"/>
                <a:gd name="connsiteX27" fmla="*/ 6003608 w 7118318"/>
                <a:gd name="connsiteY27" fmla="*/ 407670 h 1957292"/>
                <a:gd name="connsiteX28" fmla="*/ 5961888 w 7118318"/>
                <a:gd name="connsiteY28" fmla="*/ 422910 h 1957292"/>
                <a:gd name="connsiteX29" fmla="*/ 5920264 w 7118318"/>
                <a:gd name="connsiteY29" fmla="*/ 438150 h 1957292"/>
                <a:gd name="connsiteX30" fmla="*/ 5878640 w 7118318"/>
                <a:gd name="connsiteY30" fmla="*/ 453390 h 1957292"/>
                <a:gd name="connsiteX31" fmla="*/ 5837111 w 7118318"/>
                <a:gd name="connsiteY31" fmla="*/ 468725 h 1957292"/>
                <a:gd name="connsiteX32" fmla="*/ 5795582 w 7118318"/>
                <a:gd name="connsiteY32" fmla="*/ 483965 h 1957292"/>
                <a:gd name="connsiteX33" fmla="*/ 5754148 w 7118318"/>
                <a:gd name="connsiteY33" fmla="*/ 499301 h 1957292"/>
                <a:gd name="connsiteX34" fmla="*/ 5712714 w 7118318"/>
                <a:gd name="connsiteY34" fmla="*/ 514731 h 1957292"/>
                <a:gd name="connsiteX35" fmla="*/ 5671471 w 7118318"/>
                <a:gd name="connsiteY35" fmla="*/ 530162 h 1957292"/>
                <a:gd name="connsiteX36" fmla="*/ 5630228 w 7118318"/>
                <a:gd name="connsiteY36" fmla="*/ 545592 h 1957292"/>
                <a:gd name="connsiteX37" fmla="*/ 5589079 w 7118318"/>
                <a:gd name="connsiteY37" fmla="*/ 561118 h 1957292"/>
                <a:gd name="connsiteX38" fmla="*/ 5547837 w 7118318"/>
                <a:gd name="connsiteY38" fmla="*/ 576739 h 1957292"/>
                <a:gd name="connsiteX39" fmla="*/ 5506784 w 7118318"/>
                <a:gd name="connsiteY39" fmla="*/ 592455 h 1957292"/>
                <a:gd name="connsiteX40" fmla="*/ 5465731 w 7118318"/>
                <a:gd name="connsiteY40" fmla="*/ 608171 h 1957292"/>
                <a:gd name="connsiteX41" fmla="*/ 5424773 w 7118318"/>
                <a:gd name="connsiteY41" fmla="*/ 623888 h 1957292"/>
                <a:gd name="connsiteX42" fmla="*/ 5383911 w 7118318"/>
                <a:gd name="connsiteY42" fmla="*/ 639794 h 1957292"/>
                <a:gd name="connsiteX43" fmla="*/ 5343049 w 7118318"/>
                <a:gd name="connsiteY43" fmla="*/ 655701 h 1957292"/>
                <a:gd name="connsiteX44" fmla="*/ 5302282 w 7118318"/>
                <a:gd name="connsiteY44" fmla="*/ 671798 h 1957292"/>
                <a:gd name="connsiteX45" fmla="*/ 5261515 w 7118318"/>
                <a:gd name="connsiteY45" fmla="*/ 687896 h 1957292"/>
                <a:gd name="connsiteX46" fmla="*/ 5220843 w 7118318"/>
                <a:gd name="connsiteY46" fmla="*/ 704088 h 1957292"/>
                <a:gd name="connsiteX47" fmla="*/ 5180171 w 7118318"/>
                <a:gd name="connsiteY47" fmla="*/ 720471 h 1957292"/>
                <a:gd name="connsiteX48" fmla="*/ 5139595 w 7118318"/>
                <a:gd name="connsiteY48" fmla="*/ 736854 h 1957292"/>
                <a:gd name="connsiteX49" fmla="*/ 5099113 w 7118318"/>
                <a:gd name="connsiteY49" fmla="*/ 753428 h 1957292"/>
                <a:gd name="connsiteX50" fmla="*/ 5058632 w 7118318"/>
                <a:gd name="connsiteY50" fmla="*/ 770096 h 1957292"/>
                <a:gd name="connsiteX51" fmla="*/ 5018246 w 7118318"/>
                <a:gd name="connsiteY51" fmla="*/ 786860 h 1957292"/>
                <a:gd name="connsiteX52" fmla="*/ 4977956 w 7118318"/>
                <a:gd name="connsiteY52" fmla="*/ 803720 h 1957292"/>
                <a:gd name="connsiteX53" fmla="*/ 4937665 w 7118318"/>
                <a:gd name="connsiteY53" fmla="*/ 820769 h 1957292"/>
                <a:gd name="connsiteX54" fmla="*/ 4897469 w 7118318"/>
                <a:gd name="connsiteY54" fmla="*/ 837914 h 1957292"/>
                <a:gd name="connsiteX55" fmla="*/ 4857274 w 7118318"/>
                <a:gd name="connsiteY55" fmla="*/ 855155 h 1957292"/>
                <a:gd name="connsiteX56" fmla="*/ 4817174 w 7118318"/>
                <a:gd name="connsiteY56" fmla="*/ 872681 h 1957292"/>
                <a:gd name="connsiteX57" fmla="*/ 4777074 w 7118318"/>
                <a:gd name="connsiteY57" fmla="*/ 890207 h 1957292"/>
                <a:gd name="connsiteX58" fmla="*/ 4737068 w 7118318"/>
                <a:gd name="connsiteY58" fmla="*/ 907923 h 1957292"/>
                <a:gd name="connsiteX59" fmla="*/ 4697159 w 7118318"/>
                <a:gd name="connsiteY59" fmla="*/ 925830 h 1957292"/>
                <a:gd name="connsiteX60" fmla="*/ 4657249 w 7118318"/>
                <a:gd name="connsiteY60" fmla="*/ 943928 h 1957292"/>
                <a:gd name="connsiteX61" fmla="*/ 4617434 w 7118318"/>
                <a:gd name="connsiteY61" fmla="*/ 962120 h 1957292"/>
                <a:gd name="connsiteX62" fmla="*/ 4577620 w 7118318"/>
                <a:gd name="connsiteY62" fmla="*/ 980504 h 1957292"/>
                <a:gd name="connsiteX63" fmla="*/ 4537901 w 7118318"/>
                <a:gd name="connsiteY63" fmla="*/ 999077 h 1957292"/>
                <a:gd name="connsiteX64" fmla="*/ 4498182 w 7118318"/>
                <a:gd name="connsiteY64" fmla="*/ 1017842 h 1957292"/>
                <a:gd name="connsiteX65" fmla="*/ 4458558 w 7118318"/>
                <a:gd name="connsiteY65" fmla="*/ 1036701 h 1957292"/>
                <a:gd name="connsiteX66" fmla="*/ 4419029 w 7118318"/>
                <a:gd name="connsiteY66" fmla="*/ 1055846 h 1957292"/>
                <a:gd name="connsiteX67" fmla="*/ 4379500 w 7118318"/>
                <a:gd name="connsiteY67" fmla="*/ 1074992 h 1957292"/>
                <a:gd name="connsiteX68" fmla="*/ 4340066 w 7118318"/>
                <a:gd name="connsiteY68" fmla="*/ 1092708 h 1957292"/>
                <a:gd name="connsiteX69" fmla="*/ 4300633 w 7118318"/>
                <a:gd name="connsiteY69" fmla="*/ 1108520 h 1957292"/>
                <a:gd name="connsiteX70" fmla="*/ 4261295 w 7118318"/>
                <a:gd name="connsiteY70" fmla="*/ 1122617 h 1957292"/>
                <a:gd name="connsiteX71" fmla="*/ 4221957 w 7118318"/>
                <a:gd name="connsiteY71" fmla="*/ 1134904 h 1957292"/>
                <a:gd name="connsiteX72" fmla="*/ 4182713 w 7118318"/>
                <a:gd name="connsiteY72" fmla="*/ 1145667 h 1957292"/>
                <a:gd name="connsiteX73" fmla="*/ 4143566 w 7118318"/>
                <a:gd name="connsiteY73" fmla="*/ 1154811 h 1957292"/>
                <a:gd name="connsiteX74" fmla="*/ 4104418 w 7118318"/>
                <a:gd name="connsiteY74" fmla="*/ 1162431 h 1957292"/>
                <a:gd name="connsiteX75" fmla="*/ 4065365 w 7118318"/>
                <a:gd name="connsiteY75" fmla="*/ 1168718 h 1957292"/>
                <a:gd name="connsiteX76" fmla="*/ 4026313 w 7118318"/>
                <a:gd name="connsiteY76" fmla="*/ 1173575 h 1957292"/>
                <a:gd name="connsiteX77" fmla="*/ 3987356 w 7118318"/>
                <a:gd name="connsiteY77" fmla="*/ 1177100 h 1957292"/>
                <a:gd name="connsiteX78" fmla="*/ 3948398 w 7118318"/>
                <a:gd name="connsiteY78" fmla="*/ 1179386 h 1957292"/>
                <a:gd name="connsiteX79" fmla="*/ 3909536 w 7118318"/>
                <a:gd name="connsiteY79" fmla="*/ 1180624 h 1957292"/>
                <a:gd name="connsiteX80" fmla="*/ 3870674 w 7118318"/>
                <a:gd name="connsiteY80" fmla="*/ 1180624 h 1957292"/>
                <a:gd name="connsiteX81" fmla="*/ 3831908 w 7118318"/>
                <a:gd name="connsiteY81" fmla="*/ 1179671 h 1957292"/>
                <a:gd name="connsiteX82" fmla="*/ 3793236 w 7118318"/>
                <a:gd name="connsiteY82" fmla="*/ 1177671 h 1957292"/>
                <a:gd name="connsiteX83" fmla="*/ 3754565 w 7118318"/>
                <a:gd name="connsiteY83" fmla="*/ 1174814 h 1957292"/>
                <a:gd name="connsiteX84" fmla="*/ 3715988 w 7118318"/>
                <a:gd name="connsiteY84" fmla="*/ 1171004 h 1957292"/>
                <a:gd name="connsiteX85" fmla="*/ 3677412 w 7118318"/>
                <a:gd name="connsiteY85" fmla="*/ 1166432 h 1957292"/>
                <a:gd name="connsiteX86" fmla="*/ 3638931 w 7118318"/>
                <a:gd name="connsiteY86" fmla="*/ 1161098 h 1957292"/>
                <a:gd name="connsiteX87" fmla="*/ 3600450 w 7118318"/>
                <a:gd name="connsiteY87" fmla="*/ 1155097 h 1957292"/>
                <a:gd name="connsiteX88" fmla="*/ 3562064 w 7118318"/>
                <a:gd name="connsiteY88" fmla="*/ 1148334 h 1957292"/>
                <a:gd name="connsiteX89" fmla="*/ 3523774 w 7118318"/>
                <a:gd name="connsiteY89" fmla="*/ 1141095 h 1957292"/>
                <a:gd name="connsiteX90" fmla="*/ 3485483 w 7118318"/>
                <a:gd name="connsiteY90" fmla="*/ 1133285 h 1957292"/>
                <a:gd name="connsiteX91" fmla="*/ 3447288 w 7118318"/>
                <a:gd name="connsiteY91" fmla="*/ 1124998 h 1957292"/>
                <a:gd name="connsiteX92" fmla="*/ 3409093 w 7118318"/>
                <a:gd name="connsiteY92" fmla="*/ 1116235 h 1957292"/>
                <a:gd name="connsiteX93" fmla="*/ 3370993 w 7118318"/>
                <a:gd name="connsiteY93" fmla="*/ 1107186 h 1957292"/>
                <a:gd name="connsiteX94" fmla="*/ 3332893 w 7118318"/>
                <a:gd name="connsiteY94" fmla="*/ 1097661 h 1957292"/>
                <a:gd name="connsiteX95" fmla="*/ 3294888 w 7118318"/>
                <a:gd name="connsiteY95" fmla="*/ 1087946 h 1957292"/>
                <a:gd name="connsiteX96" fmla="*/ 3256883 w 7118318"/>
                <a:gd name="connsiteY96" fmla="*/ 1077944 h 1957292"/>
                <a:gd name="connsiteX97" fmla="*/ 3218974 w 7118318"/>
                <a:gd name="connsiteY97" fmla="*/ 1067753 h 1957292"/>
                <a:gd name="connsiteX98" fmla="*/ 3181159 w 7118318"/>
                <a:gd name="connsiteY98" fmla="*/ 1057370 h 1957292"/>
                <a:gd name="connsiteX99" fmla="*/ 3143346 w 7118318"/>
                <a:gd name="connsiteY99" fmla="*/ 1046893 h 1957292"/>
                <a:gd name="connsiteX100" fmla="*/ 3105626 w 7118318"/>
                <a:gd name="connsiteY100" fmla="*/ 1036415 h 1957292"/>
                <a:gd name="connsiteX101" fmla="*/ 3067907 w 7118318"/>
                <a:gd name="connsiteY101" fmla="*/ 1025843 h 1957292"/>
                <a:gd name="connsiteX102" fmla="*/ 3030188 w 7118318"/>
                <a:gd name="connsiteY102" fmla="*/ 1015270 h 1957292"/>
                <a:gd name="connsiteX103" fmla="*/ 2992660 w 7118318"/>
                <a:gd name="connsiteY103" fmla="*/ 1004792 h 1957292"/>
                <a:gd name="connsiteX104" fmla="*/ 2955131 w 7118318"/>
                <a:gd name="connsiteY104" fmla="*/ 994410 h 1957292"/>
                <a:gd name="connsiteX105" fmla="*/ 2917603 w 7118318"/>
                <a:gd name="connsiteY105" fmla="*/ 984123 h 1957292"/>
                <a:gd name="connsiteX106" fmla="*/ 2880170 w 7118318"/>
                <a:gd name="connsiteY106" fmla="*/ 974027 h 1957292"/>
                <a:gd name="connsiteX107" fmla="*/ 2842736 w 7118318"/>
                <a:gd name="connsiteY107" fmla="*/ 964121 h 1957292"/>
                <a:gd name="connsiteX108" fmla="*/ 2805398 w 7118318"/>
                <a:gd name="connsiteY108" fmla="*/ 954405 h 1957292"/>
                <a:gd name="connsiteX109" fmla="*/ 2768156 w 7118318"/>
                <a:gd name="connsiteY109" fmla="*/ 945071 h 1957292"/>
                <a:gd name="connsiteX110" fmla="*/ 2730913 w 7118318"/>
                <a:gd name="connsiteY110" fmla="*/ 935927 h 1957292"/>
                <a:gd name="connsiteX111" fmla="*/ 2693670 w 7118318"/>
                <a:gd name="connsiteY111" fmla="*/ 927164 h 1957292"/>
                <a:gd name="connsiteX112" fmla="*/ 2656618 w 7118318"/>
                <a:gd name="connsiteY112" fmla="*/ 918782 h 1957292"/>
                <a:gd name="connsiteX113" fmla="*/ 2619471 w 7118318"/>
                <a:gd name="connsiteY113" fmla="*/ 910781 h 1957292"/>
                <a:gd name="connsiteX114" fmla="*/ 2582418 w 7118318"/>
                <a:gd name="connsiteY114" fmla="*/ 903256 h 1957292"/>
                <a:gd name="connsiteX115" fmla="*/ 2545461 w 7118318"/>
                <a:gd name="connsiteY115" fmla="*/ 896112 h 1957292"/>
                <a:gd name="connsiteX116" fmla="*/ 2508504 w 7118318"/>
                <a:gd name="connsiteY116" fmla="*/ 889540 h 1957292"/>
                <a:gd name="connsiteX117" fmla="*/ 2471642 w 7118318"/>
                <a:gd name="connsiteY117" fmla="*/ 883444 h 1957292"/>
                <a:gd name="connsiteX118" fmla="*/ 2434781 w 7118318"/>
                <a:gd name="connsiteY118" fmla="*/ 877824 h 1957292"/>
                <a:gd name="connsiteX119" fmla="*/ 2398014 w 7118318"/>
                <a:gd name="connsiteY119" fmla="*/ 872871 h 1957292"/>
                <a:gd name="connsiteX120" fmla="*/ 2361343 w 7118318"/>
                <a:gd name="connsiteY120" fmla="*/ 868394 h 1957292"/>
                <a:gd name="connsiteX121" fmla="*/ 2324576 w 7118318"/>
                <a:gd name="connsiteY121" fmla="*/ 864584 h 1957292"/>
                <a:gd name="connsiteX122" fmla="*/ 2288000 w 7118318"/>
                <a:gd name="connsiteY122" fmla="*/ 861441 h 1957292"/>
                <a:gd name="connsiteX123" fmla="*/ 2251424 w 7118318"/>
                <a:gd name="connsiteY123" fmla="*/ 858869 h 1957292"/>
                <a:gd name="connsiteX124" fmla="*/ 2214848 w 7118318"/>
                <a:gd name="connsiteY124" fmla="*/ 856964 h 1957292"/>
                <a:gd name="connsiteX125" fmla="*/ 2178368 w 7118318"/>
                <a:gd name="connsiteY125" fmla="*/ 855821 h 1957292"/>
                <a:gd name="connsiteX126" fmla="*/ 2141887 w 7118318"/>
                <a:gd name="connsiteY126" fmla="*/ 855345 h 1957292"/>
                <a:gd name="connsiteX127" fmla="*/ 2105501 w 7118318"/>
                <a:gd name="connsiteY127" fmla="*/ 855631 h 1957292"/>
                <a:gd name="connsiteX128" fmla="*/ 2069211 w 7118318"/>
                <a:gd name="connsiteY128" fmla="*/ 856679 h 1957292"/>
                <a:gd name="connsiteX129" fmla="*/ 2032826 w 7118318"/>
                <a:gd name="connsiteY129" fmla="*/ 858393 h 1957292"/>
                <a:gd name="connsiteX130" fmla="*/ 1996631 w 7118318"/>
                <a:gd name="connsiteY130" fmla="*/ 860965 h 1957292"/>
                <a:gd name="connsiteX131" fmla="*/ 1960436 w 7118318"/>
                <a:gd name="connsiteY131" fmla="*/ 864299 h 1957292"/>
                <a:gd name="connsiteX132" fmla="*/ 1924241 w 7118318"/>
                <a:gd name="connsiteY132" fmla="*/ 868490 h 1957292"/>
                <a:gd name="connsiteX133" fmla="*/ 1888141 w 7118318"/>
                <a:gd name="connsiteY133" fmla="*/ 873443 h 1957292"/>
                <a:gd name="connsiteX134" fmla="*/ 1852041 w 7118318"/>
                <a:gd name="connsiteY134" fmla="*/ 879253 h 1957292"/>
                <a:gd name="connsiteX135" fmla="*/ 1816036 w 7118318"/>
                <a:gd name="connsiteY135" fmla="*/ 885920 h 1957292"/>
                <a:gd name="connsiteX136" fmla="*/ 1780127 w 7118318"/>
                <a:gd name="connsiteY136" fmla="*/ 893350 h 1957292"/>
                <a:gd name="connsiteX137" fmla="*/ 1744218 w 7118318"/>
                <a:gd name="connsiteY137" fmla="*/ 901732 h 1957292"/>
                <a:gd name="connsiteX138" fmla="*/ 1708309 w 7118318"/>
                <a:gd name="connsiteY138" fmla="*/ 910971 h 1957292"/>
                <a:gd name="connsiteX139" fmla="*/ 1672495 w 7118318"/>
                <a:gd name="connsiteY139" fmla="*/ 921068 h 1957292"/>
                <a:gd name="connsiteX140" fmla="*/ 1636681 w 7118318"/>
                <a:gd name="connsiteY140" fmla="*/ 932021 h 1957292"/>
                <a:gd name="connsiteX141" fmla="*/ 1600962 w 7118318"/>
                <a:gd name="connsiteY141" fmla="*/ 943928 h 1957292"/>
                <a:gd name="connsiteX142" fmla="*/ 1565243 w 7118318"/>
                <a:gd name="connsiteY142" fmla="*/ 956691 h 1957292"/>
                <a:gd name="connsiteX143" fmla="*/ 1529620 w 7118318"/>
                <a:gd name="connsiteY143" fmla="*/ 970312 h 1957292"/>
                <a:gd name="connsiteX144" fmla="*/ 1493996 w 7118318"/>
                <a:gd name="connsiteY144" fmla="*/ 984885 h 1957292"/>
                <a:gd name="connsiteX145" fmla="*/ 1458468 w 7118318"/>
                <a:gd name="connsiteY145" fmla="*/ 1000316 h 1957292"/>
                <a:gd name="connsiteX146" fmla="*/ 1422940 w 7118318"/>
                <a:gd name="connsiteY146" fmla="*/ 1016699 h 1957292"/>
                <a:gd name="connsiteX147" fmla="*/ 1387507 w 7118318"/>
                <a:gd name="connsiteY147" fmla="*/ 1034034 h 1957292"/>
                <a:gd name="connsiteX148" fmla="*/ 1352074 w 7118318"/>
                <a:gd name="connsiteY148" fmla="*/ 1052227 h 1957292"/>
                <a:gd name="connsiteX149" fmla="*/ 1316641 w 7118318"/>
                <a:gd name="connsiteY149" fmla="*/ 1071277 h 1957292"/>
                <a:gd name="connsiteX150" fmla="*/ 1281303 w 7118318"/>
                <a:gd name="connsiteY150" fmla="*/ 1091279 h 1957292"/>
                <a:gd name="connsiteX151" fmla="*/ 1246061 w 7118318"/>
                <a:gd name="connsiteY151" fmla="*/ 1112234 h 1957292"/>
                <a:gd name="connsiteX152" fmla="*/ 1210818 w 7118318"/>
                <a:gd name="connsiteY152" fmla="*/ 1134047 h 1957292"/>
                <a:gd name="connsiteX153" fmla="*/ 1175576 w 7118318"/>
                <a:gd name="connsiteY153" fmla="*/ 1156716 h 1957292"/>
                <a:gd name="connsiteX154" fmla="*/ 1140428 w 7118318"/>
                <a:gd name="connsiteY154" fmla="*/ 1180338 h 1957292"/>
                <a:gd name="connsiteX155" fmla="*/ 1105281 w 7118318"/>
                <a:gd name="connsiteY155" fmla="*/ 1204817 h 1957292"/>
                <a:gd name="connsiteX156" fmla="*/ 1070229 w 7118318"/>
                <a:gd name="connsiteY156" fmla="*/ 1230154 h 1957292"/>
                <a:gd name="connsiteX157" fmla="*/ 1035177 w 7118318"/>
                <a:gd name="connsiteY157" fmla="*/ 1256348 h 1957292"/>
                <a:gd name="connsiteX158" fmla="*/ 1000220 w 7118318"/>
                <a:gd name="connsiteY158" fmla="*/ 1283494 h 1957292"/>
                <a:gd name="connsiteX159" fmla="*/ 965264 w 7118318"/>
                <a:gd name="connsiteY159" fmla="*/ 1311497 h 1957292"/>
                <a:gd name="connsiteX160" fmla="*/ 930402 w 7118318"/>
                <a:gd name="connsiteY160" fmla="*/ 1340263 h 1957292"/>
                <a:gd name="connsiteX161" fmla="*/ 895541 w 7118318"/>
                <a:gd name="connsiteY161" fmla="*/ 1369886 h 1957292"/>
                <a:gd name="connsiteX162" fmla="*/ 860679 w 7118318"/>
                <a:gd name="connsiteY162" fmla="*/ 1400366 h 1957292"/>
                <a:gd name="connsiteX163" fmla="*/ 825913 w 7118318"/>
                <a:gd name="connsiteY163" fmla="*/ 1431703 h 1957292"/>
                <a:gd name="connsiteX164" fmla="*/ 791147 w 7118318"/>
                <a:gd name="connsiteY164" fmla="*/ 1463802 h 1957292"/>
                <a:gd name="connsiteX165" fmla="*/ 756476 w 7118318"/>
                <a:gd name="connsiteY165" fmla="*/ 1496663 h 1957292"/>
                <a:gd name="connsiteX166" fmla="*/ 721805 w 7118318"/>
                <a:gd name="connsiteY166" fmla="*/ 1530287 h 1957292"/>
                <a:gd name="connsiteX167" fmla="*/ 687229 w 7118318"/>
                <a:gd name="connsiteY167" fmla="*/ 1564577 h 1957292"/>
                <a:gd name="connsiteX168" fmla="*/ 652653 w 7118318"/>
                <a:gd name="connsiteY168" fmla="*/ 1598105 h 1957292"/>
                <a:gd name="connsiteX169" fmla="*/ 618173 w 7118318"/>
                <a:gd name="connsiteY169" fmla="*/ 1630299 h 1957292"/>
                <a:gd name="connsiteX170" fmla="*/ 583692 w 7118318"/>
                <a:gd name="connsiteY170" fmla="*/ 1661160 h 1957292"/>
                <a:gd name="connsiteX171" fmla="*/ 549307 w 7118318"/>
                <a:gd name="connsiteY171" fmla="*/ 1690783 h 1957292"/>
                <a:gd name="connsiteX172" fmla="*/ 514922 w 7118318"/>
                <a:gd name="connsiteY172" fmla="*/ 1718977 h 1957292"/>
                <a:gd name="connsiteX173" fmla="*/ 480536 w 7118318"/>
                <a:gd name="connsiteY173" fmla="*/ 1745742 h 1957292"/>
                <a:gd name="connsiteX174" fmla="*/ 446246 w 7118318"/>
                <a:gd name="connsiteY174" fmla="*/ 1771079 h 1957292"/>
                <a:gd name="connsiteX175" fmla="*/ 412052 w 7118318"/>
                <a:gd name="connsiteY175" fmla="*/ 1794986 h 1957292"/>
                <a:gd name="connsiteX176" fmla="*/ 377857 w 7118318"/>
                <a:gd name="connsiteY176" fmla="*/ 1817370 h 1957292"/>
                <a:gd name="connsiteX177" fmla="*/ 343757 w 7118318"/>
                <a:gd name="connsiteY177" fmla="*/ 1838135 h 1957292"/>
                <a:gd name="connsiteX178" fmla="*/ 309658 w 7118318"/>
                <a:gd name="connsiteY178" fmla="*/ 1857375 h 1957292"/>
                <a:gd name="connsiteX179" fmla="*/ 275558 w 7118318"/>
                <a:gd name="connsiteY179" fmla="*/ 1875092 h 1957292"/>
                <a:gd name="connsiteX180" fmla="*/ 241554 w 7118318"/>
                <a:gd name="connsiteY180" fmla="*/ 1891094 h 1957292"/>
                <a:gd name="connsiteX181" fmla="*/ 207645 w 7118318"/>
                <a:gd name="connsiteY181" fmla="*/ 1905572 h 1957292"/>
                <a:gd name="connsiteX182" fmla="*/ 173736 w 7118318"/>
                <a:gd name="connsiteY182" fmla="*/ 1918335 h 1957292"/>
                <a:gd name="connsiteX183" fmla="*/ 139827 w 7118318"/>
                <a:gd name="connsiteY183" fmla="*/ 1929384 h 1957292"/>
                <a:gd name="connsiteX184" fmla="*/ 106013 w 7118318"/>
                <a:gd name="connsiteY184" fmla="*/ 1938814 h 1957292"/>
                <a:gd name="connsiteX185" fmla="*/ 72295 w 7118318"/>
                <a:gd name="connsiteY185" fmla="*/ 1946529 h 1957292"/>
                <a:gd name="connsiteX186" fmla="*/ 38576 w 7118318"/>
                <a:gd name="connsiteY186" fmla="*/ 1952625 h 1957292"/>
                <a:gd name="connsiteX187" fmla="*/ 4858 w 7118318"/>
                <a:gd name="connsiteY187" fmla="*/ 1956911 h 1957292"/>
                <a:gd name="connsiteX188" fmla="*/ 0 w 7118318"/>
                <a:gd name="connsiteY188" fmla="*/ 1957293 h 195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7118318" h="1957292">
                  <a:moveTo>
                    <a:pt x="7118319" y="0"/>
                  </a:moveTo>
                  <a:lnTo>
                    <a:pt x="7109651" y="3334"/>
                  </a:lnTo>
                  <a:lnTo>
                    <a:pt x="7066312" y="19717"/>
                  </a:lnTo>
                  <a:lnTo>
                    <a:pt x="7023069" y="35909"/>
                  </a:lnTo>
                  <a:lnTo>
                    <a:pt x="6979920" y="52102"/>
                  </a:lnTo>
                  <a:lnTo>
                    <a:pt x="6936772" y="68199"/>
                  </a:lnTo>
                  <a:lnTo>
                    <a:pt x="6893719" y="84106"/>
                  </a:lnTo>
                  <a:lnTo>
                    <a:pt x="6850666" y="100013"/>
                  </a:lnTo>
                  <a:lnTo>
                    <a:pt x="6807803" y="115824"/>
                  </a:lnTo>
                  <a:lnTo>
                    <a:pt x="6764941" y="131636"/>
                  </a:lnTo>
                  <a:lnTo>
                    <a:pt x="6722078" y="147257"/>
                  </a:lnTo>
                  <a:lnTo>
                    <a:pt x="6679311" y="162878"/>
                  </a:lnTo>
                  <a:lnTo>
                    <a:pt x="6636639" y="178403"/>
                  </a:lnTo>
                  <a:lnTo>
                    <a:pt x="6594062" y="193929"/>
                  </a:lnTo>
                  <a:lnTo>
                    <a:pt x="6551486" y="209360"/>
                  </a:lnTo>
                  <a:lnTo>
                    <a:pt x="6509004" y="224790"/>
                  </a:lnTo>
                  <a:lnTo>
                    <a:pt x="6466523" y="240125"/>
                  </a:lnTo>
                  <a:lnTo>
                    <a:pt x="6424137" y="255461"/>
                  </a:lnTo>
                  <a:lnTo>
                    <a:pt x="6381846" y="270796"/>
                  </a:lnTo>
                  <a:lnTo>
                    <a:pt x="6339555" y="286036"/>
                  </a:lnTo>
                  <a:lnTo>
                    <a:pt x="6297359" y="301276"/>
                  </a:lnTo>
                  <a:lnTo>
                    <a:pt x="6255258" y="316516"/>
                  </a:lnTo>
                  <a:lnTo>
                    <a:pt x="6213062" y="331756"/>
                  </a:lnTo>
                  <a:lnTo>
                    <a:pt x="6171057" y="346901"/>
                  </a:lnTo>
                  <a:lnTo>
                    <a:pt x="6129147" y="362141"/>
                  </a:lnTo>
                  <a:lnTo>
                    <a:pt x="6087237" y="377285"/>
                  </a:lnTo>
                  <a:lnTo>
                    <a:pt x="6045423" y="392525"/>
                  </a:lnTo>
                  <a:lnTo>
                    <a:pt x="6003608" y="407670"/>
                  </a:lnTo>
                  <a:lnTo>
                    <a:pt x="5961888" y="422910"/>
                  </a:lnTo>
                  <a:lnTo>
                    <a:pt x="5920264" y="438150"/>
                  </a:lnTo>
                  <a:lnTo>
                    <a:pt x="5878640" y="453390"/>
                  </a:lnTo>
                  <a:lnTo>
                    <a:pt x="5837111" y="468725"/>
                  </a:lnTo>
                  <a:lnTo>
                    <a:pt x="5795582" y="483965"/>
                  </a:lnTo>
                  <a:lnTo>
                    <a:pt x="5754148" y="499301"/>
                  </a:lnTo>
                  <a:lnTo>
                    <a:pt x="5712714" y="514731"/>
                  </a:lnTo>
                  <a:lnTo>
                    <a:pt x="5671471" y="530162"/>
                  </a:lnTo>
                  <a:lnTo>
                    <a:pt x="5630228" y="545592"/>
                  </a:lnTo>
                  <a:lnTo>
                    <a:pt x="5589079" y="561118"/>
                  </a:lnTo>
                  <a:lnTo>
                    <a:pt x="5547837" y="576739"/>
                  </a:lnTo>
                  <a:lnTo>
                    <a:pt x="5506784" y="592455"/>
                  </a:lnTo>
                  <a:lnTo>
                    <a:pt x="5465731" y="608171"/>
                  </a:lnTo>
                  <a:lnTo>
                    <a:pt x="5424773" y="623888"/>
                  </a:lnTo>
                  <a:lnTo>
                    <a:pt x="5383911" y="639794"/>
                  </a:lnTo>
                  <a:lnTo>
                    <a:pt x="5343049" y="655701"/>
                  </a:lnTo>
                  <a:lnTo>
                    <a:pt x="5302282" y="671798"/>
                  </a:lnTo>
                  <a:lnTo>
                    <a:pt x="5261515" y="687896"/>
                  </a:lnTo>
                  <a:lnTo>
                    <a:pt x="5220843" y="704088"/>
                  </a:lnTo>
                  <a:lnTo>
                    <a:pt x="5180171" y="720471"/>
                  </a:lnTo>
                  <a:lnTo>
                    <a:pt x="5139595" y="736854"/>
                  </a:lnTo>
                  <a:lnTo>
                    <a:pt x="5099113" y="753428"/>
                  </a:lnTo>
                  <a:lnTo>
                    <a:pt x="5058632" y="770096"/>
                  </a:lnTo>
                  <a:lnTo>
                    <a:pt x="5018246" y="786860"/>
                  </a:lnTo>
                  <a:lnTo>
                    <a:pt x="4977956" y="803720"/>
                  </a:lnTo>
                  <a:lnTo>
                    <a:pt x="4937665" y="820769"/>
                  </a:lnTo>
                  <a:lnTo>
                    <a:pt x="4897469" y="837914"/>
                  </a:lnTo>
                  <a:lnTo>
                    <a:pt x="4857274" y="855155"/>
                  </a:lnTo>
                  <a:lnTo>
                    <a:pt x="4817174" y="872681"/>
                  </a:lnTo>
                  <a:lnTo>
                    <a:pt x="4777074" y="890207"/>
                  </a:lnTo>
                  <a:lnTo>
                    <a:pt x="4737068" y="907923"/>
                  </a:lnTo>
                  <a:lnTo>
                    <a:pt x="4697159" y="925830"/>
                  </a:lnTo>
                  <a:lnTo>
                    <a:pt x="4657249" y="943928"/>
                  </a:lnTo>
                  <a:lnTo>
                    <a:pt x="4617434" y="962120"/>
                  </a:lnTo>
                  <a:lnTo>
                    <a:pt x="4577620" y="980504"/>
                  </a:lnTo>
                  <a:lnTo>
                    <a:pt x="4537901" y="999077"/>
                  </a:lnTo>
                  <a:lnTo>
                    <a:pt x="4498182" y="1017842"/>
                  </a:lnTo>
                  <a:lnTo>
                    <a:pt x="4458558" y="1036701"/>
                  </a:lnTo>
                  <a:lnTo>
                    <a:pt x="4419029" y="1055846"/>
                  </a:lnTo>
                  <a:lnTo>
                    <a:pt x="4379500" y="1074992"/>
                  </a:lnTo>
                  <a:lnTo>
                    <a:pt x="4340066" y="1092708"/>
                  </a:lnTo>
                  <a:lnTo>
                    <a:pt x="4300633" y="1108520"/>
                  </a:lnTo>
                  <a:lnTo>
                    <a:pt x="4261295" y="1122617"/>
                  </a:lnTo>
                  <a:lnTo>
                    <a:pt x="4221957" y="1134904"/>
                  </a:lnTo>
                  <a:lnTo>
                    <a:pt x="4182713" y="1145667"/>
                  </a:lnTo>
                  <a:lnTo>
                    <a:pt x="4143566" y="1154811"/>
                  </a:lnTo>
                  <a:lnTo>
                    <a:pt x="4104418" y="1162431"/>
                  </a:lnTo>
                  <a:lnTo>
                    <a:pt x="4065365" y="1168718"/>
                  </a:lnTo>
                  <a:lnTo>
                    <a:pt x="4026313" y="1173575"/>
                  </a:lnTo>
                  <a:lnTo>
                    <a:pt x="3987356" y="1177100"/>
                  </a:lnTo>
                  <a:lnTo>
                    <a:pt x="3948398" y="1179386"/>
                  </a:lnTo>
                  <a:lnTo>
                    <a:pt x="3909536" y="1180624"/>
                  </a:lnTo>
                  <a:lnTo>
                    <a:pt x="3870674" y="1180624"/>
                  </a:lnTo>
                  <a:lnTo>
                    <a:pt x="3831908" y="1179671"/>
                  </a:lnTo>
                  <a:lnTo>
                    <a:pt x="3793236" y="1177671"/>
                  </a:lnTo>
                  <a:lnTo>
                    <a:pt x="3754565" y="1174814"/>
                  </a:lnTo>
                  <a:lnTo>
                    <a:pt x="3715988" y="1171004"/>
                  </a:lnTo>
                  <a:lnTo>
                    <a:pt x="3677412" y="1166432"/>
                  </a:lnTo>
                  <a:lnTo>
                    <a:pt x="3638931" y="1161098"/>
                  </a:lnTo>
                  <a:lnTo>
                    <a:pt x="3600450" y="1155097"/>
                  </a:lnTo>
                  <a:lnTo>
                    <a:pt x="3562064" y="1148334"/>
                  </a:lnTo>
                  <a:lnTo>
                    <a:pt x="3523774" y="1141095"/>
                  </a:lnTo>
                  <a:lnTo>
                    <a:pt x="3485483" y="1133285"/>
                  </a:lnTo>
                  <a:lnTo>
                    <a:pt x="3447288" y="1124998"/>
                  </a:lnTo>
                  <a:lnTo>
                    <a:pt x="3409093" y="1116235"/>
                  </a:lnTo>
                  <a:lnTo>
                    <a:pt x="3370993" y="1107186"/>
                  </a:lnTo>
                  <a:lnTo>
                    <a:pt x="3332893" y="1097661"/>
                  </a:lnTo>
                  <a:lnTo>
                    <a:pt x="3294888" y="1087946"/>
                  </a:lnTo>
                  <a:lnTo>
                    <a:pt x="3256883" y="1077944"/>
                  </a:lnTo>
                  <a:lnTo>
                    <a:pt x="3218974" y="1067753"/>
                  </a:lnTo>
                  <a:lnTo>
                    <a:pt x="3181159" y="1057370"/>
                  </a:lnTo>
                  <a:lnTo>
                    <a:pt x="3143346" y="1046893"/>
                  </a:lnTo>
                  <a:lnTo>
                    <a:pt x="3105626" y="1036415"/>
                  </a:lnTo>
                  <a:lnTo>
                    <a:pt x="3067907" y="1025843"/>
                  </a:lnTo>
                  <a:lnTo>
                    <a:pt x="3030188" y="1015270"/>
                  </a:lnTo>
                  <a:lnTo>
                    <a:pt x="2992660" y="1004792"/>
                  </a:lnTo>
                  <a:lnTo>
                    <a:pt x="2955131" y="994410"/>
                  </a:lnTo>
                  <a:lnTo>
                    <a:pt x="2917603" y="984123"/>
                  </a:lnTo>
                  <a:lnTo>
                    <a:pt x="2880170" y="974027"/>
                  </a:lnTo>
                  <a:lnTo>
                    <a:pt x="2842736" y="964121"/>
                  </a:lnTo>
                  <a:lnTo>
                    <a:pt x="2805398" y="954405"/>
                  </a:lnTo>
                  <a:lnTo>
                    <a:pt x="2768156" y="945071"/>
                  </a:lnTo>
                  <a:lnTo>
                    <a:pt x="2730913" y="935927"/>
                  </a:lnTo>
                  <a:lnTo>
                    <a:pt x="2693670" y="927164"/>
                  </a:lnTo>
                  <a:lnTo>
                    <a:pt x="2656618" y="918782"/>
                  </a:lnTo>
                  <a:lnTo>
                    <a:pt x="2619471" y="910781"/>
                  </a:lnTo>
                  <a:lnTo>
                    <a:pt x="2582418" y="903256"/>
                  </a:lnTo>
                  <a:lnTo>
                    <a:pt x="2545461" y="896112"/>
                  </a:lnTo>
                  <a:lnTo>
                    <a:pt x="2508504" y="889540"/>
                  </a:lnTo>
                  <a:lnTo>
                    <a:pt x="2471642" y="883444"/>
                  </a:lnTo>
                  <a:lnTo>
                    <a:pt x="2434781" y="877824"/>
                  </a:lnTo>
                  <a:lnTo>
                    <a:pt x="2398014" y="872871"/>
                  </a:lnTo>
                  <a:lnTo>
                    <a:pt x="2361343" y="868394"/>
                  </a:lnTo>
                  <a:lnTo>
                    <a:pt x="2324576" y="864584"/>
                  </a:lnTo>
                  <a:lnTo>
                    <a:pt x="2288000" y="861441"/>
                  </a:lnTo>
                  <a:lnTo>
                    <a:pt x="2251424" y="858869"/>
                  </a:lnTo>
                  <a:lnTo>
                    <a:pt x="2214848" y="856964"/>
                  </a:lnTo>
                  <a:lnTo>
                    <a:pt x="2178368" y="855821"/>
                  </a:lnTo>
                  <a:lnTo>
                    <a:pt x="2141887" y="855345"/>
                  </a:lnTo>
                  <a:lnTo>
                    <a:pt x="2105501" y="855631"/>
                  </a:lnTo>
                  <a:lnTo>
                    <a:pt x="2069211" y="856679"/>
                  </a:lnTo>
                  <a:lnTo>
                    <a:pt x="2032826" y="858393"/>
                  </a:lnTo>
                  <a:lnTo>
                    <a:pt x="1996631" y="860965"/>
                  </a:lnTo>
                  <a:lnTo>
                    <a:pt x="1960436" y="864299"/>
                  </a:lnTo>
                  <a:lnTo>
                    <a:pt x="1924241" y="868490"/>
                  </a:lnTo>
                  <a:lnTo>
                    <a:pt x="1888141" y="873443"/>
                  </a:lnTo>
                  <a:lnTo>
                    <a:pt x="1852041" y="879253"/>
                  </a:lnTo>
                  <a:lnTo>
                    <a:pt x="1816036" y="885920"/>
                  </a:lnTo>
                  <a:lnTo>
                    <a:pt x="1780127" y="893350"/>
                  </a:lnTo>
                  <a:lnTo>
                    <a:pt x="1744218" y="901732"/>
                  </a:lnTo>
                  <a:lnTo>
                    <a:pt x="1708309" y="910971"/>
                  </a:lnTo>
                  <a:lnTo>
                    <a:pt x="1672495" y="921068"/>
                  </a:lnTo>
                  <a:lnTo>
                    <a:pt x="1636681" y="932021"/>
                  </a:lnTo>
                  <a:lnTo>
                    <a:pt x="1600962" y="943928"/>
                  </a:lnTo>
                  <a:lnTo>
                    <a:pt x="1565243" y="956691"/>
                  </a:lnTo>
                  <a:lnTo>
                    <a:pt x="1529620" y="970312"/>
                  </a:lnTo>
                  <a:lnTo>
                    <a:pt x="1493996" y="984885"/>
                  </a:lnTo>
                  <a:lnTo>
                    <a:pt x="1458468" y="1000316"/>
                  </a:lnTo>
                  <a:lnTo>
                    <a:pt x="1422940" y="1016699"/>
                  </a:lnTo>
                  <a:lnTo>
                    <a:pt x="1387507" y="1034034"/>
                  </a:lnTo>
                  <a:lnTo>
                    <a:pt x="1352074" y="1052227"/>
                  </a:lnTo>
                  <a:lnTo>
                    <a:pt x="1316641" y="1071277"/>
                  </a:lnTo>
                  <a:lnTo>
                    <a:pt x="1281303" y="1091279"/>
                  </a:lnTo>
                  <a:lnTo>
                    <a:pt x="1246061" y="1112234"/>
                  </a:lnTo>
                  <a:lnTo>
                    <a:pt x="1210818" y="1134047"/>
                  </a:lnTo>
                  <a:lnTo>
                    <a:pt x="1175576" y="1156716"/>
                  </a:lnTo>
                  <a:lnTo>
                    <a:pt x="1140428" y="1180338"/>
                  </a:lnTo>
                  <a:lnTo>
                    <a:pt x="1105281" y="1204817"/>
                  </a:lnTo>
                  <a:lnTo>
                    <a:pt x="1070229" y="1230154"/>
                  </a:lnTo>
                  <a:lnTo>
                    <a:pt x="1035177" y="1256348"/>
                  </a:lnTo>
                  <a:lnTo>
                    <a:pt x="1000220" y="1283494"/>
                  </a:lnTo>
                  <a:lnTo>
                    <a:pt x="965264" y="1311497"/>
                  </a:lnTo>
                  <a:lnTo>
                    <a:pt x="930402" y="1340263"/>
                  </a:lnTo>
                  <a:lnTo>
                    <a:pt x="895541" y="1369886"/>
                  </a:lnTo>
                  <a:lnTo>
                    <a:pt x="860679" y="1400366"/>
                  </a:lnTo>
                  <a:lnTo>
                    <a:pt x="825913" y="1431703"/>
                  </a:lnTo>
                  <a:lnTo>
                    <a:pt x="791147" y="1463802"/>
                  </a:lnTo>
                  <a:lnTo>
                    <a:pt x="756476" y="1496663"/>
                  </a:lnTo>
                  <a:lnTo>
                    <a:pt x="721805" y="1530287"/>
                  </a:lnTo>
                  <a:lnTo>
                    <a:pt x="687229" y="1564577"/>
                  </a:lnTo>
                  <a:lnTo>
                    <a:pt x="652653" y="1598105"/>
                  </a:lnTo>
                  <a:lnTo>
                    <a:pt x="618173" y="1630299"/>
                  </a:lnTo>
                  <a:lnTo>
                    <a:pt x="583692" y="1661160"/>
                  </a:lnTo>
                  <a:lnTo>
                    <a:pt x="549307" y="1690783"/>
                  </a:lnTo>
                  <a:lnTo>
                    <a:pt x="514922" y="1718977"/>
                  </a:lnTo>
                  <a:lnTo>
                    <a:pt x="480536" y="1745742"/>
                  </a:lnTo>
                  <a:lnTo>
                    <a:pt x="446246" y="1771079"/>
                  </a:lnTo>
                  <a:lnTo>
                    <a:pt x="412052" y="1794986"/>
                  </a:lnTo>
                  <a:lnTo>
                    <a:pt x="377857" y="1817370"/>
                  </a:lnTo>
                  <a:lnTo>
                    <a:pt x="343757" y="1838135"/>
                  </a:lnTo>
                  <a:lnTo>
                    <a:pt x="309658" y="1857375"/>
                  </a:lnTo>
                  <a:lnTo>
                    <a:pt x="275558" y="1875092"/>
                  </a:lnTo>
                  <a:lnTo>
                    <a:pt x="241554" y="1891094"/>
                  </a:lnTo>
                  <a:lnTo>
                    <a:pt x="207645" y="1905572"/>
                  </a:lnTo>
                  <a:lnTo>
                    <a:pt x="173736" y="1918335"/>
                  </a:lnTo>
                  <a:lnTo>
                    <a:pt x="139827" y="1929384"/>
                  </a:lnTo>
                  <a:lnTo>
                    <a:pt x="106013" y="1938814"/>
                  </a:lnTo>
                  <a:lnTo>
                    <a:pt x="72295" y="1946529"/>
                  </a:lnTo>
                  <a:lnTo>
                    <a:pt x="38576" y="1952625"/>
                  </a:lnTo>
                  <a:lnTo>
                    <a:pt x="4858" y="1956911"/>
                  </a:lnTo>
                  <a:lnTo>
                    <a:pt x="0" y="1957293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3" name="任意多边形: 形状 102"/>
            <p:cNvSpPr/>
            <p:nvPr/>
          </p:nvSpPr>
          <p:spPr>
            <a:xfrm>
              <a:off x="664019" y="1142831"/>
              <a:ext cx="7118318" cy="1965578"/>
            </a:xfrm>
            <a:custGeom>
              <a:avLst/>
              <a:gdLst>
                <a:gd name="connsiteX0" fmla="*/ 7118319 w 7118318"/>
                <a:gd name="connsiteY0" fmla="*/ 0 h 1965578"/>
                <a:gd name="connsiteX1" fmla="*/ 7096411 w 7118318"/>
                <a:gd name="connsiteY1" fmla="*/ 7906 h 1965578"/>
                <a:gd name="connsiteX2" fmla="*/ 7052596 w 7118318"/>
                <a:gd name="connsiteY2" fmla="*/ 23431 h 1965578"/>
                <a:gd name="connsiteX3" fmla="*/ 7008876 w 7118318"/>
                <a:gd name="connsiteY3" fmla="*/ 38862 h 1965578"/>
                <a:gd name="connsiteX4" fmla="*/ 6965252 w 7118318"/>
                <a:gd name="connsiteY4" fmla="*/ 54197 h 1965578"/>
                <a:gd name="connsiteX5" fmla="*/ 6921627 w 7118318"/>
                <a:gd name="connsiteY5" fmla="*/ 69437 h 1965578"/>
                <a:gd name="connsiteX6" fmla="*/ 6878098 w 7118318"/>
                <a:gd name="connsiteY6" fmla="*/ 84677 h 1965578"/>
                <a:gd name="connsiteX7" fmla="*/ 6834759 w 7118318"/>
                <a:gd name="connsiteY7" fmla="*/ 99727 h 1965578"/>
                <a:gd name="connsiteX8" fmla="*/ 6791325 w 7118318"/>
                <a:gd name="connsiteY8" fmla="*/ 114681 h 1965578"/>
                <a:gd name="connsiteX9" fmla="*/ 6747987 w 7118318"/>
                <a:gd name="connsiteY9" fmla="*/ 129635 h 1965578"/>
                <a:gd name="connsiteX10" fmla="*/ 6704743 w 7118318"/>
                <a:gd name="connsiteY10" fmla="*/ 144494 h 1965578"/>
                <a:gd name="connsiteX11" fmla="*/ 6661500 w 7118318"/>
                <a:gd name="connsiteY11" fmla="*/ 159258 h 1965578"/>
                <a:gd name="connsiteX12" fmla="*/ 6618351 w 7118318"/>
                <a:gd name="connsiteY12" fmla="*/ 174022 h 1965578"/>
                <a:gd name="connsiteX13" fmla="*/ 6575298 w 7118318"/>
                <a:gd name="connsiteY13" fmla="*/ 188690 h 1965578"/>
                <a:gd name="connsiteX14" fmla="*/ 6532245 w 7118318"/>
                <a:gd name="connsiteY14" fmla="*/ 203359 h 1965578"/>
                <a:gd name="connsiteX15" fmla="*/ 6489383 w 7118318"/>
                <a:gd name="connsiteY15" fmla="*/ 217932 h 1965578"/>
                <a:gd name="connsiteX16" fmla="*/ 6446425 w 7118318"/>
                <a:gd name="connsiteY16" fmla="*/ 232505 h 1965578"/>
                <a:gd name="connsiteX17" fmla="*/ 6403658 w 7118318"/>
                <a:gd name="connsiteY17" fmla="*/ 247078 h 1965578"/>
                <a:gd name="connsiteX18" fmla="*/ 6360891 w 7118318"/>
                <a:gd name="connsiteY18" fmla="*/ 261556 h 1965578"/>
                <a:gd name="connsiteX19" fmla="*/ 6318219 w 7118318"/>
                <a:gd name="connsiteY19" fmla="*/ 276034 h 1965578"/>
                <a:gd name="connsiteX20" fmla="*/ 6275546 w 7118318"/>
                <a:gd name="connsiteY20" fmla="*/ 290513 h 1965578"/>
                <a:gd name="connsiteX21" fmla="*/ 6232970 w 7118318"/>
                <a:gd name="connsiteY21" fmla="*/ 304990 h 1965578"/>
                <a:gd name="connsiteX22" fmla="*/ 6190488 w 7118318"/>
                <a:gd name="connsiteY22" fmla="*/ 319468 h 1965578"/>
                <a:gd name="connsiteX23" fmla="*/ 6148007 w 7118318"/>
                <a:gd name="connsiteY23" fmla="*/ 333946 h 1965578"/>
                <a:gd name="connsiteX24" fmla="*/ 6105621 w 7118318"/>
                <a:gd name="connsiteY24" fmla="*/ 348329 h 1965578"/>
                <a:gd name="connsiteX25" fmla="*/ 6063234 w 7118318"/>
                <a:gd name="connsiteY25" fmla="*/ 362807 h 1965578"/>
                <a:gd name="connsiteX26" fmla="*/ 6020943 w 7118318"/>
                <a:gd name="connsiteY26" fmla="*/ 377285 h 1965578"/>
                <a:gd name="connsiteX27" fmla="*/ 5978748 w 7118318"/>
                <a:gd name="connsiteY27" fmla="*/ 391859 h 1965578"/>
                <a:gd name="connsiteX28" fmla="*/ 5936647 w 7118318"/>
                <a:gd name="connsiteY28" fmla="*/ 406336 h 1965578"/>
                <a:gd name="connsiteX29" fmla="*/ 5894546 w 7118318"/>
                <a:gd name="connsiteY29" fmla="*/ 420910 h 1965578"/>
                <a:gd name="connsiteX30" fmla="*/ 5852541 w 7118318"/>
                <a:gd name="connsiteY30" fmla="*/ 435578 h 1965578"/>
                <a:gd name="connsiteX31" fmla="*/ 5810536 w 7118318"/>
                <a:gd name="connsiteY31" fmla="*/ 450247 h 1965578"/>
                <a:gd name="connsiteX32" fmla="*/ 5768626 w 7118318"/>
                <a:gd name="connsiteY32" fmla="*/ 464915 h 1965578"/>
                <a:gd name="connsiteX33" fmla="*/ 5726811 w 7118318"/>
                <a:gd name="connsiteY33" fmla="*/ 479679 h 1965578"/>
                <a:gd name="connsiteX34" fmla="*/ 5684996 w 7118318"/>
                <a:gd name="connsiteY34" fmla="*/ 494443 h 1965578"/>
                <a:gd name="connsiteX35" fmla="*/ 5643277 w 7118318"/>
                <a:gd name="connsiteY35" fmla="*/ 509397 h 1965578"/>
                <a:gd name="connsiteX36" fmla="*/ 5601557 w 7118318"/>
                <a:gd name="connsiteY36" fmla="*/ 524351 h 1965578"/>
                <a:gd name="connsiteX37" fmla="*/ 5559933 w 7118318"/>
                <a:gd name="connsiteY37" fmla="*/ 539305 h 1965578"/>
                <a:gd name="connsiteX38" fmla="*/ 5518404 w 7118318"/>
                <a:gd name="connsiteY38" fmla="*/ 554450 h 1965578"/>
                <a:gd name="connsiteX39" fmla="*/ 5476875 w 7118318"/>
                <a:gd name="connsiteY39" fmla="*/ 569595 h 1965578"/>
                <a:gd name="connsiteX40" fmla="*/ 5435442 w 7118318"/>
                <a:gd name="connsiteY40" fmla="*/ 584930 h 1965578"/>
                <a:gd name="connsiteX41" fmla="*/ 5394103 w 7118318"/>
                <a:gd name="connsiteY41" fmla="*/ 600265 h 1965578"/>
                <a:gd name="connsiteX42" fmla="*/ 5352764 w 7118318"/>
                <a:gd name="connsiteY42" fmla="*/ 615791 h 1965578"/>
                <a:gd name="connsiteX43" fmla="*/ 5311521 w 7118318"/>
                <a:gd name="connsiteY43" fmla="*/ 631317 h 1965578"/>
                <a:gd name="connsiteX44" fmla="*/ 5270278 w 7118318"/>
                <a:gd name="connsiteY44" fmla="*/ 647033 h 1965578"/>
                <a:gd name="connsiteX45" fmla="*/ 5229130 w 7118318"/>
                <a:gd name="connsiteY45" fmla="*/ 662845 h 1965578"/>
                <a:gd name="connsiteX46" fmla="*/ 5188077 w 7118318"/>
                <a:gd name="connsiteY46" fmla="*/ 678847 h 1965578"/>
                <a:gd name="connsiteX47" fmla="*/ 5147025 w 7118318"/>
                <a:gd name="connsiteY47" fmla="*/ 694849 h 1965578"/>
                <a:gd name="connsiteX48" fmla="*/ 5106067 w 7118318"/>
                <a:gd name="connsiteY48" fmla="*/ 711136 h 1965578"/>
                <a:gd name="connsiteX49" fmla="*/ 5065204 w 7118318"/>
                <a:gd name="connsiteY49" fmla="*/ 727424 h 1965578"/>
                <a:gd name="connsiteX50" fmla="*/ 5024342 w 7118318"/>
                <a:gd name="connsiteY50" fmla="*/ 743902 h 1965578"/>
                <a:gd name="connsiteX51" fmla="*/ 4983576 w 7118318"/>
                <a:gd name="connsiteY51" fmla="*/ 760571 h 1965578"/>
                <a:gd name="connsiteX52" fmla="*/ 4942808 w 7118318"/>
                <a:gd name="connsiteY52" fmla="*/ 777335 h 1965578"/>
                <a:gd name="connsiteX53" fmla="*/ 4902137 w 7118318"/>
                <a:gd name="connsiteY53" fmla="*/ 794290 h 1965578"/>
                <a:gd name="connsiteX54" fmla="*/ 4861465 w 7118318"/>
                <a:gd name="connsiteY54" fmla="*/ 811435 h 1965578"/>
                <a:gd name="connsiteX55" fmla="*/ 4820889 w 7118318"/>
                <a:gd name="connsiteY55" fmla="*/ 828770 h 1965578"/>
                <a:gd name="connsiteX56" fmla="*/ 4780407 w 7118318"/>
                <a:gd name="connsiteY56" fmla="*/ 846201 h 1965578"/>
                <a:gd name="connsiteX57" fmla="*/ 4739926 w 7118318"/>
                <a:gd name="connsiteY57" fmla="*/ 863918 h 1965578"/>
                <a:gd name="connsiteX58" fmla="*/ 4699540 w 7118318"/>
                <a:gd name="connsiteY58" fmla="*/ 881729 h 1965578"/>
                <a:gd name="connsiteX59" fmla="*/ 4659249 w 7118318"/>
                <a:gd name="connsiteY59" fmla="*/ 899731 h 1965578"/>
                <a:gd name="connsiteX60" fmla="*/ 4618958 w 7118318"/>
                <a:gd name="connsiteY60" fmla="*/ 918019 h 1965578"/>
                <a:gd name="connsiteX61" fmla="*/ 4578763 w 7118318"/>
                <a:gd name="connsiteY61" fmla="*/ 936403 h 1965578"/>
                <a:gd name="connsiteX62" fmla="*/ 4538567 w 7118318"/>
                <a:gd name="connsiteY62" fmla="*/ 955072 h 1965578"/>
                <a:gd name="connsiteX63" fmla="*/ 4498467 w 7118318"/>
                <a:gd name="connsiteY63" fmla="*/ 973931 h 1965578"/>
                <a:gd name="connsiteX64" fmla="*/ 4458367 w 7118318"/>
                <a:gd name="connsiteY64" fmla="*/ 993076 h 1965578"/>
                <a:gd name="connsiteX65" fmla="*/ 4418362 w 7118318"/>
                <a:gd name="connsiteY65" fmla="*/ 1012412 h 1965578"/>
                <a:gd name="connsiteX66" fmla="*/ 4378452 w 7118318"/>
                <a:gd name="connsiteY66" fmla="*/ 1031748 h 1965578"/>
                <a:gd name="connsiteX67" fmla="*/ 4338542 w 7118318"/>
                <a:gd name="connsiteY67" fmla="*/ 1049750 h 1965578"/>
                <a:gd name="connsiteX68" fmla="*/ 4298728 w 7118318"/>
                <a:gd name="connsiteY68" fmla="*/ 1065848 h 1965578"/>
                <a:gd name="connsiteX69" fmla="*/ 4258914 w 7118318"/>
                <a:gd name="connsiteY69" fmla="*/ 1080135 h 1965578"/>
                <a:gd name="connsiteX70" fmla="*/ 4219194 w 7118318"/>
                <a:gd name="connsiteY70" fmla="*/ 1092803 h 1965578"/>
                <a:gd name="connsiteX71" fmla="*/ 4179475 w 7118318"/>
                <a:gd name="connsiteY71" fmla="*/ 1103852 h 1965578"/>
                <a:gd name="connsiteX72" fmla="*/ 4139851 w 7118318"/>
                <a:gd name="connsiteY72" fmla="*/ 1113282 h 1965578"/>
                <a:gd name="connsiteX73" fmla="*/ 4100322 w 7118318"/>
                <a:gd name="connsiteY73" fmla="*/ 1121283 h 1965578"/>
                <a:gd name="connsiteX74" fmla="*/ 4060793 w 7118318"/>
                <a:gd name="connsiteY74" fmla="*/ 1127855 h 1965578"/>
                <a:gd name="connsiteX75" fmla="*/ 4021360 w 7118318"/>
                <a:gd name="connsiteY75" fmla="*/ 1133094 h 1965578"/>
                <a:gd name="connsiteX76" fmla="*/ 3981926 w 7118318"/>
                <a:gd name="connsiteY76" fmla="*/ 1137094 h 1965578"/>
                <a:gd name="connsiteX77" fmla="*/ 3942588 w 7118318"/>
                <a:gd name="connsiteY77" fmla="*/ 1139761 h 1965578"/>
                <a:gd name="connsiteX78" fmla="*/ 3903345 w 7118318"/>
                <a:gd name="connsiteY78" fmla="*/ 1141381 h 1965578"/>
                <a:gd name="connsiteX79" fmla="*/ 3864102 w 7118318"/>
                <a:gd name="connsiteY79" fmla="*/ 1141857 h 1965578"/>
                <a:gd name="connsiteX80" fmla="*/ 3824954 w 7118318"/>
                <a:gd name="connsiteY80" fmla="*/ 1141285 h 1965578"/>
                <a:gd name="connsiteX81" fmla="*/ 3785807 w 7118318"/>
                <a:gd name="connsiteY81" fmla="*/ 1139761 h 1965578"/>
                <a:gd name="connsiteX82" fmla="*/ 3746754 w 7118318"/>
                <a:gd name="connsiteY82" fmla="*/ 1137285 h 1965578"/>
                <a:gd name="connsiteX83" fmla="*/ 3707702 w 7118318"/>
                <a:gd name="connsiteY83" fmla="*/ 1134047 h 1965578"/>
                <a:gd name="connsiteX84" fmla="*/ 3668744 w 7118318"/>
                <a:gd name="connsiteY84" fmla="*/ 1129951 h 1965578"/>
                <a:gd name="connsiteX85" fmla="*/ 3629787 w 7118318"/>
                <a:gd name="connsiteY85" fmla="*/ 1125093 h 1965578"/>
                <a:gd name="connsiteX86" fmla="*/ 3590925 w 7118318"/>
                <a:gd name="connsiteY86" fmla="*/ 1119568 h 1965578"/>
                <a:gd name="connsiteX87" fmla="*/ 3552158 w 7118318"/>
                <a:gd name="connsiteY87" fmla="*/ 1113473 h 1965578"/>
                <a:gd name="connsiteX88" fmla="*/ 3513392 w 7118318"/>
                <a:gd name="connsiteY88" fmla="*/ 1106710 h 1965578"/>
                <a:gd name="connsiteX89" fmla="*/ 3474720 w 7118318"/>
                <a:gd name="connsiteY89" fmla="*/ 1099471 h 1965578"/>
                <a:gd name="connsiteX90" fmla="*/ 3436049 w 7118318"/>
                <a:gd name="connsiteY90" fmla="*/ 1091756 h 1965578"/>
                <a:gd name="connsiteX91" fmla="*/ 3397472 w 7118318"/>
                <a:gd name="connsiteY91" fmla="*/ 1083564 h 1965578"/>
                <a:gd name="connsiteX92" fmla="*/ 3358991 w 7118318"/>
                <a:gd name="connsiteY92" fmla="*/ 1075087 h 1965578"/>
                <a:gd name="connsiteX93" fmla="*/ 3320510 w 7118318"/>
                <a:gd name="connsiteY93" fmla="*/ 1066228 h 1965578"/>
                <a:gd name="connsiteX94" fmla="*/ 3282125 w 7118318"/>
                <a:gd name="connsiteY94" fmla="*/ 1057085 h 1965578"/>
                <a:gd name="connsiteX95" fmla="*/ 3243739 w 7118318"/>
                <a:gd name="connsiteY95" fmla="*/ 1047750 h 1965578"/>
                <a:gd name="connsiteX96" fmla="*/ 3205448 w 7118318"/>
                <a:gd name="connsiteY96" fmla="*/ 1038225 h 1965578"/>
                <a:gd name="connsiteX97" fmla="*/ 3167158 w 7118318"/>
                <a:gd name="connsiteY97" fmla="*/ 1028509 h 1965578"/>
                <a:gd name="connsiteX98" fmla="*/ 3128963 w 7118318"/>
                <a:gd name="connsiteY98" fmla="*/ 1018699 h 1965578"/>
                <a:gd name="connsiteX99" fmla="*/ 3090767 w 7118318"/>
                <a:gd name="connsiteY99" fmla="*/ 1008793 h 1965578"/>
                <a:gd name="connsiteX100" fmla="*/ 3052667 w 7118318"/>
                <a:gd name="connsiteY100" fmla="*/ 998982 h 1965578"/>
                <a:gd name="connsiteX101" fmla="*/ 3014663 w 7118318"/>
                <a:gd name="connsiteY101" fmla="*/ 989076 h 1965578"/>
                <a:gd name="connsiteX102" fmla="*/ 2976658 w 7118318"/>
                <a:gd name="connsiteY102" fmla="*/ 979265 h 1965578"/>
                <a:gd name="connsiteX103" fmla="*/ 2938748 w 7118318"/>
                <a:gd name="connsiteY103" fmla="*/ 969645 h 1965578"/>
                <a:gd name="connsiteX104" fmla="*/ 2900839 w 7118318"/>
                <a:gd name="connsiteY104" fmla="*/ 960025 h 1965578"/>
                <a:gd name="connsiteX105" fmla="*/ 2863025 w 7118318"/>
                <a:gd name="connsiteY105" fmla="*/ 950690 h 1965578"/>
                <a:gd name="connsiteX106" fmla="*/ 2825210 w 7118318"/>
                <a:gd name="connsiteY106" fmla="*/ 941451 h 1965578"/>
                <a:gd name="connsiteX107" fmla="*/ 2787491 w 7118318"/>
                <a:gd name="connsiteY107" fmla="*/ 932593 h 1965578"/>
                <a:gd name="connsiteX108" fmla="*/ 2749772 w 7118318"/>
                <a:gd name="connsiteY108" fmla="*/ 923925 h 1965578"/>
                <a:gd name="connsiteX109" fmla="*/ 2712149 w 7118318"/>
                <a:gd name="connsiteY109" fmla="*/ 915638 h 1965578"/>
                <a:gd name="connsiteX110" fmla="*/ 2674620 w 7118318"/>
                <a:gd name="connsiteY110" fmla="*/ 907637 h 1965578"/>
                <a:gd name="connsiteX111" fmla="*/ 2637092 w 7118318"/>
                <a:gd name="connsiteY111" fmla="*/ 900017 h 1965578"/>
                <a:gd name="connsiteX112" fmla="*/ 2599658 w 7118318"/>
                <a:gd name="connsiteY112" fmla="*/ 892778 h 1965578"/>
                <a:gd name="connsiteX113" fmla="*/ 2562225 w 7118318"/>
                <a:gd name="connsiteY113" fmla="*/ 886015 h 1965578"/>
                <a:gd name="connsiteX114" fmla="*/ 2524887 w 7118318"/>
                <a:gd name="connsiteY114" fmla="*/ 879634 h 1965578"/>
                <a:gd name="connsiteX115" fmla="*/ 2487549 w 7118318"/>
                <a:gd name="connsiteY115" fmla="*/ 873823 h 1965578"/>
                <a:gd name="connsiteX116" fmla="*/ 2450306 w 7118318"/>
                <a:gd name="connsiteY116" fmla="*/ 868489 h 1965578"/>
                <a:gd name="connsiteX117" fmla="*/ 2413064 w 7118318"/>
                <a:gd name="connsiteY117" fmla="*/ 863727 h 1965578"/>
                <a:gd name="connsiteX118" fmla="*/ 2375916 w 7118318"/>
                <a:gd name="connsiteY118" fmla="*/ 859536 h 1965578"/>
                <a:gd name="connsiteX119" fmla="*/ 2338769 w 7118318"/>
                <a:gd name="connsiteY119" fmla="*/ 855916 h 1965578"/>
                <a:gd name="connsiteX120" fmla="*/ 2301716 w 7118318"/>
                <a:gd name="connsiteY120" fmla="*/ 852868 h 1965578"/>
                <a:gd name="connsiteX121" fmla="*/ 2264664 w 7118318"/>
                <a:gd name="connsiteY121" fmla="*/ 850487 h 1965578"/>
                <a:gd name="connsiteX122" fmla="*/ 2227707 w 7118318"/>
                <a:gd name="connsiteY122" fmla="*/ 848773 h 1965578"/>
                <a:gd name="connsiteX123" fmla="*/ 2190845 w 7118318"/>
                <a:gd name="connsiteY123" fmla="*/ 847725 h 1965578"/>
                <a:gd name="connsiteX124" fmla="*/ 2153984 w 7118318"/>
                <a:gd name="connsiteY124" fmla="*/ 847439 h 1965578"/>
                <a:gd name="connsiteX125" fmla="*/ 2117122 w 7118318"/>
                <a:gd name="connsiteY125" fmla="*/ 847725 h 1965578"/>
                <a:gd name="connsiteX126" fmla="*/ 2080355 w 7118318"/>
                <a:gd name="connsiteY126" fmla="*/ 848868 h 1965578"/>
                <a:gd name="connsiteX127" fmla="*/ 2043684 w 7118318"/>
                <a:gd name="connsiteY127" fmla="*/ 850678 h 1965578"/>
                <a:gd name="connsiteX128" fmla="*/ 2007013 w 7118318"/>
                <a:gd name="connsiteY128" fmla="*/ 853249 h 1965578"/>
                <a:gd name="connsiteX129" fmla="*/ 1970342 w 7118318"/>
                <a:gd name="connsiteY129" fmla="*/ 856583 h 1965578"/>
                <a:gd name="connsiteX130" fmla="*/ 1933861 w 7118318"/>
                <a:gd name="connsiteY130" fmla="*/ 860774 h 1965578"/>
                <a:gd name="connsiteX131" fmla="*/ 1897285 w 7118318"/>
                <a:gd name="connsiteY131" fmla="*/ 865727 h 1965578"/>
                <a:gd name="connsiteX132" fmla="*/ 1860804 w 7118318"/>
                <a:gd name="connsiteY132" fmla="*/ 871538 h 1965578"/>
                <a:gd name="connsiteX133" fmla="*/ 1824419 w 7118318"/>
                <a:gd name="connsiteY133" fmla="*/ 878110 h 1965578"/>
                <a:gd name="connsiteX134" fmla="*/ 1788033 w 7118318"/>
                <a:gd name="connsiteY134" fmla="*/ 885539 h 1965578"/>
                <a:gd name="connsiteX135" fmla="*/ 1751648 w 7118318"/>
                <a:gd name="connsiteY135" fmla="*/ 893826 h 1965578"/>
                <a:gd name="connsiteX136" fmla="*/ 1715357 w 7118318"/>
                <a:gd name="connsiteY136" fmla="*/ 902970 h 1965578"/>
                <a:gd name="connsiteX137" fmla="*/ 1679162 w 7118318"/>
                <a:gd name="connsiteY137" fmla="*/ 912971 h 1965578"/>
                <a:gd name="connsiteX138" fmla="*/ 1642967 w 7118318"/>
                <a:gd name="connsiteY138" fmla="*/ 923830 h 1965578"/>
                <a:gd name="connsiteX139" fmla="*/ 1606868 w 7118318"/>
                <a:gd name="connsiteY139" fmla="*/ 935545 h 1965578"/>
                <a:gd name="connsiteX140" fmla="*/ 1570768 w 7118318"/>
                <a:gd name="connsiteY140" fmla="*/ 948214 h 1965578"/>
                <a:gd name="connsiteX141" fmla="*/ 1534668 w 7118318"/>
                <a:gd name="connsiteY141" fmla="*/ 961644 h 1965578"/>
                <a:gd name="connsiteX142" fmla="*/ 1498664 w 7118318"/>
                <a:gd name="connsiteY142" fmla="*/ 976122 h 1965578"/>
                <a:gd name="connsiteX143" fmla="*/ 1462754 w 7118318"/>
                <a:gd name="connsiteY143" fmla="*/ 991362 h 1965578"/>
                <a:gd name="connsiteX144" fmla="*/ 1426845 w 7118318"/>
                <a:gd name="connsiteY144" fmla="*/ 1007555 h 1965578"/>
                <a:gd name="connsiteX145" fmla="*/ 1390936 w 7118318"/>
                <a:gd name="connsiteY145" fmla="*/ 1024604 h 1965578"/>
                <a:gd name="connsiteX146" fmla="*/ 1355122 w 7118318"/>
                <a:gd name="connsiteY146" fmla="*/ 1042606 h 1965578"/>
                <a:gd name="connsiteX147" fmla="*/ 1319308 w 7118318"/>
                <a:gd name="connsiteY147" fmla="*/ 1061466 h 1965578"/>
                <a:gd name="connsiteX148" fmla="*/ 1283589 w 7118318"/>
                <a:gd name="connsiteY148" fmla="*/ 1081278 h 1965578"/>
                <a:gd name="connsiteX149" fmla="*/ 1247966 w 7118318"/>
                <a:gd name="connsiteY149" fmla="*/ 1101947 h 1965578"/>
                <a:gd name="connsiteX150" fmla="*/ 1212342 w 7118318"/>
                <a:gd name="connsiteY150" fmla="*/ 1123474 h 1965578"/>
                <a:gd name="connsiteX151" fmla="*/ 1176719 w 7118318"/>
                <a:gd name="connsiteY151" fmla="*/ 1145953 h 1965578"/>
                <a:gd name="connsiteX152" fmla="*/ 1141190 w 7118318"/>
                <a:gd name="connsiteY152" fmla="*/ 1169289 h 1965578"/>
                <a:gd name="connsiteX153" fmla="*/ 1105662 w 7118318"/>
                <a:gd name="connsiteY153" fmla="*/ 1193482 h 1965578"/>
                <a:gd name="connsiteX154" fmla="*/ 1070229 w 7118318"/>
                <a:gd name="connsiteY154" fmla="*/ 1218533 h 1965578"/>
                <a:gd name="connsiteX155" fmla="*/ 1034796 w 7118318"/>
                <a:gd name="connsiteY155" fmla="*/ 1244441 h 1965578"/>
                <a:gd name="connsiteX156" fmla="*/ 999363 w 7118318"/>
                <a:gd name="connsiteY156" fmla="*/ 1271206 h 1965578"/>
                <a:gd name="connsiteX157" fmla="*/ 964025 w 7118318"/>
                <a:gd name="connsiteY157" fmla="*/ 1298829 h 1965578"/>
                <a:gd name="connsiteX158" fmla="*/ 928783 w 7118318"/>
                <a:gd name="connsiteY158" fmla="*/ 1327309 h 1965578"/>
                <a:gd name="connsiteX159" fmla="*/ 893540 w 7118318"/>
                <a:gd name="connsiteY159" fmla="*/ 1356646 h 1965578"/>
                <a:gd name="connsiteX160" fmla="*/ 858298 w 7118318"/>
                <a:gd name="connsiteY160" fmla="*/ 1386745 h 1965578"/>
                <a:gd name="connsiteX161" fmla="*/ 823151 w 7118318"/>
                <a:gd name="connsiteY161" fmla="*/ 1417701 h 1965578"/>
                <a:gd name="connsiteX162" fmla="*/ 788099 w 7118318"/>
                <a:gd name="connsiteY162" fmla="*/ 1449419 h 1965578"/>
                <a:gd name="connsiteX163" fmla="*/ 753047 w 7118318"/>
                <a:gd name="connsiteY163" fmla="*/ 1481899 h 1965578"/>
                <a:gd name="connsiteX164" fmla="*/ 717995 w 7118318"/>
                <a:gd name="connsiteY164" fmla="*/ 1515142 h 1965578"/>
                <a:gd name="connsiteX165" fmla="*/ 683038 w 7118318"/>
                <a:gd name="connsiteY165" fmla="*/ 1549146 h 1965578"/>
                <a:gd name="connsiteX166" fmla="*/ 648081 w 7118318"/>
                <a:gd name="connsiteY166" fmla="*/ 1583722 h 1965578"/>
                <a:gd name="connsiteX167" fmla="*/ 613124 w 7118318"/>
                <a:gd name="connsiteY167" fmla="*/ 1617536 h 1965578"/>
                <a:gd name="connsiteX168" fmla="*/ 578358 w 7118318"/>
                <a:gd name="connsiteY168" fmla="*/ 1649921 h 1965578"/>
                <a:gd name="connsiteX169" fmla="*/ 543497 w 7118318"/>
                <a:gd name="connsiteY169" fmla="*/ 1680972 h 1965578"/>
                <a:gd name="connsiteX170" fmla="*/ 508730 w 7118318"/>
                <a:gd name="connsiteY170" fmla="*/ 1710690 h 1965578"/>
                <a:gd name="connsiteX171" fmla="*/ 474059 w 7118318"/>
                <a:gd name="connsiteY171" fmla="*/ 1738884 h 1965578"/>
                <a:gd name="connsiteX172" fmla="*/ 439388 w 7118318"/>
                <a:gd name="connsiteY172" fmla="*/ 1765649 h 1965578"/>
                <a:gd name="connsiteX173" fmla="*/ 404813 w 7118318"/>
                <a:gd name="connsiteY173" fmla="*/ 1790795 h 1965578"/>
                <a:gd name="connsiteX174" fmla="*/ 370237 w 7118318"/>
                <a:gd name="connsiteY174" fmla="*/ 1814513 h 1965578"/>
                <a:gd name="connsiteX175" fmla="*/ 335756 w 7118318"/>
                <a:gd name="connsiteY175" fmla="*/ 1836706 h 1965578"/>
                <a:gd name="connsiteX176" fmla="*/ 301276 w 7118318"/>
                <a:gd name="connsiteY176" fmla="*/ 1857184 h 1965578"/>
                <a:gd name="connsiteX177" fmla="*/ 266795 w 7118318"/>
                <a:gd name="connsiteY177" fmla="*/ 1876139 h 1965578"/>
                <a:gd name="connsiteX178" fmla="*/ 232505 w 7118318"/>
                <a:gd name="connsiteY178" fmla="*/ 1893380 h 1965578"/>
                <a:gd name="connsiteX179" fmla="*/ 198120 w 7118318"/>
                <a:gd name="connsiteY179" fmla="*/ 1909000 h 1965578"/>
                <a:gd name="connsiteX180" fmla="*/ 163925 w 7118318"/>
                <a:gd name="connsiteY180" fmla="*/ 1922907 h 1965578"/>
                <a:gd name="connsiteX181" fmla="*/ 129635 w 7118318"/>
                <a:gd name="connsiteY181" fmla="*/ 1935099 h 1965578"/>
                <a:gd name="connsiteX182" fmla="*/ 95441 w 7118318"/>
                <a:gd name="connsiteY182" fmla="*/ 1945576 h 1965578"/>
                <a:gd name="connsiteX183" fmla="*/ 61341 w 7118318"/>
                <a:gd name="connsiteY183" fmla="*/ 1954339 h 1965578"/>
                <a:gd name="connsiteX184" fmla="*/ 27242 w 7118318"/>
                <a:gd name="connsiteY184" fmla="*/ 1961293 h 1965578"/>
                <a:gd name="connsiteX185" fmla="*/ 0 w 7118318"/>
                <a:gd name="connsiteY185" fmla="*/ 1965579 h 196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118318" h="1965578">
                  <a:moveTo>
                    <a:pt x="7118319" y="0"/>
                  </a:moveTo>
                  <a:lnTo>
                    <a:pt x="7096411" y="7906"/>
                  </a:lnTo>
                  <a:lnTo>
                    <a:pt x="7052596" y="23431"/>
                  </a:lnTo>
                  <a:lnTo>
                    <a:pt x="7008876" y="38862"/>
                  </a:lnTo>
                  <a:lnTo>
                    <a:pt x="6965252" y="54197"/>
                  </a:lnTo>
                  <a:lnTo>
                    <a:pt x="6921627" y="69437"/>
                  </a:lnTo>
                  <a:lnTo>
                    <a:pt x="6878098" y="84677"/>
                  </a:lnTo>
                  <a:lnTo>
                    <a:pt x="6834759" y="99727"/>
                  </a:lnTo>
                  <a:lnTo>
                    <a:pt x="6791325" y="114681"/>
                  </a:lnTo>
                  <a:lnTo>
                    <a:pt x="6747987" y="129635"/>
                  </a:lnTo>
                  <a:lnTo>
                    <a:pt x="6704743" y="144494"/>
                  </a:lnTo>
                  <a:lnTo>
                    <a:pt x="6661500" y="159258"/>
                  </a:lnTo>
                  <a:lnTo>
                    <a:pt x="6618351" y="174022"/>
                  </a:lnTo>
                  <a:lnTo>
                    <a:pt x="6575298" y="188690"/>
                  </a:lnTo>
                  <a:lnTo>
                    <a:pt x="6532245" y="203359"/>
                  </a:lnTo>
                  <a:lnTo>
                    <a:pt x="6489383" y="217932"/>
                  </a:lnTo>
                  <a:lnTo>
                    <a:pt x="6446425" y="232505"/>
                  </a:lnTo>
                  <a:lnTo>
                    <a:pt x="6403658" y="247078"/>
                  </a:lnTo>
                  <a:lnTo>
                    <a:pt x="6360891" y="261556"/>
                  </a:lnTo>
                  <a:lnTo>
                    <a:pt x="6318219" y="276034"/>
                  </a:lnTo>
                  <a:lnTo>
                    <a:pt x="6275546" y="290513"/>
                  </a:lnTo>
                  <a:lnTo>
                    <a:pt x="6232970" y="304990"/>
                  </a:lnTo>
                  <a:lnTo>
                    <a:pt x="6190488" y="319468"/>
                  </a:lnTo>
                  <a:lnTo>
                    <a:pt x="6148007" y="333946"/>
                  </a:lnTo>
                  <a:lnTo>
                    <a:pt x="6105621" y="348329"/>
                  </a:lnTo>
                  <a:lnTo>
                    <a:pt x="6063234" y="362807"/>
                  </a:lnTo>
                  <a:lnTo>
                    <a:pt x="6020943" y="377285"/>
                  </a:lnTo>
                  <a:lnTo>
                    <a:pt x="5978748" y="391859"/>
                  </a:lnTo>
                  <a:lnTo>
                    <a:pt x="5936647" y="406336"/>
                  </a:lnTo>
                  <a:lnTo>
                    <a:pt x="5894546" y="420910"/>
                  </a:lnTo>
                  <a:lnTo>
                    <a:pt x="5852541" y="435578"/>
                  </a:lnTo>
                  <a:lnTo>
                    <a:pt x="5810536" y="450247"/>
                  </a:lnTo>
                  <a:lnTo>
                    <a:pt x="5768626" y="464915"/>
                  </a:lnTo>
                  <a:lnTo>
                    <a:pt x="5726811" y="479679"/>
                  </a:lnTo>
                  <a:lnTo>
                    <a:pt x="5684996" y="494443"/>
                  </a:lnTo>
                  <a:lnTo>
                    <a:pt x="5643277" y="509397"/>
                  </a:lnTo>
                  <a:lnTo>
                    <a:pt x="5601557" y="524351"/>
                  </a:lnTo>
                  <a:lnTo>
                    <a:pt x="5559933" y="539305"/>
                  </a:lnTo>
                  <a:lnTo>
                    <a:pt x="5518404" y="554450"/>
                  </a:lnTo>
                  <a:lnTo>
                    <a:pt x="5476875" y="569595"/>
                  </a:lnTo>
                  <a:lnTo>
                    <a:pt x="5435442" y="584930"/>
                  </a:lnTo>
                  <a:lnTo>
                    <a:pt x="5394103" y="600265"/>
                  </a:lnTo>
                  <a:lnTo>
                    <a:pt x="5352764" y="615791"/>
                  </a:lnTo>
                  <a:lnTo>
                    <a:pt x="5311521" y="631317"/>
                  </a:lnTo>
                  <a:lnTo>
                    <a:pt x="5270278" y="647033"/>
                  </a:lnTo>
                  <a:lnTo>
                    <a:pt x="5229130" y="662845"/>
                  </a:lnTo>
                  <a:lnTo>
                    <a:pt x="5188077" y="678847"/>
                  </a:lnTo>
                  <a:lnTo>
                    <a:pt x="5147025" y="694849"/>
                  </a:lnTo>
                  <a:lnTo>
                    <a:pt x="5106067" y="711136"/>
                  </a:lnTo>
                  <a:lnTo>
                    <a:pt x="5065204" y="727424"/>
                  </a:lnTo>
                  <a:lnTo>
                    <a:pt x="5024342" y="743902"/>
                  </a:lnTo>
                  <a:lnTo>
                    <a:pt x="4983576" y="760571"/>
                  </a:lnTo>
                  <a:lnTo>
                    <a:pt x="4942808" y="777335"/>
                  </a:lnTo>
                  <a:lnTo>
                    <a:pt x="4902137" y="794290"/>
                  </a:lnTo>
                  <a:lnTo>
                    <a:pt x="4861465" y="811435"/>
                  </a:lnTo>
                  <a:lnTo>
                    <a:pt x="4820889" y="828770"/>
                  </a:lnTo>
                  <a:lnTo>
                    <a:pt x="4780407" y="846201"/>
                  </a:lnTo>
                  <a:lnTo>
                    <a:pt x="4739926" y="863918"/>
                  </a:lnTo>
                  <a:lnTo>
                    <a:pt x="4699540" y="881729"/>
                  </a:lnTo>
                  <a:lnTo>
                    <a:pt x="4659249" y="899731"/>
                  </a:lnTo>
                  <a:lnTo>
                    <a:pt x="4618958" y="918019"/>
                  </a:lnTo>
                  <a:lnTo>
                    <a:pt x="4578763" y="936403"/>
                  </a:lnTo>
                  <a:lnTo>
                    <a:pt x="4538567" y="955072"/>
                  </a:lnTo>
                  <a:lnTo>
                    <a:pt x="4498467" y="973931"/>
                  </a:lnTo>
                  <a:lnTo>
                    <a:pt x="4458367" y="993076"/>
                  </a:lnTo>
                  <a:lnTo>
                    <a:pt x="4418362" y="1012412"/>
                  </a:lnTo>
                  <a:lnTo>
                    <a:pt x="4378452" y="1031748"/>
                  </a:lnTo>
                  <a:lnTo>
                    <a:pt x="4338542" y="1049750"/>
                  </a:lnTo>
                  <a:lnTo>
                    <a:pt x="4298728" y="1065848"/>
                  </a:lnTo>
                  <a:lnTo>
                    <a:pt x="4258914" y="1080135"/>
                  </a:lnTo>
                  <a:lnTo>
                    <a:pt x="4219194" y="1092803"/>
                  </a:lnTo>
                  <a:lnTo>
                    <a:pt x="4179475" y="1103852"/>
                  </a:lnTo>
                  <a:lnTo>
                    <a:pt x="4139851" y="1113282"/>
                  </a:lnTo>
                  <a:lnTo>
                    <a:pt x="4100322" y="1121283"/>
                  </a:lnTo>
                  <a:lnTo>
                    <a:pt x="4060793" y="1127855"/>
                  </a:lnTo>
                  <a:lnTo>
                    <a:pt x="4021360" y="1133094"/>
                  </a:lnTo>
                  <a:lnTo>
                    <a:pt x="3981926" y="1137094"/>
                  </a:lnTo>
                  <a:lnTo>
                    <a:pt x="3942588" y="1139761"/>
                  </a:lnTo>
                  <a:lnTo>
                    <a:pt x="3903345" y="1141381"/>
                  </a:lnTo>
                  <a:lnTo>
                    <a:pt x="3864102" y="1141857"/>
                  </a:lnTo>
                  <a:lnTo>
                    <a:pt x="3824954" y="1141285"/>
                  </a:lnTo>
                  <a:lnTo>
                    <a:pt x="3785807" y="1139761"/>
                  </a:lnTo>
                  <a:lnTo>
                    <a:pt x="3746754" y="1137285"/>
                  </a:lnTo>
                  <a:lnTo>
                    <a:pt x="3707702" y="1134047"/>
                  </a:lnTo>
                  <a:lnTo>
                    <a:pt x="3668744" y="1129951"/>
                  </a:lnTo>
                  <a:lnTo>
                    <a:pt x="3629787" y="1125093"/>
                  </a:lnTo>
                  <a:lnTo>
                    <a:pt x="3590925" y="1119568"/>
                  </a:lnTo>
                  <a:lnTo>
                    <a:pt x="3552158" y="1113473"/>
                  </a:lnTo>
                  <a:lnTo>
                    <a:pt x="3513392" y="1106710"/>
                  </a:lnTo>
                  <a:lnTo>
                    <a:pt x="3474720" y="1099471"/>
                  </a:lnTo>
                  <a:lnTo>
                    <a:pt x="3436049" y="1091756"/>
                  </a:lnTo>
                  <a:lnTo>
                    <a:pt x="3397472" y="1083564"/>
                  </a:lnTo>
                  <a:lnTo>
                    <a:pt x="3358991" y="1075087"/>
                  </a:lnTo>
                  <a:lnTo>
                    <a:pt x="3320510" y="1066228"/>
                  </a:lnTo>
                  <a:lnTo>
                    <a:pt x="3282125" y="1057085"/>
                  </a:lnTo>
                  <a:lnTo>
                    <a:pt x="3243739" y="1047750"/>
                  </a:lnTo>
                  <a:lnTo>
                    <a:pt x="3205448" y="1038225"/>
                  </a:lnTo>
                  <a:lnTo>
                    <a:pt x="3167158" y="1028509"/>
                  </a:lnTo>
                  <a:lnTo>
                    <a:pt x="3128963" y="1018699"/>
                  </a:lnTo>
                  <a:lnTo>
                    <a:pt x="3090767" y="1008793"/>
                  </a:lnTo>
                  <a:lnTo>
                    <a:pt x="3052667" y="998982"/>
                  </a:lnTo>
                  <a:lnTo>
                    <a:pt x="3014663" y="989076"/>
                  </a:lnTo>
                  <a:lnTo>
                    <a:pt x="2976658" y="979265"/>
                  </a:lnTo>
                  <a:lnTo>
                    <a:pt x="2938748" y="969645"/>
                  </a:lnTo>
                  <a:lnTo>
                    <a:pt x="2900839" y="960025"/>
                  </a:lnTo>
                  <a:lnTo>
                    <a:pt x="2863025" y="950690"/>
                  </a:lnTo>
                  <a:lnTo>
                    <a:pt x="2825210" y="941451"/>
                  </a:lnTo>
                  <a:lnTo>
                    <a:pt x="2787491" y="932593"/>
                  </a:lnTo>
                  <a:lnTo>
                    <a:pt x="2749772" y="923925"/>
                  </a:lnTo>
                  <a:lnTo>
                    <a:pt x="2712149" y="915638"/>
                  </a:lnTo>
                  <a:lnTo>
                    <a:pt x="2674620" y="907637"/>
                  </a:lnTo>
                  <a:lnTo>
                    <a:pt x="2637092" y="900017"/>
                  </a:lnTo>
                  <a:lnTo>
                    <a:pt x="2599658" y="892778"/>
                  </a:lnTo>
                  <a:lnTo>
                    <a:pt x="2562225" y="886015"/>
                  </a:lnTo>
                  <a:lnTo>
                    <a:pt x="2524887" y="879634"/>
                  </a:lnTo>
                  <a:lnTo>
                    <a:pt x="2487549" y="873823"/>
                  </a:lnTo>
                  <a:lnTo>
                    <a:pt x="2450306" y="868489"/>
                  </a:lnTo>
                  <a:lnTo>
                    <a:pt x="2413064" y="863727"/>
                  </a:lnTo>
                  <a:lnTo>
                    <a:pt x="2375916" y="859536"/>
                  </a:lnTo>
                  <a:lnTo>
                    <a:pt x="2338769" y="855916"/>
                  </a:lnTo>
                  <a:lnTo>
                    <a:pt x="2301716" y="852868"/>
                  </a:lnTo>
                  <a:lnTo>
                    <a:pt x="2264664" y="850487"/>
                  </a:lnTo>
                  <a:lnTo>
                    <a:pt x="2227707" y="848773"/>
                  </a:lnTo>
                  <a:lnTo>
                    <a:pt x="2190845" y="847725"/>
                  </a:lnTo>
                  <a:lnTo>
                    <a:pt x="2153984" y="847439"/>
                  </a:lnTo>
                  <a:lnTo>
                    <a:pt x="2117122" y="847725"/>
                  </a:lnTo>
                  <a:lnTo>
                    <a:pt x="2080355" y="848868"/>
                  </a:lnTo>
                  <a:lnTo>
                    <a:pt x="2043684" y="850678"/>
                  </a:lnTo>
                  <a:lnTo>
                    <a:pt x="2007013" y="853249"/>
                  </a:lnTo>
                  <a:lnTo>
                    <a:pt x="1970342" y="856583"/>
                  </a:lnTo>
                  <a:lnTo>
                    <a:pt x="1933861" y="860774"/>
                  </a:lnTo>
                  <a:lnTo>
                    <a:pt x="1897285" y="865727"/>
                  </a:lnTo>
                  <a:lnTo>
                    <a:pt x="1860804" y="871538"/>
                  </a:lnTo>
                  <a:lnTo>
                    <a:pt x="1824419" y="878110"/>
                  </a:lnTo>
                  <a:lnTo>
                    <a:pt x="1788033" y="885539"/>
                  </a:lnTo>
                  <a:lnTo>
                    <a:pt x="1751648" y="893826"/>
                  </a:lnTo>
                  <a:lnTo>
                    <a:pt x="1715357" y="902970"/>
                  </a:lnTo>
                  <a:lnTo>
                    <a:pt x="1679162" y="912971"/>
                  </a:lnTo>
                  <a:lnTo>
                    <a:pt x="1642967" y="923830"/>
                  </a:lnTo>
                  <a:lnTo>
                    <a:pt x="1606868" y="935545"/>
                  </a:lnTo>
                  <a:lnTo>
                    <a:pt x="1570768" y="948214"/>
                  </a:lnTo>
                  <a:lnTo>
                    <a:pt x="1534668" y="961644"/>
                  </a:lnTo>
                  <a:lnTo>
                    <a:pt x="1498664" y="976122"/>
                  </a:lnTo>
                  <a:lnTo>
                    <a:pt x="1462754" y="991362"/>
                  </a:lnTo>
                  <a:lnTo>
                    <a:pt x="1426845" y="1007555"/>
                  </a:lnTo>
                  <a:lnTo>
                    <a:pt x="1390936" y="1024604"/>
                  </a:lnTo>
                  <a:lnTo>
                    <a:pt x="1355122" y="1042606"/>
                  </a:lnTo>
                  <a:lnTo>
                    <a:pt x="1319308" y="1061466"/>
                  </a:lnTo>
                  <a:lnTo>
                    <a:pt x="1283589" y="1081278"/>
                  </a:lnTo>
                  <a:lnTo>
                    <a:pt x="1247966" y="1101947"/>
                  </a:lnTo>
                  <a:lnTo>
                    <a:pt x="1212342" y="1123474"/>
                  </a:lnTo>
                  <a:lnTo>
                    <a:pt x="1176719" y="1145953"/>
                  </a:lnTo>
                  <a:lnTo>
                    <a:pt x="1141190" y="1169289"/>
                  </a:lnTo>
                  <a:lnTo>
                    <a:pt x="1105662" y="1193482"/>
                  </a:lnTo>
                  <a:lnTo>
                    <a:pt x="1070229" y="1218533"/>
                  </a:lnTo>
                  <a:lnTo>
                    <a:pt x="1034796" y="1244441"/>
                  </a:lnTo>
                  <a:lnTo>
                    <a:pt x="999363" y="1271206"/>
                  </a:lnTo>
                  <a:lnTo>
                    <a:pt x="964025" y="1298829"/>
                  </a:lnTo>
                  <a:lnTo>
                    <a:pt x="928783" y="1327309"/>
                  </a:lnTo>
                  <a:lnTo>
                    <a:pt x="893540" y="1356646"/>
                  </a:lnTo>
                  <a:lnTo>
                    <a:pt x="858298" y="1386745"/>
                  </a:lnTo>
                  <a:lnTo>
                    <a:pt x="823151" y="1417701"/>
                  </a:lnTo>
                  <a:lnTo>
                    <a:pt x="788099" y="1449419"/>
                  </a:lnTo>
                  <a:lnTo>
                    <a:pt x="753047" y="1481899"/>
                  </a:lnTo>
                  <a:lnTo>
                    <a:pt x="717995" y="1515142"/>
                  </a:lnTo>
                  <a:lnTo>
                    <a:pt x="683038" y="1549146"/>
                  </a:lnTo>
                  <a:lnTo>
                    <a:pt x="648081" y="1583722"/>
                  </a:lnTo>
                  <a:lnTo>
                    <a:pt x="613124" y="1617536"/>
                  </a:lnTo>
                  <a:lnTo>
                    <a:pt x="578358" y="1649921"/>
                  </a:lnTo>
                  <a:lnTo>
                    <a:pt x="543497" y="1680972"/>
                  </a:lnTo>
                  <a:lnTo>
                    <a:pt x="508730" y="1710690"/>
                  </a:lnTo>
                  <a:lnTo>
                    <a:pt x="474059" y="1738884"/>
                  </a:lnTo>
                  <a:lnTo>
                    <a:pt x="439388" y="1765649"/>
                  </a:lnTo>
                  <a:lnTo>
                    <a:pt x="404813" y="1790795"/>
                  </a:lnTo>
                  <a:lnTo>
                    <a:pt x="370237" y="1814513"/>
                  </a:lnTo>
                  <a:lnTo>
                    <a:pt x="335756" y="1836706"/>
                  </a:lnTo>
                  <a:lnTo>
                    <a:pt x="301276" y="1857184"/>
                  </a:lnTo>
                  <a:lnTo>
                    <a:pt x="266795" y="1876139"/>
                  </a:lnTo>
                  <a:lnTo>
                    <a:pt x="232505" y="1893380"/>
                  </a:lnTo>
                  <a:lnTo>
                    <a:pt x="198120" y="1909000"/>
                  </a:lnTo>
                  <a:lnTo>
                    <a:pt x="163925" y="1922907"/>
                  </a:lnTo>
                  <a:lnTo>
                    <a:pt x="129635" y="1935099"/>
                  </a:lnTo>
                  <a:lnTo>
                    <a:pt x="95441" y="1945576"/>
                  </a:lnTo>
                  <a:lnTo>
                    <a:pt x="61341" y="1954339"/>
                  </a:lnTo>
                  <a:lnTo>
                    <a:pt x="27242" y="1961293"/>
                  </a:lnTo>
                  <a:lnTo>
                    <a:pt x="0" y="1965579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" name="任意多边形: 形状 103"/>
            <p:cNvSpPr/>
            <p:nvPr/>
          </p:nvSpPr>
          <p:spPr>
            <a:xfrm>
              <a:off x="664019" y="1168644"/>
              <a:ext cx="7118318" cy="1976818"/>
            </a:xfrm>
            <a:custGeom>
              <a:avLst/>
              <a:gdLst>
                <a:gd name="connsiteX0" fmla="*/ 7118319 w 7118318"/>
                <a:gd name="connsiteY0" fmla="*/ 0 h 1976818"/>
                <a:gd name="connsiteX1" fmla="*/ 7082790 w 7118318"/>
                <a:gd name="connsiteY1" fmla="*/ 11811 h 1976818"/>
                <a:gd name="connsiteX2" fmla="*/ 7038499 w 7118318"/>
                <a:gd name="connsiteY2" fmla="*/ 26479 h 1976818"/>
                <a:gd name="connsiteX3" fmla="*/ 6994398 w 7118318"/>
                <a:gd name="connsiteY3" fmla="*/ 40958 h 1976818"/>
                <a:gd name="connsiteX4" fmla="*/ 6950298 w 7118318"/>
                <a:gd name="connsiteY4" fmla="*/ 55340 h 1976818"/>
                <a:gd name="connsiteX5" fmla="*/ 6906292 w 7118318"/>
                <a:gd name="connsiteY5" fmla="*/ 69628 h 1976818"/>
                <a:gd name="connsiteX6" fmla="*/ 6862191 w 7118318"/>
                <a:gd name="connsiteY6" fmla="*/ 83820 h 1976818"/>
                <a:gd name="connsiteX7" fmla="*/ 6818281 w 7118318"/>
                <a:gd name="connsiteY7" fmla="*/ 98012 h 1976818"/>
                <a:gd name="connsiteX8" fmla="*/ 6774466 w 7118318"/>
                <a:gd name="connsiteY8" fmla="*/ 112014 h 1976818"/>
                <a:gd name="connsiteX9" fmla="*/ 6730746 w 7118318"/>
                <a:gd name="connsiteY9" fmla="*/ 126016 h 1976818"/>
                <a:gd name="connsiteX10" fmla="*/ 6686931 w 7118318"/>
                <a:gd name="connsiteY10" fmla="*/ 140017 h 1976818"/>
                <a:gd name="connsiteX11" fmla="*/ 6643307 w 7118318"/>
                <a:gd name="connsiteY11" fmla="*/ 153829 h 1976818"/>
                <a:gd name="connsiteX12" fmla="*/ 6599682 w 7118318"/>
                <a:gd name="connsiteY12" fmla="*/ 167640 h 1976818"/>
                <a:gd name="connsiteX13" fmla="*/ 6556153 w 7118318"/>
                <a:gd name="connsiteY13" fmla="*/ 181451 h 1976818"/>
                <a:gd name="connsiteX14" fmla="*/ 6512719 w 7118318"/>
                <a:gd name="connsiteY14" fmla="*/ 195167 h 1976818"/>
                <a:gd name="connsiteX15" fmla="*/ 6469285 w 7118318"/>
                <a:gd name="connsiteY15" fmla="*/ 208883 h 1976818"/>
                <a:gd name="connsiteX16" fmla="*/ 6425946 w 7118318"/>
                <a:gd name="connsiteY16" fmla="*/ 222504 h 1976818"/>
                <a:gd name="connsiteX17" fmla="*/ 6382703 w 7118318"/>
                <a:gd name="connsiteY17" fmla="*/ 236220 h 1976818"/>
                <a:gd name="connsiteX18" fmla="*/ 6339459 w 7118318"/>
                <a:gd name="connsiteY18" fmla="*/ 249841 h 1976818"/>
                <a:gd name="connsiteX19" fmla="*/ 6296311 w 7118318"/>
                <a:gd name="connsiteY19" fmla="*/ 263462 h 1976818"/>
                <a:gd name="connsiteX20" fmla="*/ 6253258 w 7118318"/>
                <a:gd name="connsiteY20" fmla="*/ 277082 h 1976818"/>
                <a:gd name="connsiteX21" fmla="*/ 6210205 w 7118318"/>
                <a:gd name="connsiteY21" fmla="*/ 290703 h 1976818"/>
                <a:gd name="connsiteX22" fmla="*/ 6167247 w 7118318"/>
                <a:gd name="connsiteY22" fmla="*/ 304324 h 1976818"/>
                <a:gd name="connsiteX23" fmla="*/ 6124289 w 7118318"/>
                <a:gd name="connsiteY23" fmla="*/ 317945 h 1976818"/>
                <a:gd name="connsiteX24" fmla="*/ 6081522 w 7118318"/>
                <a:gd name="connsiteY24" fmla="*/ 331661 h 1976818"/>
                <a:gd name="connsiteX25" fmla="*/ 6038755 w 7118318"/>
                <a:gd name="connsiteY25" fmla="*/ 345376 h 1976818"/>
                <a:gd name="connsiteX26" fmla="*/ 5996083 w 7118318"/>
                <a:gd name="connsiteY26" fmla="*/ 359092 h 1976818"/>
                <a:gd name="connsiteX27" fmla="*/ 5953316 w 7118318"/>
                <a:gd name="connsiteY27" fmla="*/ 372809 h 1976818"/>
                <a:gd name="connsiteX28" fmla="*/ 5910739 w 7118318"/>
                <a:gd name="connsiteY28" fmla="*/ 386715 h 1976818"/>
                <a:gd name="connsiteX29" fmla="*/ 5868257 w 7118318"/>
                <a:gd name="connsiteY29" fmla="*/ 400526 h 1976818"/>
                <a:gd name="connsiteX30" fmla="*/ 5825776 w 7118318"/>
                <a:gd name="connsiteY30" fmla="*/ 414433 h 1976818"/>
                <a:gd name="connsiteX31" fmla="*/ 5783390 w 7118318"/>
                <a:gd name="connsiteY31" fmla="*/ 428434 h 1976818"/>
                <a:gd name="connsiteX32" fmla="*/ 5741003 w 7118318"/>
                <a:gd name="connsiteY32" fmla="*/ 442532 h 1976818"/>
                <a:gd name="connsiteX33" fmla="*/ 5698808 w 7118318"/>
                <a:gd name="connsiteY33" fmla="*/ 456629 h 1976818"/>
                <a:gd name="connsiteX34" fmla="*/ 5656517 w 7118318"/>
                <a:gd name="connsiteY34" fmla="*/ 470916 h 1976818"/>
                <a:gd name="connsiteX35" fmla="*/ 5614416 w 7118318"/>
                <a:gd name="connsiteY35" fmla="*/ 485204 h 1976818"/>
                <a:gd name="connsiteX36" fmla="*/ 5572316 w 7118318"/>
                <a:gd name="connsiteY36" fmla="*/ 499586 h 1976818"/>
                <a:gd name="connsiteX37" fmla="*/ 5530215 w 7118318"/>
                <a:gd name="connsiteY37" fmla="*/ 514064 h 1976818"/>
                <a:gd name="connsiteX38" fmla="*/ 5488305 w 7118318"/>
                <a:gd name="connsiteY38" fmla="*/ 528733 h 1976818"/>
                <a:gd name="connsiteX39" fmla="*/ 5446395 w 7118318"/>
                <a:gd name="connsiteY39" fmla="*/ 543401 h 1976818"/>
                <a:gd name="connsiteX40" fmla="*/ 5404486 w 7118318"/>
                <a:gd name="connsiteY40" fmla="*/ 558260 h 1976818"/>
                <a:gd name="connsiteX41" fmla="*/ 5362766 w 7118318"/>
                <a:gd name="connsiteY41" fmla="*/ 573215 h 1976818"/>
                <a:gd name="connsiteX42" fmla="*/ 5320951 w 7118318"/>
                <a:gd name="connsiteY42" fmla="*/ 588359 h 1976818"/>
                <a:gd name="connsiteX43" fmla="*/ 5279327 w 7118318"/>
                <a:gd name="connsiteY43" fmla="*/ 603599 h 1976818"/>
                <a:gd name="connsiteX44" fmla="*/ 5237703 w 7118318"/>
                <a:gd name="connsiteY44" fmla="*/ 618934 h 1976818"/>
                <a:gd name="connsiteX45" fmla="*/ 5196173 w 7118318"/>
                <a:gd name="connsiteY45" fmla="*/ 634460 h 1976818"/>
                <a:gd name="connsiteX46" fmla="*/ 5154644 w 7118318"/>
                <a:gd name="connsiteY46" fmla="*/ 650176 h 1976818"/>
                <a:gd name="connsiteX47" fmla="*/ 5113211 w 7118318"/>
                <a:gd name="connsiteY47" fmla="*/ 665988 h 1976818"/>
                <a:gd name="connsiteX48" fmla="*/ 5071872 w 7118318"/>
                <a:gd name="connsiteY48" fmla="*/ 681990 h 1976818"/>
                <a:gd name="connsiteX49" fmla="*/ 5030534 w 7118318"/>
                <a:gd name="connsiteY49" fmla="*/ 698183 h 1976818"/>
                <a:gd name="connsiteX50" fmla="*/ 4989291 w 7118318"/>
                <a:gd name="connsiteY50" fmla="*/ 714566 h 1976818"/>
                <a:gd name="connsiteX51" fmla="*/ 4948047 w 7118318"/>
                <a:gd name="connsiteY51" fmla="*/ 731139 h 1976818"/>
                <a:gd name="connsiteX52" fmla="*/ 4906899 w 7118318"/>
                <a:gd name="connsiteY52" fmla="*/ 747808 h 1976818"/>
                <a:gd name="connsiteX53" fmla="*/ 4865847 w 7118318"/>
                <a:gd name="connsiteY53" fmla="*/ 764762 h 1976818"/>
                <a:gd name="connsiteX54" fmla="*/ 4824794 w 7118318"/>
                <a:gd name="connsiteY54" fmla="*/ 781907 h 1976818"/>
                <a:gd name="connsiteX55" fmla="*/ 4783836 w 7118318"/>
                <a:gd name="connsiteY55" fmla="*/ 799243 h 1976818"/>
                <a:gd name="connsiteX56" fmla="*/ 4742879 w 7118318"/>
                <a:gd name="connsiteY56" fmla="*/ 816769 h 1976818"/>
                <a:gd name="connsiteX57" fmla="*/ 4702112 w 7118318"/>
                <a:gd name="connsiteY57" fmla="*/ 834580 h 1976818"/>
                <a:gd name="connsiteX58" fmla="*/ 4661250 w 7118318"/>
                <a:gd name="connsiteY58" fmla="*/ 852583 h 1976818"/>
                <a:gd name="connsiteX59" fmla="*/ 4620578 w 7118318"/>
                <a:gd name="connsiteY59" fmla="*/ 870776 h 1976818"/>
                <a:gd name="connsiteX60" fmla="*/ 4579906 w 7118318"/>
                <a:gd name="connsiteY60" fmla="*/ 889254 h 1976818"/>
                <a:gd name="connsiteX61" fmla="*/ 4539234 w 7118318"/>
                <a:gd name="connsiteY61" fmla="*/ 908018 h 1976818"/>
                <a:gd name="connsiteX62" fmla="*/ 4498658 w 7118318"/>
                <a:gd name="connsiteY62" fmla="*/ 926973 h 1976818"/>
                <a:gd name="connsiteX63" fmla="*/ 4458176 w 7118318"/>
                <a:gd name="connsiteY63" fmla="*/ 946213 h 1976818"/>
                <a:gd name="connsiteX64" fmla="*/ 4417695 w 7118318"/>
                <a:gd name="connsiteY64" fmla="*/ 965740 h 1976818"/>
                <a:gd name="connsiteX65" fmla="*/ 4377309 w 7118318"/>
                <a:gd name="connsiteY65" fmla="*/ 985361 h 1976818"/>
                <a:gd name="connsiteX66" fmla="*/ 4337018 w 7118318"/>
                <a:gd name="connsiteY66" fmla="*/ 1003554 h 1976818"/>
                <a:gd name="connsiteX67" fmla="*/ 4296728 w 7118318"/>
                <a:gd name="connsiteY67" fmla="*/ 1019842 h 1976818"/>
                <a:gd name="connsiteX68" fmla="*/ 4256532 w 7118318"/>
                <a:gd name="connsiteY68" fmla="*/ 1034510 h 1976818"/>
                <a:gd name="connsiteX69" fmla="*/ 4216337 w 7118318"/>
                <a:gd name="connsiteY69" fmla="*/ 1047464 h 1976818"/>
                <a:gd name="connsiteX70" fmla="*/ 4176236 w 7118318"/>
                <a:gd name="connsiteY70" fmla="*/ 1058799 h 1976818"/>
                <a:gd name="connsiteX71" fmla="*/ 4136136 w 7118318"/>
                <a:gd name="connsiteY71" fmla="*/ 1068610 h 1976818"/>
                <a:gd name="connsiteX72" fmla="*/ 4096131 w 7118318"/>
                <a:gd name="connsiteY72" fmla="*/ 1076992 h 1976818"/>
                <a:gd name="connsiteX73" fmla="*/ 4056221 w 7118318"/>
                <a:gd name="connsiteY73" fmla="*/ 1083945 h 1976818"/>
                <a:gd name="connsiteX74" fmla="*/ 4016312 w 7118318"/>
                <a:gd name="connsiteY74" fmla="*/ 1089660 h 1976818"/>
                <a:gd name="connsiteX75" fmla="*/ 3976497 w 7118318"/>
                <a:gd name="connsiteY75" fmla="*/ 1094042 h 1976818"/>
                <a:gd name="connsiteX76" fmla="*/ 3936683 w 7118318"/>
                <a:gd name="connsiteY76" fmla="*/ 1097185 h 1976818"/>
                <a:gd name="connsiteX77" fmla="*/ 3896963 w 7118318"/>
                <a:gd name="connsiteY77" fmla="*/ 1099280 h 1976818"/>
                <a:gd name="connsiteX78" fmla="*/ 3857339 w 7118318"/>
                <a:gd name="connsiteY78" fmla="*/ 1100233 h 1976818"/>
                <a:gd name="connsiteX79" fmla="*/ 3817715 w 7118318"/>
                <a:gd name="connsiteY79" fmla="*/ 1100233 h 1976818"/>
                <a:gd name="connsiteX80" fmla="*/ 3778187 w 7118318"/>
                <a:gd name="connsiteY80" fmla="*/ 1099185 h 1976818"/>
                <a:gd name="connsiteX81" fmla="*/ 3738658 w 7118318"/>
                <a:gd name="connsiteY81" fmla="*/ 1097280 h 1976818"/>
                <a:gd name="connsiteX82" fmla="*/ 3699224 w 7118318"/>
                <a:gd name="connsiteY82" fmla="*/ 1094613 h 1976818"/>
                <a:gd name="connsiteX83" fmla="*/ 3659791 w 7118318"/>
                <a:gd name="connsiteY83" fmla="*/ 1091089 h 1976818"/>
                <a:gd name="connsiteX84" fmla="*/ 3620548 w 7118318"/>
                <a:gd name="connsiteY84" fmla="*/ 1086898 h 1976818"/>
                <a:gd name="connsiteX85" fmla="*/ 3581209 w 7118318"/>
                <a:gd name="connsiteY85" fmla="*/ 1082040 h 1976818"/>
                <a:gd name="connsiteX86" fmla="*/ 3541967 w 7118318"/>
                <a:gd name="connsiteY86" fmla="*/ 1076516 h 1976818"/>
                <a:gd name="connsiteX87" fmla="*/ 3502819 w 7118318"/>
                <a:gd name="connsiteY87" fmla="*/ 1070420 h 1976818"/>
                <a:gd name="connsiteX88" fmla="*/ 3463766 w 7118318"/>
                <a:gd name="connsiteY88" fmla="*/ 1063847 h 1976818"/>
                <a:gd name="connsiteX89" fmla="*/ 3424714 w 7118318"/>
                <a:gd name="connsiteY89" fmla="*/ 1056799 h 1976818"/>
                <a:gd name="connsiteX90" fmla="*/ 3385661 w 7118318"/>
                <a:gd name="connsiteY90" fmla="*/ 1049369 h 1976818"/>
                <a:gd name="connsiteX91" fmla="*/ 3346704 w 7118318"/>
                <a:gd name="connsiteY91" fmla="*/ 1041559 h 1976818"/>
                <a:gd name="connsiteX92" fmla="*/ 3307842 w 7118318"/>
                <a:gd name="connsiteY92" fmla="*/ 1033463 h 1976818"/>
                <a:gd name="connsiteX93" fmla="*/ 3268980 w 7118318"/>
                <a:gd name="connsiteY93" fmla="*/ 1025080 h 1976818"/>
                <a:gd name="connsiteX94" fmla="*/ 3230213 w 7118318"/>
                <a:gd name="connsiteY94" fmla="*/ 1016508 h 1976818"/>
                <a:gd name="connsiteX95" fmla="*/ 3191542 w 7118318"/>
                <a:gd name="connsiteY95" fmla="*/ 1007745 h 1976818"/>
                <a:gd name="connsiteX96" fmla="*/ 3152871 w 7118318"/>
                <a:gd name="connsiteY96" fmla="*/ 998792 h 1976818"/>
                <a:gd name="connsiteX97" fmla="*/ 3114294 w 7118318"/>
                <a:gd name="connsiteY97" fmla="*/ 989838 h 1976818"/>
                <a:gd name="connsiteX98" fmla="*/ 3075718 w 7118318"/>
                <a:gd name="connsiteY98" fmla="*/ 980789 h 1976818"/>
                <a:gd name="connsiteX99" fmla="*/ 3037237 w 7118318"/>
                <a:gd name="connsiteY99" fmla="*/ 971741 h 1976818"/>
                <a:gd name="connsiteX100" fmla="*/ 2998756 w 7118318"/>
                <a:gd name="connsiteY100" fmla="*/ 962692 h 1976818"/>
                <a:gd name="connsiteX101" fmla="*/ 2960370 w 7118318"/>
                <a:gd name="connsiteY101" fmla="*/ 953834 h 1976818"/>
                <a:gd name="connsiteX102" fmla="*/ 2921984 w 7118318"/>
                <a:gd name="connsiteY102" fmla="*/ 944975 h 1976818"/>
                <a:gd name="connsiteX103" fmla="*/ 2883694 w 7118318"/>
                <a:gd name="connsiteY103" fmla="*/ 936308 h 1976818"/>
                <a:gd name="connsiteX104" fmla="*/ 2845499 w 7118318"/>
                <a:gd name="connsiteY104" fmla="*/ 927735 h 1976818"/>
                <a:gd name="connsiteX105" fmla="*/ 2807303 w 7118318"/>
                <a:gd name="connsiteY105" fmla="*/ 919544 h 1976818"/>
                <a:gd name="connsiteX106" fmla="*/ 2769203 w 7118318"/>
                <a:gd name="connsiteY106" fmla="*/ 911447 h 1976818"/>
                <a:gd name="connsiteX107" fmla="*/ 2731103 w 7118318"/>
                <a:gd name="connsiteY107" fmla="*/ 903732 h 1976818"/>
                <a:gd name="connsiteX108" fmla="*/ 2693099 w 7118318"/>
                <a:gd name="connsiteY108" fmla="*/ 896303 h 1976818"/>
                <a:gd name="connsiteX109" fmla="*/ 2655094 w 7118318"/>
                <a:gd name="connsiteY109" fmla="*/ 889254 h 1976818"/>
                <a:gd name="connsiteX110" fmla="*/ 2617184 w 7118318"/>
                <a:gd name="connsiteY110" fmla="*/ 882491 h 1976818"/>
                <a:gd name="connsiteX111" fmla="*/ 2579370 w 7118318"/>
                <a:gd name="connsiteY111" fmla="*/ 876300 h 1976818"/>
                <a:gd name="connsiteX112" fmla="*/ 2541556 w 7118318"/>
                <a:gd name="connsiteY112" fmla="*/ 870395 h 1976818"/>
                <a:gd name="connsiteX113" fmla="*/ 2503742 w 7118318"/>
                <a:gd name="connsiteY113" fmla="*/ 865061 h 1976818"/>
                <a:gd name="connsiteX114" fmla="*/ 2466118 w 7118318"/>
                <a:gd name="connsiteY114" fmla="*/ 860108 h 1976818"/>
                <a:gd name="connsiteX115" fmla="*/ 2428399 w 7118318"/>
                <a:gd name="connsiteY115" fmla="*/ 855726 h 1976818"/>
                <a:gd name="connsiteX116" fmla="*/ 2390775 w 7118318"/>
                <a:gd name="connsiteY116" fmla="*/ 851916 h 1976818"/>
                <a:gd name="connsiteX117" fmla="*/ 2353247 w 7118318"/>
                <a:gd name="connsiteY117" fmla="*/ 848678 h 1976818"/>
                <a:gd name="connsiteX118" fmla="*/ 2315813 w 7118318"/>
                <a:gd name="connsiteY118" fmla="*/ 846011 h 1976818"/>
                <a:gd name="connsiteX119" fmla="*/ 2278285 w 7118318"/>
                <a:gd name="connsiteY119" fmla="*/ 843915 h 1976818"/>
                <a:gd name="connsiteX120" fmla="*/ 2240947 w 7118318"/>
                <a:gd name="connsiteY120" fmla="*/ 842486 h 1976818"/>
                <a:gd name="connsiteX121" fmla="*/ 2203609 w 7118318"/>
                <a:gd name="connsiteY121" fmla="*/ 841724 h 1976818"/>
                <a:gd name="connsiteX122" fmla="*/ 2166271 w 7118318"/>
                <a:gd name="connsiteY122" fmla="*/ 841629 h 1976818"/>
                <a:gd name="connsiteX123" fmla="*/ 2129028 w 7118318"/>
                <a:gd name="connsiteY123" fmla="*/ 842296 h 1976818"/>
                <a:gd name="connsiteX124" fmla="*/ 2091881 w 7118318"/>
                <a:gd name="connsiteY124" fmla="*/ 843534 h 1976818"/>
                <a:gd name="connsiteX125" fmla="*/ 2054733 w 7118318"/>
                <a:gd name="connsiteY125" fmla="*/ 845630 h 1976818"/>
                <a:gd name="connsiteX126" fmla="*/ 2017586 w 7118318"/>
                <a:gd name="connsiteY126" fmla="*/ 848392 h 1976818"/>
                <a:gd name="connsiteX127" fmla="*/ 1980533 w 7118318"/>
                <a:gd name="connsiteY127" fmla="*/ 851916 h 1976818"/>
                <a:gd name="connsiteX128" fmla="*/ 1943576 w 7118318"/>
                <a:gd name="connsiteY128" fmla="*/ 856202 h 1976818"/>
                <a:gd name="connsiteX129" fmla="*/ 1906619 w 7118318"/>
                <a:gd name="connsiteY129" fmla="*/ 861251 h 1976818"/>
                <a:gd name="connsiteX130" fmla="*/ 1869757 w 7118318"/>
                <a:gd name="connsiteY130" fmla="*/ 867156 h 1976818"/>
                <a:gd name="connsiteX131" fmla="*/ 1832896 w 7118318"/>
                <a:gd name="connsiteY131" fmla="*/ 873824 h 1976818"/>
                <a:gd name="connsiteX132" fmla="*/ 1796129 w 7118318"/>
                <a:gd name="connsiteY132" fmla="*/ 881348 h 1976818"/>
                <a:gd name="connsiteX133" fmla="*/ 1759363 w 7118318"/>
                <a:gd name="connsiteY133" fmla="*/ 889635 h 1976818"/>
                <a:gd name="connsiteX134" fmla="*/ 1722692 w 7118318"/>
                <a:gd name="connsiteY134" fmla="*/ 898874 h 1976818"/>
                <a:gd name="connsiteX135" fmla="*/ 1686020 w 7118318"/>
                <a:gd name="connsiteY135" fmla="*/ 908876 h 1976818"/>
                <a:gd name="connsiteX136" fmla="*/ 1649444 w 7118318"/>
                <a:gd name="connsiteY136" fmla="*/ 919734 h 1976818"/>
                <a:gd name="connsiteX137" fmla="*/ 1612868 w 7118318"/>
                <a:gd name="connsiteY137" fmla="*/ 931450 h 1976818"/>
                <a:gd name="connsiteX138" fmla="*/ 1576292 w 7118318"/>
                <a:gd name="connsiteY138" fmla="*/ 944023 h 1976818"/>
                <a:gd name="connsiteX139" fmla="*/ 1539907 w 7118318"/>
                <a:gd name="connsiteY139" fmla="*/ 957453 h 1976818"/>
                <a:gd name="connsiteX140" fmla="*/ 1503426 w 7118318"/>
                <a:gd name="connsiteY140" fmla="*/ 971836 h 1976818"/>
                <a:gd name="connsiteX141" fmla="*/ 1467136 w 7118318"/>
                <a:gd name="connsiteY141" fmla="*/ 987076 h 1976818"/>
                <a:gd name="connsiteX142" fmla="*/ 1430750 w 7118318"/>
                <a:gd name="connsiteY142" fmla="*/ 1003173 h 1976818"/>
                <a:gd name="connsiteX143" fmla="*/ 1394460 w 7118318"/>
                <a:gd name="connsiteY143" fmla="*/ 1020128 h 1976818"/>
                <a:gd name="connsiteX144" fmla="*/ 1358265 w 7118318"/>
                <a:gd name="connsiteY144" fmla="*/ 1037939 h 1976818"/>
                <a:gd name="connsiteX145" fmla="*/ 1322070 w 7118318"/>
                <a:gd name="connsiteY145" fmla="*/ 1056704 h 1976818"/>
                <a:gd name="connsiteX146" fmla="*/ 1285970 w 7118318"/>
                <a:gd name="connsiteY146" fmla="*/ 1076325 h 1976818"/>
                <a:gd name="connsiteX147" fmla="*/ 1249871 w 7118318"/>
                <a:gd name="connsiteY147" fmla="*/ 1096804 h 1976818"/>
                <a:gd name="connsiteX148" fmla="*/ 1213866 w 7118318"/>
                <a:gd name="connsiteY148" fmla="*/ 1118140 h 1976818"/>
                <a:gd name="connsiteX149" fmla="*/ 1177862 w 7118318"/>
                <a:gd name="connsiteY149" fmla="*/ 1140333 h 1976818"/>
                <a:gd name="connsiteX150" fmla="*/ 1141857 w 7118318"/>
                <a:gd name="connsiteY150" fmla="*/ 1163479 h 1976818"/>
                <a:gd name="connsiteX151" fmla="*/ 1106043 w 7118318"/>
                <a:gd name="connsiteY151" fmla="*/ 1187387 h 1976818"/>
                <a:gd name="connsiteX152" fmla="*/ 1070134 w 7118318"/>
                <a:gd name="connsiteY152" fmla="*/ 1212247 h 1976818"/>
                <a:gd name="connsiteX153" fmla="*/ 1034320 w 7118318"/>
                <a:gd name="connsiteY153" fmla="*/ 1237869 h 1976818"/>
                <a:gd name="connsiteX154" fmla="*/ 998601 w 7118318"/>
                <a:gd name="connsiteY154" fmla="*/ 1264444 h 1976818"/>
                <a:gd name="connsiteX155" fmla="*/ 962787 w 7118318"/>
                <a:gd name="connsiteY155" fmla="*/ 1291781 h 1976818"/>
                <a:gd name="connsiteX156" fmla="*/ 927164 w 7118318"/>
                <a:gd name="connsiteY156" fmla="*/ 1319879 h 1976818"/>
                <a:gd name="connsiteX157" fmla="*/ 891540 w 7118318"/>
                <a:gd name="connsiteY157" fmla="*/ 1348835 h 1976818"/>
                <a:gd name="connsiteX158" fmla="*/ 855917 w 7118318"/>
                <a:gd name="connsiteY158" fmla="*/ 1378648 h 1976818"/>
                <a:gd name="connsiteX159" fmla="*/ 820388 w 7118318"/>
                <a:gd name="connsiteY159" fmla="*/ 1409224 h 1976818"/>
                <a:gd name="connsiteX160" fmla="*/ 784860 w 7118318"/>
                <a:gd name="connsiteY160" fmla="*/ 1440561 h 1976818"/>
                <a:gd name="connsiteX161" fmla="*/ 749427 w 7118318"/>
                <a:gd name="connsiteY161" fmla="*/ 1472660 h 1976818"/>
                <a:gd name="connsiteX162" fmla="*/ 713994 w 7118318"/>
                <a:gd name="connsiteY162" fmla="*/ 1505522 h 1976818"/>
                <a:gd name="connsiteX163" fmla="*/ 678656 w 7118318"/>
                <a:gd name="connsiteY163" fmla="*/ 1539145 h 1976818"/>
                <a:gd name="connsiteX164" fmla="*/ 643319 w 7118318"/>
                <a:gd name="connsiteY164" fmla="*/ 1573435 h 1976818"/>
                <a:gd name="connsiteX165" fmla="*/ 608076 w 7118318"/>
                <a:gd name="connsiteY165" fmla="*/ 1608296 h 1976818"/>
                <a:gd name="connsiteX166" fmla="*/ 572834 w 7118318"/>
                <a:gd name="connsiteY166" fmla="*/ 1642301 h 1976818"/>
                <a:gd name="connsiteX167" fmla="*/ 537686 w 7118318"/>
                <a:gd name="connsiteY167" fmla="*/ 1674781 h 1976818"/>
                <a:gd name="connsiteX168" fmla="*/ 502539 w 7118318"/>
                <a:gd name="connsiteY168" fmla="*/ 1705928 h 1976818"/>
                <a:gd name="connsiteX169" fmla="*/ 467392 w 7118318"/>
                <a:gd name="connsiteY169" fmla="*/ 1735646 h 1976818"/>
                <a:gd name="connsiteX170" fmla="*/ 432340 w 7118318"/>
                <a:gd name="connsiteY170" fmla="*/ 1763839 h 1976818"/>
                <a:gd name="connsiteX171" fmla="*/ 397383 w 7118318"/>
                <a:gd name="connsiteY171" fmla="*/ 1790414 h 1976818"/>
                <a:gd name="connsiteX172" fmla="*/ 362426 w 7118318"/>
                <a:gd name="connsiteY172" fmla="*/ 1815465 h 1976818"/>
                <a:gd name="connsiteX173" fmla="*/ 327565 w 7118318"/>
                <a:gd name="connsiteY173" fmla="*/ 1838897 h 1976818"/>
                <a:gd name="connsiteX174" fmla="*/ 292703 w 7118318"/>
                <a:gd name="connsiteY174" fmla="*/ 1860804 h 1976818"/>
                <a:gd name="connsiteX175" fmla="*/ 257937 w 7118318"/>
                <a:gd name="connsiteY175" fmla="*/ 1880902 h 1976818"/>
                <a:gd name="connsiteX176" fmla="*/ 223171 w 7118318"/>
                <a:gd name="connsiteY176" fmla="*/ 1899476 h 1976818"/>
                <a:gd name="connsiteX177" fmla="*/ 188500 w 7118318"/>
                <a:gd name="connsiteY177" fmla="*/ 1916239 h 1976818"/>
                <a:gd name="connsiteX178" fmla="*/ 153829 w 7118318"/>
                <a:gd name="connsiteY178" fmla="*/ 1931289 h 1976818"/>
                <a:gd name="connsiteX179" fmla="*/ 119253 w 7118318"/>
                <a:gd name="connsiteY179" fmla="*/ 1944624 h 1976818"/>
                <a:gd name="connsiteX180" fmla="*/ 84677 w 7118318"/>
                <a:gd name="connsiteY180" fmla="*/ 1956149 h 1976818"/>
                <a:gd name="connsiteX181" fmla="*/ 50197 w 7118318"/>
                <a:gd name="connsiteY181" fmla="*/ 1965960 h 1976818"/>
                <a:gd name="connsiteX182" fmla="*/ 15716 w 7118318"/>
                <a:gd name="connsiteY182" fmla="*/ 1973961 h 1976818"/>
                <a:gd name="connsiteX183" fmla="*/ 0 w 7118318"/>
                <a:gd name="connsiteY183" fmla="*/ 1976819 h 19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118318" h="1976818">
                  <a:moveTo>
                    <a:pt x="7118319" y="0"/>
                  </a:moveTo>
                  <a:lnTo>
                    <a:pt x="7082790" y="11811"/>
                  </a:lnTo>
                  <a:lnTo>
                    <a:pt x="7038499" y="26479"/>
                  </a:lnTo>
                  <a:lnTo>
                    <a:pt x="6994398" y="40958"/>
                  </a:lnTo>
                  <a:lnTo>
                    <a:pt x="6950298" y="55340"/>
                  </a:lnTo>
                  <a:lnTo>
                    <a:pt x="6906292" y="69628"/>
                  </a:lnTo>
                  <a:lnTo>
                    <a:pt x="6862191" y="83820"/>
                  </a:lnTo>
                  <a:lnTo>
                    <a:pt x="6818281" y="98012"/>
                  </a:lnTo>
                  <a:lnTo>
                    <a:pt x="6774466" y="112014"/>
                  </a:lnTo>
                  <a:lnTo>
                    <a:pt x="6730746" y="126016"/>
                  </a:lnTo>
                  <a:lnTo>
                    <a:pt x="6686931" y="140017"/>
                  </a:lnTo>
                  <a:lnTo>
                    <a:pt x="6643307" y="153829"/>
                  </a:lnTo>
                  <a:lnTo>
                    <a:pt x="6599682" y="167640"/>
                  </a:lnTo>
                  <a:lnTo>
                    <a:pt x="6556153" y="181451"/>
                  </a:lnTo>
                  <a:lnTo>
                    <a:pt x="6512719" y="195167"/>
                  </a:lnTo>
                  <a:lnTo>
                    <a:pt x="6469285" y="208883"/>
                  </a:lnTo>
                  <a:lnTo>
                    <a:pt x="6425946" y="222504"/>
                  </a:lnTo>
                  <a:lnTo>
                    <a:pt x="6382703" y="236220"/>
                  </a:lnTo>
                  <a:lnTo>
                    <a:pt x="6339459" y="249841"/>
                  </a:lnTo>
                  <a:lnTo>
                    <a:pt x="6296311" y="263462"/>
                  </a:lnTo>
                  <a:lnTo>
                    <a:pt x="6253258" y="277082"/>
                  </a:lnTo>
                  <a:lnTo>
                    <a:pt x="6210205" y="290703"/>
                  </a:lnTo>
                  <a:lnTo>
                    <a:pt x="6167247" y="304324"/>
                  </a:lnTo>
                  <a:lnTo>
                    <a:pt x="6124289" y="317945"/>
                  </a:lnTo>
                  <a:lnTo>
                    <a:pt x="6081522" y="331661"/>
                  </a:lnTo>
                  <a:lnTo>
                    <a:pt x="6038755" y="345376"/>
                  </a:lnTo>
                  <a:lnTo>
                    <a:pt x="5996083" y="359092"/>
                  </a:lnTo>
                  <a:lnTo>
                    <a:pt x="5953316" y="372809"/>
                  </a:lnTo>
                  <a:lnTo>
                    <a:pt x="5910739" y="386715"/>
                  </a:lnTo>
                  <a:lnTo>
                    <a:pt x="5868257" y="400526"/>
                  </a:lnTo>
                  <a:lnTo>
                    <a:pt x="5825776" y="414433"/>
                  </a:lnTo>
                  <a:lnTo>
                    <a:pt x="5783390" y="428434"/>
                  </a:lnTo>
                  <a:lnTo>
                    <a:pt x="5741003" y="442532"/>
                  </a:lnTo>
                  <a:lnTo>
                    <a:pt x="5698808" y="456629"/>
                  </a:lnTo>
                  <a:lnTo>
                    <a:pt x="5656517" y="470916"/>
                  </a:lnTo>
                  <a:lnTo>
                    <a:pt x="5614416" y="485204"/>
                  </a:lnTo>
                  <a:lnTo>
                    <a:pt x="5572316" y="499586"/>
                  </a:lnTo>
                  <a:lnTo>
                    <a:pt x="5530215" y="514064"/>
                  </a:lnTo>
                  <a:lnTo>
                    <a:pt x="5488305" y="528733"/>
                  </a:lnTo>
                  <a:lnTo>
                    <a:pt x="5446395" y="543401"/>
                  </a:lnTo>
                  <a:lnTo>
                    <a:pt x="5404486" y="558260"/>
                  </a:lnTo>
                  <a:lnTo>
                    <a:pt x="5362766" y="573215"/>
                  </a:lnTo>
                  <a:lnTo>
                    <a:pt x="5320951" y="588359"/>
                  </a:lnTo>
                  <a:lnTo>
                    <a:pt x="5279327" y="603599"/>
                  </a:lnTo>
                  <a:lnTo>
                    <a:pt x="5237703" y="618934"/>
                  </a:lnTo>
                  <a:lnTo>
                    <a:pt x="5196173" y="634460"/>
                  </a:lnTo>
                  <a:lnTo>
                    <a:pt x="5154644" y="650176"/>
                  </a:lnTo>
                  <a:lnTo>
                    <a:pt x="5113211" y="665988"/>
                  </a:lnTo>
                  <a:lnTo>
                    <a:pt x="5071872" y="681990"/>
                  </a:lnTo>
                  <a:lnTo>
                    <a:pt x="5030534" y="698183"/>
                  </a:lnTo>
                  <a:lnTo>
                    <a:pt x="4989291" y="714566"/>
                  </a:lnTo>
                  <a:lnTo>
                    <a:pt x="4948047" y="731139"/>
                  </a:lnTo>
                  <a:lnTo>
                    <a:pt x="4906899" y="747808"/>
                  </a:lnTo>
                  <a:lnTo>
                    <a:pt x="4865847" y="764762"/>
                  </a:lnTo>
                  <a:lnTo>
                    <a:pt x="4824794" y="781907"/>
                  </a:lnTo>
                  <a:lnTo>
                    <a:pt x="4783836" y="799243"/>
                  </a:lnTo>
                  <a:lnTo>
                    <a:pt x="4742879" y="816769"/>
                  </a:lnTo>
                  <a:lnTo>
                    <a:pt x="4702112" y="834580"/>
                  </a:lnTo>
                  <a:lnTo>
                    <a:pt x="4661250" y="852583"/>
                  </a:lnTo>
                  <a:lnTo>
                    <a:pt x="4620578" y="870776"/>
                  </a:lnTo>
                  <a:lnTo>
                    <a:pt x="4579906" y="889254"/>
                  </a:lnTo>
                  <a:lnTo>
                    <a:pt x="4539234" y="908018"/>
                  </a:lnTo>
                  <a:lnTo>
                    <a:pt x="4498658" y="926973"/>
                  </a:lnTo>
                  <a:lnTo>
                    <a:pt x="4458176" y="946213"/>
                  </a:lnTo>
                  <a:lnTo>
                    <a:pt x="4417695" y="965740"/>
                  </a:lnTo>
                  <a:lnTo>
                    <a:pt x="4377309" y="985361"/>
                  </a:lnTo>
                  <a:lnTo>
                    <a:pt x="4337018" y="1003554"/>
                  </a:lnTo>
                  <a:lnTo>
                    <a:pt x="4296728" y="1019842"/>
                  </a:lnTo>
                  <a:lnTo>
                    <a:pt x="4256532" y="1034510"/>
                  </a:lnTo>
                  <a:lnTo>
                    <a:pt x="4216337" y="1047464"/>
                  </a:lnTo>
                  <a:lnTo>
                    <a:pt x="4176236" y="1058799"/>
                  </a:lnTo>
                  <a:lnTo>
                    <a:pt x="4136136" y="1068610"/>
                  </a:lnTo>
                  <a:lnTo>
                    <a:pt x="4096131" y="1076992"/>
                  </a:lnTo>
                  <a:lnTo>
                    <a:pt x="4056221" y="1083945"/>
                  </a:lnTo>
                  <a:lnTo>
                    <a:pt x="4016312" y="1089660"/>
                  </a:lnTo>
                  <a:lnTo>
                    <a:pt x="3976497" y="1094042"/>
                  </a:lnTo>
                  <a:lnTo>
                    <a:pt x="3936683" y="1097185"/>
                  </a:lnTo>
                  <a:lnTo>
                    <a:pt x="3896963" y="1099280"/>
                  </a:lnTo>
                  <a:lnTo>
                    <a:pt x="3857339" y="1100233"/>
                  </a:lnTo>
                  <a:lnTo>
                    <a:pt x="3817715" y="1100233"/>
                  </a:lnTo>
                  <a:lnTo>
                    <a:pt x="3778187" y="1099185"/>
                  </a:lnTo>
                  <a:lnTo>
                    <a:pt x="3738658" y="1097280"/>
                  </a:lnTo>
                  <a:lnTo>
                    <a:pt x="3699224" y="1094613"/>
                  </a:lnTo>
                  <a:lnTo>
                    <a:pt x="3659791" y="1091089"/>
                  </a:lnTo>
                  <a:lnTo>
                    <a:pt x="3620548" y="1086898"/>
                  </a:lnTo>
                  <a:lnTo>
                    <a:pt x="3581209" y="1082040"/>
                  </a:lnTo>
                  <a:lnTo>
                    <a:pt x="3541967" y="1076516"/>
                  </a:lnTo>
                  <a:lnTo>
                    <a:pt x="3502819" y="1070420"/>
                  </a:lnTo>
                  <a:lnTo>
                    <a:pt x="3463766" y="1063847"/>
                  </a:lnTo>
                  <a:lnTo>
                    <a:pt x="3424714" y="1056799"/>
                  </a:lnTo>
                  <a:lnTo>
                    <a:pt x="3385661" y="1049369"/>
                  </a:lnTo>
                  <a:lnTo>
                    <a:pt x="3346704" y="1041559"/>
                  </a:lnTo>
                  <a:lnTo>
                    <a:pt x="3307842" y="1033463"/>
                  </a:lnTo>
                  <a:lnTo>
                    <a:pt x="3268980" y="1025080"/>
                  </a:lnTo>
                  <a:lnTo>
                    <a:pt x="3230213" y="1016508"/>
                  </a:lnTo>
                  <a:lnTo>
                    <a:pt x="3191542" y="1007745"/>
                  </a:lnTo>
                  <a:lnTo>
                    <a:pt x="3152871" y="998792"/>
                  </a:lnTo>
                  <a:lnTo>
                    <a:pt x="3114294" y="989838"/>
                  </a:lnTo>
                  <a:lnTo>
                    <a:pt x="3075718" y="980789"/>
                  </a:lnTo>
                  <a:lnTo>
                    <a:pt x="3037237" y="971741"/>
                  </a:lnTo>
                  <a:lnTo>
                    <a:pt x="2998756" y="962692"/>
                  </a:lnTo>
                  <a:lnTo>
                    <a:pt x="2960370" y="953834"/>
                  </a:lnTo>
                  <a:lnTo>
                    <a:pt x="2921984" y="944975"/>
                  </a:lnTo>
                  <a:lnTo>
                    <a:pt x="2883694" y="936308"/>
                  </a:lnTo>
                  <a:lnTo>
                    <a:pt x="2845499" y="927735"/>
                  </a:lnTo>
                  <a:lnTo>
                    <a:pt x="2807303" y="919544"/>
                  </a:lnTo>
                  <a:lnTo>
                    <a:pt x="2769203" y="911447"/>
                  </a:lnTo>
                  <a:lnTo>
                    <a:pt x="2731103" y="903732"/>
                  </a:lnTo>
                  <a:lnTo>
                    <a:pt x="2693099" y="896303"/>
                  </a:lnTo>
                  <a:lnTo>
                    <a:pt x="2655094" y="889254"/>
                  </a:lnTo>
                  <a:lnTo>
                    <a:pt x="2617184" y="882491"/>
                  </a:lnTo>
                  <a:lnTo>
                    <a:pt x="2579370" y="876300"/>
                  </a:lnTo>
                  <a:lnTo>
                    <a:pt x="2541556" y="870395"/>
                  </a:lnTo>
                  <a:lnTo>
                    <a:pt x="2503742" y="865061"/>
                  </a:lnTo>
                  <a:lnTo>
                    <a:pt x="2466118" y="860108"/>
                  </a:lnTo>
                  <a:lnTo>
                    <a:pt x="2428399" y="855726"/>
                  </a:lnTo>
                  <a:lnTo>
                    <a:pt x="2390775" y="851916"/>
                  </a:lnTo>
                  <a:lnTo>
                    <a:pt x="2353247" y="848678"/>
                  </a:lnTo>
                  <a:lnTo>
                    <a:pt x="2315813" y="846011"/>
                  </a:lnTo>
                  <a:lnTo>
                    <a:pt x="2278285" y="843915"/>
                  </a:lnTo>
                  <a:lnTo>
                    <a:pt x="2240947" y="842486"/>
                  </a:lnTo>
                  <a:lnTo>
                    <a:pt x="2203609" y="841724"/>
                  </a:lnTo>
                  <a:lnTo>
                    <a:pt x="2166271" y="841629"/>
                  </a:lnTo>
                  <a:lnTo>
                    <a:pt x="2129028" y="842296"/>
                  </a:lnTo>
                  <a:lnTo>
                    <a:pt x="2091881" y="843534"/>
                  </a:lnTo>
                  <a:lnTo>
                    <a:pt x="2054733" y="845630"/>
                  </a:lnTo>
                  <a:lnTo>
                    <a:pt x="2017586" y="848392"/>
                  </a:lnTo>
                  <a:lnTo>
                    <a:pt x="1980533" y="851916"/>
                  </a:lnTo>
                  <a:lnTo>
                    <a:pt x="1943576" y="856202"/>
                  </a:lnTo>
                  <a:lnTo>
                    <a:pt x="1906619" y="861251"/>
                  </a:lnTo>
                  <a:lnTo>
                    <a:pt x="1869757" y="867156"/>
                  </a:lnTo>
                  <a:lnTo>
                    <a:pt x="1832896" y="873824"/>
                  </a:lnTo>
                  <a:lnTo>
                    <a:pt x="1796129" y="881348"/>
                  </a:lnTo>
                  <a:lnTo>
                    <a:pt x="1759363" y="889635"/>
                  </a:lnTo>
                  <a:lnTo>
                    <a:pt x="1722692" y="898874"/>
                  </a:lnTo>
                  <a:lnTo>
                    <a:pt x="1686020" y="908876"/>
                  </a:lnTo>
                  <a:lnTo>
                    <a:pt x="1649444" y="919734"/>
                  </a:lnTo>
                  <a:lnTo>
                    <a:pt x="1612868" y="931450"/>
                  </a:lnTo>
                  <a:lnTo>
                    <a:pt x="1576292" y="944023"/>
                  </a:lnTo>
                  <a:lnTo>
                    <a:pt x="1539907" y="957453"/>
                  </a:lnTo>
                  <a:lnTo>
                    <a:pt x="1503426" y="971836"/>
                  </a:lnTo>
                  <a:lnTo>
                    <a:pt x="1467136" y="987076"/>
                  </a:lnTo>
                  <a:lnTo>
                    <a:pt x="1430750" y="1003173"/>
                  </a:lnTo>
                  <a:lnTo>
                    <a:pt x="1394460" y="1020128"/>
                  </a:lnTo>
                  <a:lnTo>
                    <a:pt x="1358265" y="1037939"/>
                  </a:lnTo>
                  <a:lnTo>
                    <a:pt x="1322070" y="1056704"/>
                  </a:lnTo>
                  <a:lnTo>
                    <a:pt x="1285970" y="1076325"/>
                  </a:lnTo>
                  <a:lnTo>
                    <a:pt x="1249871" y="1096804"/>
                  </a:lnTo>
                  <a:lnTo>
                    <a:pt x="1213866" y="1118140"/>
                  </a:lnTo>
                  <a:lnTo>
                    <a:pt x="1177862" y="1140333"/>
                  </a:lnTo>
                  <a:lnTo>
                    <a:pt x="1141857" y="1163479"/>
                  </a:lnTo>
                  <a:lnTo>
                    <a:pt x="1106043" y="1187387"/>
                  </a:lnTo>
                  <a:lnTo>
                    <a:pt x="1070134" y="1212247"/>
                  </a:lnTo>
                  <a:lnTo>
                    <a:pt x="1034320" y="1237869"/>
                  </a:lnTo>
                  <a:lnTo>
                    <a:pt x="998601" y="1264444"/>
                  </a:lnTo>
                  <a:lnTo>
                    <a:pt x="962787" y="1291781"/>
                  </a:lnTo>
                  <a:lnTo>
                    <a:pt x="927164" y="1319879"/>
                  </a:lnTo>
                  <a:lnTo>
                    <a:pt x="891540" y="1348835"/>
                  </a:lnTo>
                  <a:lnTo>
                    <a:pt x="855917" y="1378648"/>
                  </a:lnTo>
                  <a:lnTo>
                    <a:pt x="820388" y="1409224"/>
                  </a:lnTo>
                  <a:lnTo>
                    <a:pt x="784860" y="1440561"/>
                  </a:lnTo>
                  <a:lnTo>
                    <a:pt x="749427" y="1472660"/>
                  </a:lnTo>
                  <a:lnTo>
                    <a:pt x="713994" y="1505522"/>
                  </a:lnTo>
                  <a:lnTo>
                    <a:pt x="678656" y="1539145"/>
                  </a:lnTo>
                  <a:lnTo>
                    <a:pt x="643319" y="1573435"/>
                  </a:lnTo>
                  <a:lnTo>
                    <a:pt x="608076" y="1608296"/>
                  </a:lnTo>
                  <a:lnTo>
                    <a:pt x="572834" y="1642301"/>
                  </a:lnTo>
                  <a:lnTo>
                    <a:pt x="537686" y="1674781"/>
                  </a:lnTo>
                  <a:lnTo>
                    <a:pt x="502539" y="1705928"/>
                  </a:lnTo>
                  <a:lnTo>
                    <a:pt x="467392" y="1735646"/>
                  </a:lnTo>
                  <a:lnTo>
                    <a:pt x="432340" y="1763839"/>
                  </a:lnTo>
                  <a:lnTo>
                    <a:pt x="397383" y="1790414"/>
                  </a:lnTo>
                  <a:lnTo>
                    <a:pt x="362426" y="1815465"/>
                  </a:lnTo>
                  <a:lnTo>
                    <a:pt x="327565" y="1838897"/>
                  </a:lnTo>
                  <a:lnTo>
                    <a:pt x="292703" y="1860804"/>
                  </a:lnTo>
                  <a:lnTo>
                    <a:pt x="257937" y="1880902"/>
                  </a:lnTo>
                  <a:lnTo>
                    <a:pt x="223171" y="1899476"/>
                  </a:lnTo>
                  <a:lnTo>
                    <a:pt x="188500" y="1916239"/>
                  </a:lnTo>
                  <a:lnTo>
                    <a:pt x="153829" y="1931289"/>
                  </a:lnTo>
                  <a:lnTo>
                    <a:pt x="119253" y="1944624"/>
                  </a:lnTo>
                  <a:lnTo>
                    <a:pt x="84677" y="1956149"/>
                  </a:lnTo>
                  <a:lnTo>
                    <a:pt x="50197" y="1965960"/>
                  </a:lnTo>
                  <a:lnTo>
                    <a:pt x="15716" y="1973961"/>
                  </a:lnTo>
                  <a:lnTo>
                    <a:pt x="0" y="1976819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任意多边形: 形状 104"/>
            <p:cNvSpPr/>
            <p:nvPr/>
          </p:nvSpPr>
          <p:spPr>
            <a:xfrm>
              <a:off x="664019" y="1186932"/>
              <a:ext cx="7118318" cy="1996059"/>
            </a:xfrm>
            <a:custGeom>
              <a:avLst/>
              <a:gdLst>
                <a:gd name="connsiteX0" fmla="*/ 7118319 w 7118318"/>
                <a:gd name="connsiteY0" fmla="*/ 0 h 1996059"/>
                <a:gd name="connsiteX1" fmla="*/ 7113651 w 7118318"/>
                <a:gd name="connsiteY1" fmla="*/ 1429 h 1996059"/>
                <a:gd name="connsiteX2" fmla="*/ 7068884 w 7118318"/>
                <a:gd name="connsiteY2" fmla="*/ 15050 h 1996059"/>
                <a:gd name="connsiteX3" fmla="*/ 7024212 w 7118318"/>
                <a:gd name="connsiteY3" fmla="*/ 28670 h 1996059"/>
                <a:gd name="connsiteX4" fmla="*/ 6979539 w 7118318"/>
                <a:gd name="connsiteY4" fmla="*/ 42100 h 1996059"/>
                <a:gd name="connsiteX5" fmla="*/ 6934962 w 7118318"/>
                <a:gd name="connsiteY5" fmla="*/ 55436 h 1996059"/>
                <a:gd name="connsiteX6" fmla="*/ 6890480 w 7118318"/>
                <a:gd name="connsiteY6" fmla="*/ 68675 h 1996059"/>
                <a:gd name="connsiteX7" fmla="*/ 6845999 w 7118318"/>
                <a:gd name="connsiteY7" fmla="*/ 81820 h 1996059"/>
                <a:gd name="connsiteX8" fmla="*/ 6801517 w 7118318"/>
                <a:gd name="connsiteY8" fmla="*/ 94964 h 1996059"/>
                <a:gd name="connsiteX9" fmla="*/ 6757226 w 7118318"/>
                <a:gd name="connsiteY9" fmla="*/ 107918 h 1996059"/>
                <a:gd name="connsiteX10" fmla="*/ 6713029 w 7118318"/>
                <a:gd name="connsiteY10" fmla="*/ 120872 h 1996059"/>
                <a:gd name="connsiteX11" fmla="*/ 6668834 w 7118318"/>
                <a:gd name="connsiteY11" fmla="*/ 133826 h 1996059"/>
                <a:gd name="connsiteX12" fmla="*/ 6624638 w 7118318"/>
                <a:gd name="connsiteY12" fmla="*/ 146685 h 1996059"/>
                <a:gd name="connsiteX13" fmla="*/ 6580632 w 7118318"/>
                <a:gd name="connsiteY13" fmla="*/ 159544 h 1996059"/>
                <a:gd name="connsiteX14" fmla="*/ 6536532 w 7118318"/>
                <a:gd name="connsiteY14" fmla="*/ 172307 h 1996059"/>
                <a:gd name="connsiteX15" fmla="*/ 6492621 w 7118318"/>
                <a:gd name="connsiteY15" fmla="*/ 185071 h 1996059"/>
                <a:gd name="connsiteX16" fmla="*/ 6448806 w 7118318"/>
                <a:gd name="connsiteY16" fmla="*/ 197739 h 1996059"/>
                <a:gd name="connsiteX17" fmla="*/ 6404991 w 7118318"/>
                <a:gd name="connsiteY17" fmla="*/ 210503 h 1996059"/>
                <a:gd name="connsiteX18" fmla="*/ 6361271 w 7118318"/>
                <a:gd name="connsiteY18" fmla="*/ 223266 h 1996059"/>
                <a:gd name="connsiteX19" fmla="*/ 6317552 w 7118318"/>
                <a:gd name="connsiteY19" fmla="*/ 235934 h 1996059"/>
                <a:gd name="connsiteX20" fmla="*/ 6274023 w 7118318"/>
                <a:gd name="connsiteY20" fmla="*/ 248698 h 1996059"/>
                <a:gd name="connsiteX21" fmla="*/ 6230398 w 7118318"/>
                <a:gd name="connsiteY21" fmla="*/ 261461 h 1996059"/>
                <a:gd name="connsiteX22" fmla="*/ 6186964 w 7118318"/>
                <a:gd name="connsiteY22" fmla="*/ 274225 h 1996059"/>
                <a:gd name="connsiteX23" fmla="*/ 6143530 w 7118318"/>
                <a:gd name="connsiteY23" fmla="*/ 286988 h 1996059"/>
                <a:gd name="connsiteX24" fmla="*/ 6100191 w 7118318"/>
                <a:gd name="connsiteY24" fmla="*/ 299847 h 1996059"/>
                <a:gd name="connsiteX25" fmla="*/ 6056853 w 7118318"/>
                <a:gd name="connsiteY25" fmla="*/ 312706 h 1996059"/>
                <a:gd name="connsiteX26" fmla="*/ 6013704 w 7118318"/>
                <a:gd name="connsiteY26" fmla="*/ 325565 h 1996059"/>
                <a:gd name="connsiteX27" fmla="*/ 5970461 w 7118318"/>
                <a:gd name="connsiteY27" fmla="*/ 338519 h 1996059"/>
                <a:gd name="connsiteX28" fmla="*/ 5927408 w 7118318"/>
                <a:gd name="connsiteY28" fmla="*/ 351568 h 1996059"/>
                <a:gd name="connsiteX29" fmla="*/ 5884354 w 7118318"/>
                <a:gd name="connsiteY29" fmla="*/ 364712 h 1996059"/>
                <a:gd name="connsiteX30" fmla="*/ 5841397 w 7118318"/>
                <a:gd name="connsiteY30" fmla="*/ 377857 h 1996059"/>
                <a:gd name="connsiteX31" fmla="*/ 5798535 w 7118318"/>
                <a:gd name="connsiteY31" fmla="*/ 391096 h 1996059"/>
                <a:gd name="connsiteX32" fmla="*/ 5755672 w 7118318"/>
                <a:gd name="connsiteY32" fmla="*/ 404527 h 1996059"/>
                <a:gd name="connsiteX33" fmla="*/ 5712904 w 7118318"/>
                <a:gd name="connsiteY33" fmla="*/ 417957 h 1996059"/>
                <a:gd name="connsiteX34" fmla="*/ 5670137 w 7118318"/>
                <a:gd name="connsiteY34" fmla="*/ 431483 h 1996059"/>
                <a:gd name="connsiteX35" fmla="*/ 5627466 w 7118318"/>
                <a:gd name="connsiteY35" fmla="*/ 445103 h 1996059"/>
                <a:gd name="connsiteX36" fmla="*/ 5584888 w 7118318"/>
                <a:gd name="connsiteY36" fmla="*/ 458915 h 1996059"/>
                <a:gd name="connsiteX37" fmla="*/ 5542407 w 7118318"/>
                <a:gd name="connsiteY37" fmla="*/ 472821 h 1996059"/>
                <a:gd name="connsiteX38" fmla="*/ 5499926 w 7118318"/>
                <a:gd name="connsiteY38" fmla="*/ 486823 h 1996059"/>
                <a:gd name="connsiteX39" fmla="*/ 5457539 w 7118318"/>
                <a:gd name="connsiteY39" fmla="*/ 501015 h 1996059"/>
                <a:gd name="connsiteX40" fmla="*/ 5415153 w 7118318"/>
                <a:gd name="connsiteY40" fmla="*/ 515303 h 1996059"/>
                <a:gd name="connsiteX41" fmla="*/ 5372862 w 7118318"/>
                <a:gd name="connsiteY41" fmla="*/ 529781 h 1996059"/>
                <a:gd name="connsiteX42" fmla="*/ 5330667 w 7118318"/>
                <a:gd name="connsiteY42" fmla="*/ 544354 h 1996059"/>
                <a:gd name="connsiteX43" fmla="*/ 5288471 w 7118318"/>
                <a:gd name="connsiteY43" fmla="*/ 559118 h 1996059"/>
                <a:gd name="connsiteX44" fmla="*/ 5246370 w 7118318"/>
                <a:gd name="connsiteY44" fmla="*/ 574072 h 1996059"/>
                <a:gd name="connsiteX45" fmla="*/ 5204365 w 7118318"/>
                <a:gd name="connsiteY45" fmla="*/ 589217 h 1996059"/>
                <a:gd name="connsiteX46" fmla="*/ 5162360 w 7118318"/>
                <a:gd name="connsiteY46" fmla="*/ 604457 h 1996059"/>
                <a:gd name="connsiteX47" fmla="*/ 5120450 w 7118318"/>
                <a:gd name="connsiteY47" fmla="*/ 619982 h 1996059"/>
                <a:gd name="connsiteX48" fmla="*/ 5078635 w 7118318"/>
                <a:gd name="connsiteY48" fmla="*/ 635603 h 1996059"/>
                <a:gd name="connsiteX49" fmla="*/ 5036820 w 7118318"/>
                <a:gd name="connsiteY49" fmla="*/ 651510 h 1996059"/>
                <a:gd name="connsiteX50" fmla="*/ 4995101 w 7118318"/>
                <a:gd name="connsiteY50" fmla="*/ 667607 h 1996059"/>
                <a:gd name="connsiteX51" fmla="*/ 4953381 w 7118318"/>
                <a:gd name="connsiteY51" fmla="*/ 683895 h 1996059"/>
                <a:gd name="connsiteX52" fmla="*/ 4911757 w 7118318"/>
                <a:gd name="connsiteY52" fmla="*/ 700469 h 1996059"/>
                <a:gd name="connsiteX53" fmla="*/ 4870228 w 7118318"/>
                <a:gd name="connsiteY53" fmla="*/ 717137 h 1996059"/>
                <a:gd name="connsiteX54" fmla="*/ 4828794 w 7118318"/>
                <a:gd name="connsiteY54" fmla="*/ 734187 h 1996059"/>
                <a:gd name="connsiteX55" fmla="*/ 4787360 w 7118318"/>
                <a:gd name="connsiteY55" fmla="*/ 751332 h 1996059"/>
                <a:gd name="connsiteX56" fmla="*/ 4745927 w 7118318"/>
                <a:gd name="connsiteY56" fmla="*/ 768858 h 1996059"/>
                <a:gd name="connsiteX57" fmla="*/ 4704588 w 7118318"/>
                <a:gd name="connsiteY57" fmla="*/ 786575 h 1996059"/>
                <a:gd name="connsiteX58" fmla="*/ 4663345 w 7118318"/>
                <a:gd name="connsiteY58" fmla="*/ 804577 h 1996059"/>
                <a:gd name="connsiteX59" fmla="*/ 4622197 w 7118318"/>
                <a:gd name="connsiteY59" fmla="*/ 822770 h 1996059"/>
                <a:gd name="connsiteX60" fmla="*/ 4581049 w 7118318"/>
                <a:gd name="connsiteY60" fmla="*/ 841343 h 1996059"/>
                <a:gd name="connsiteX61" fmla="*/ 4539901 w 7118318"/>
                <a:gd name="connsiteY61" fmla="*/ 860108 h 1996059"/>
                <a:gd name="connsiteX62" fmla="*/ 4498943 w 7118318"/>
                <a:gd name="connsiteY62" fmla="*/ 879158 h 1996059"/>
                <a:gd name="connsiteX63" fmla="*/ 4457986 w 7118318"/>
                <a:gd name="connsiteY63" fmla="*/ 898588 h 1996059"/>
                <a:gd name="connsiteX64" fmla="*/ 4417028 w 7118318"/>
                <a:gd name="connsiteY64" fmla="*/ 918210 h 1996059"/>
                <a:gd name="connsiteX65" fmla="*/ 4376166 w 7118318"/>
                <a:gd name="connsiteY65" fmla="*/ 938022 h 1996059"/>
                <a:gd name="connsiteX66" fmla="*/ 4335399 w 7118318"/>
                <a:gd name="connsiteY66" fmla="*/ 956501 h 1996059"/>
                <a:gd name="connsiteX67" fmla="*/ 4294727 w 7118318"/>
                <a:gd name="connsiteY67" fmla="*/ 973074 h 1996059"/>
                <a:gd name="connsiteX68" fmla="*/ 4254056 w 7118318"/>
                <a:gd name="connsiteY68" fmla="*/ 988028 h 1996059"/>
                <a:gd name="connsiteX69" fmla="*/ 4213384 w 7118318"/>
                <a:gd name="connsiteY69" fmla="*/ 1001363 h 1996059"/>
                <a:gd name="connsiteX70" fmla="*/ 4172807 w 7118318"/>
                <a:gd name="connsiteY70" fmla="*/ 1013079 h 1996059"/>
                <a:gd name="connsiteX71" fmla="*/ 4132326 w 7118318"/>
                <a:gd name="connsiteY71" fmla="*/ 1023271 h 1996059"/>
                <a:gd name="connsiteX72" fmla="*/ 4091845 w 7118318"/>
                <a:gd name="connsiteY72" fmla="*/ 1032129 h 1996059"/>
                <a:gd name="connsiteX73" fmla="*/ 4051459 w 7118318"/>
                <a:gd name="connsiteY73" fmla="*/ 1039559 h 1996059"/>
                <a:gd name="connsiteX74" fmla="*/ 4011168 w 7118318"/>
                <a:gd name="connsiteY74" fmla="*/ 1045655 h 1996059"/>
                <a:gd name="connsiteX75" fmla="*/ 3970877 w 7118318"/>
                <a:gd name="connsiteY75" fmla="*/ 1050608 h 1996059"/>
                <a:gd name="connsiteX76" fmla="*/ 3930682 w 7118318"/>
                <a:gd name="connsiteY76" fmla="*/ 1054322 h 1996059"/>
                <a:gd name="connsiteX77" fmla="*/ 3890486 w 7118318"/>
                <a:gd name="connsiteY77" fmla="*/ 1056989 h 1996059"/>
                <a:gd name="connsiteX78" fmla="*/ 3850386 w 7118318"/>
                <a:gd name="connsiteY78" fmla="*/ 1058513 h 1996059"/>
                <a:gd name="connsiteX79" fmla="*/ 3810381 w 7118318"/>
                <a:gd name="connsiteY79" fmla="*/ 1059180 h 1996059"/>
                <a:gd name="connsiteX80" fmla="*/ 3770376 w 7118318"/>
                <a:gd name="connsiteY80" fmla="*/ 1058799 h 1996059"/>
                <a:gd name="connsiteX81" fmla="*/ 3730466 w 7118318"/>
                <a:gd name="connsiteY81" fmla="*/ 1057656 h 1996059"/>
                <a:gd name="connsiteX82" fmla="*/ 3690557 w 7118318"/>
                <a:gd name="connsiteY82" fmla="*/ 1055656 h 1996059"/>
                <a:gd name="connsiteX83" fmla="*/ 3650742 w 7118318"/>
                <a:gd name="connsiteY83" fmla="*/ 1052894 h 1996059"/>
                <a:gd name="connsiteX84" fmla="*/ 3611023 w 7118318"/>
                <a:gd name="connsiteY84" fmla="*/ 1049369 h 1996059"/>
                <a:gd name="connsiteX85" fmla="*/ 3571304 w 7118318"/>
                <a:gd name="connsiteY85" fmla="*/ 1045274 h 1996059"/>
                <a:gd name="connsiteX86" fmla="*/ 3531584 w 7118318"/>
                <a:gd name="connsiteY86" fmla="*/ 1040606 h 1996059"/>
                <a:gd name="connsiteX87" fmla="*/ 3492056 w 7118318"/>
                <a:gd name="connsiteY87" fmla="*/ 1035368 h 1996059"/>
                <a:gd name="connsiteX88" fmla="*/ 3452527 w 7118318"/>
                <a:gd name="connsiteY88" fmla="*/ 1029653 h 1996059"/>
                <a:gd name="connsiteX89" fmla="*/ 3412998 w 7118318"/>
                <a:gd name="connsiteY89" fmla="*/ 1023461 h 1996059"/>
                <a:gd name="connsiteX90" fmla="*/ 3373565 w 7118318"/>
                <a:gd name="connsiteY90" fmla="*/ 1016889 h 1996059"/>
                <a:gd name="connsiteX91" fmla="*/ 3334226 w 7118318"/>
                <a:gd name="connsiteY91" fmla="*/ 1010031 h 1996059"/>
                <a:gd name="connsiteX92" fmla="*/ 3294888 w 7118318"/>
                <a:gd name="connsiteY92" fmla="*/ 1002792 h 1996059"/>
                <a:gd name="connsiteX93" fmla="*/ 3255645 w 7118318"/>
                <a:gd name="connsiteY93" fmla="*/ 995363 h 1996059"/>
                <a:gd name="connsiteX94" fmla="*/ 3216497 w 7118318"/>
                <a:gd name="connsiteY94" fmla="*/ 987743 h 1996059"/>
                <a:gd name="connsiteX95" fmla="*/ 3177350 w 7118318"/>
                <a:gd name="connsiteY95" fmla="*/ 979932 h 1996059"/>
                <a:gd name="connsiteX96" fmla="*/ 3138297 w 7118318"/>
                <a:gd name="connsiteY96" fmla="*/ 972026 h 1996059"/>
                <a:gd name="connsiteX97" fmla="*/ 3099245 w 7118318"/>
                <a:gd name="connsiteY97" fmla="*/ 964025 h 1996059"/>
                <a:gd name="connsiteX98" fmla="*/ 3060288 w 7118318"/>
                <a:gd name="connsiteY98" fmla="*/ 955929 h 1996059"/>
                <a:gd name="connsiteX99" fmla="*/ 3021330 w 7118318"/>
                <a:gd name="connsiteY99" fmla="*/ 947928 h 1996059"/>
                <a:gd name="connsiteX100" fmla="*/ 2982468 w 7118318"/>
                <a:gd name="connsiteY100" fmla="*/ 939927 h 1996059"/>
                <a:gd name="connsiteX101" fmla="*/ 2943701 w 7118318"/>
                <a:gd name="connsiteY101" fmla="*/ 932021 h 1996059"/>
                <a:gd name="connsiteX102" fmla="*/ 2904934 w 7118318"/>
                <a:gd name="connsiteY102" fmla="*/ 924306 h 1996059"/>
                <a:gd name="connsiteX103" fmla="*/ 2866263 w 7118318"/>
                <a:gd name="connsiteY103" fmla="*/ 916686 h 1996059"/>
                <a:gd name="connsiteX104" fmla="*/ 2827592 w 7118318"/>
                <a:gd name="connsiteY104" fmla="*/ 909257 h 1996059"/>
                <a:gd name="connsiteX105" fmla="*/ 2789015 w 7118318"/>
                <a:gd name="connsiteY105" fmla="*/ 902018 h 1996059"/>
                <a:gd name="connsiteX106" fmla="*/ 2750439 w 7118318"/>
                <a:gd name="connsiteY106" fmla="*/ 895064 h 1996059"/>
                <a:gd name="connsiteX107" fmla="*/ 2711958 w 7118318"/>
                <a:gd name="connsiteY107" fmla="*/ 888492 h 1996059"/>
                <a:gd name="connsiteX108" fmla="*/ 2673572 w 7118318"/>
                <a:gd name="connsiteY108" fmla="*/ 882110 h 1996059"/>
                <a:gd name="connsiteX109" fmla="*/ 2635187 w 7118318"/>
                <a:gd name="connsiteY109" fmla="*/ 876205 h 1996059"/>
                <a:gd name="connsiteX110" fmla="*/ 2596896 w 7118318"/>
                <a:gd name="connsiteY110" fmla="*/ 870585 h 1996059"/>
                <a:gd name="connsiteX111" fmla="*/ 2558606 w 7118318"/>
                <a:gd name="connsiteY111" fmla="*/ 865442 h 1996059"/>
                <a:gd name="connsiteX112" fmla="*/ 2520410 w 7118318"/>
                <a:gd name="connsiteY112" fmla="*/ 860679 h 1996059"/>
                <a:gd name="connsiteX113" fmla="*/ 2482215 w 7118318"/>
                <a:gd name="connsiteY113" fmla="*/ 856488 h 1996059"/>
                <a:gd name="connsiteX114" fmla="*/ 2444115 w 7118318"/>
                <a:gd name="connsiteY114" fmla="*/ 852678 h 1996059"/>
                <a:gd name="connsiteX115" fmla="*/ 2406110 w 7118318"/>
                <a:gd name="connsiteY115" fmla="*/ 849440 h 1996059"/>
                <a:gd name="connsiteX116" fmla="*/ 2368106 w 7118318"/>
                <a:gd name="connsiteY116" fmla="*/ 846773 h 1996059"/>
                <a:gd name="connsiteX117" fmla="*/ 2330196 w 7118318"/>
                <a:gd name="connsiteY117" fmla="*/ 844677 h 1996059"/>
                <a:gd name="connsiteX118" fmla="*/ 2292287 w 7118318"/>
                <a:gd name="connsiteY118" fmla="*/ 843058 h 1996059"/>
                <a:gd name="connsiteX119" fmla="*/ 2254472 w 7118318"/>
                <a:gd name="connsiteY119" fmla="*/ 842201 h 1996059"/>
                <a:gd name="connsiteX120" fmla="*/ 2216658 w 7118318"/>
                <a:gd name="connsiteY120" fmla="*/ 841915 h 1996059"/>
                <a:gd name="connsiteX121" fmla="*/ 2178939 w 7118318"/>
                <a:gd name="connsiteY121" fmla="*/ 842201 h 1996059"/>
                <a:gd name="connsiteX122" fmla="*/ 2141220 w 7118318"/>
                <a:gd name="connsiteY122" fmla="*/ 843248 h 1996059"/>
                <a:gd name="connsiteX123" fmla="*/ 2103596 w 7118318"/>
                <a:gd name="connsiteY123" fmla="*/ 844963 h 1996059"/>
                <a:gd name="connsiteX124" fmla="*/ 2065973 w 7118318"/>
                <a:gd name="connsiteY124" fmla="*/ 847344 h 1996059"/>
                <a:gd name="connsiteX125" fmla="*/ 2028444 w 7118318"/>
                <a:gd name="connsiteY125" fmla="*/ 850487 h 1996059"/>
                <a:gd name="connsiteX126" fmla="*/ 1991011 w 7118318"/>
                <a:gd name="connsiteY126" fmla="*/ 854297 h 1996059"/>
                <a:gd name="connsiteX127" fmla="*/ 1953578 w 7118318"/>
                <a:gd name="connsiteY127" fmla="*/ 858965 h 1996059"/>
                <a:gd name="connsiteX128" fmla="*/ 1916240 w 7118318"/>
                <a:gd name="connsiteY128" fmla="*/ 864299 h 1996059"/>
                <a:gd name="connsiteX129" fmla="*/ 1878902 w 7118318"/>
                <a:gd name="connsiteY129" fmla="*/ 870490 h 1996059"/>
                <a:gd name="connsiteX130" fmla="*/ 1841564 w 7118318"/>
                <a:gd name="connsiteY130" fmla="*/ 877443 h 1996059"/>
                <a:gd name="connsiteX131" fmla="*/ 1804416 w 7118318"/>
                <a:gd name="connsiteY131" fmla="*/ 885158 h 1996059"/>
                <a:gd name="connsiteX132" fmla="*/ 1767173 w 7118318"/>
                <a:gd name="connsiteY132" fmla="*/ 893731 h 1996059"/>
                <a:gd name="connsiteX133" fmla="*/ 1730121 w 7118318"/>
                <a:gd name="connsiteY133" fmla="*/ 903065 h 1996059"/>
                <a:gd name="connsiteX134" fmla="*/ 1692974 w 7118318"/>
                <a:gd name="connsiteY134" fmla="*/ 913257 h 1996059"/>
                <a:gd name="connsiteX135" fmla="*/ 1656017 w 7118318"/>
                <a:gd name="connsiteY135" fmla="*/ 924211 h 1996059"/>
                <a:gd name="connsiteX136" fmla="*/ 1618964 w 7118318"/>
                <a:gd name="connsiteY136" fmla="*/ 936117 h 1996059"/>
                <a:gd name="connsiteX137" fmla="*/ 1582103 w 7118318"/>
                <a:gd name="connsiteY137" fmla="*/ 948785 h 1996059"/>
                <a:gd name="connsiteX138" fmla="*/ 1545146 w 7118318"/>
                <a:gd name="connsiteY138" fmla="*/ 962311 h 1996059"/>
                <a:gd name="connsiteX139" fmla="*/ 1508379 w 7118318"/>
                <a:gd name="connsiteY139" fmla="*/ 976694 h 1996059"/>
                <a:gd name="connsiteX140" fmla="*/ 1471613 w 7118318"/>
                <a:gd name="connsiteY140" fmla="*/ 991934 h 1996059"/>
                <a:gd name="connsiteX141" fmla="*/ 1434846 w 7118318"/>
                <a:gd name="connsiteY141" fmla="*/ 1008031 h 1996059"/>
                <a:gd name="connsiteX142" fmla="*/ 1398175 w 7118318"/>
                <a:gd name="connsiteY142" fmla="*/ 1024985 h 1996059"/>
                <a:gd name="connsiteX143" fmla="*/ 1361504 w 7118318"/>
                <a:gd name="connsiteY143" fmla="*/ 1042892 h 1996059"/>
                <a:gd name="connsiteX144" fmla="*/ 1324928 w 7118318"/>
                <a:gd name="connsiteY144" fmla="*/ 1061561 h 1996059"/>
                <a:gd name="connsiteX145" fmla="*/ 1288352 w 7118318"/>
                <a:gd name="connsiteY145" fmla="*/ 1081088 h 1996059"/>
                <a:gd name="connsiteX146" fmla="*/ 1251871 w 7118318"/>
                <a:gd name="connsiteY146" fmla="*/ 1101471 h 1996059"/>
                <a:gd name="connsiteX147" fmla="*/ 1215390 w 7118318"/>
                <a:gd name="connsiteY147" fmla="*/ 1122712 h 1996059"/>
                <a:gd name="connsiteX148" fmla="*/ 1179005 w 7118318"/>
                <a:gd name="connsiteY148" fmla="*/ 1144810 h 1996059"/>
                <a:gd name="connsiteX149" fmla="*/ 1142619 w 7118318"/>
                <a:gd name="connsiteY149" fmla="*/ 1167765 h 1996059"/>
                <a:gd name="connsiteX150" fmla="*/ 1106329 w 7118318"/>
                <a:gd name="connsiteY150" fmla="*/ 1191577 h 1996059"/>
                <a:gd name="connsiteX151" fmla="*/ 1070039 w 7118318"/>
                <a:gd name="connsiteY151" fmla="*/ 1216152 h 1996059"/>
                <a:gd name="connsiteX152" fmla="*/ 1033844 w 7118318"/>
                <a:gd name="connsiteY152" fmla="*/ 1241584 h 1996059"/>
                <a:gd name="connsiteX153" fmla="*/ 997744 w 7118318"/>
                <a:gd name="connsiteY153" fmla="*/ 1267873 h 1996059"/>
                <a:gd name="connsiteX154" fmla="*/ 961549 w 7118318"/>
                <a:gd name="connsiteY154" fmla="*/ 1294924 h 1996059"/>
                <a:gd name="connsiteX155" fmla="*/ 925449 w 7118318"/>
                <a:gd name="connsiteY155" fmla="*/ 1322832 h 1996059"/>
                <a:gd name="connsiteX156" fmla="*/ 889445 w 7118318"/>
                <a:gd name="connsiteY156" fmla="*/ 1351502 h 1996059"/>
                <a:gd name="connsiteX157" fmla="*/ 853440 w 7118318"/>
                <a:gd name="connsiteY157" fmla="*/ 1380935 h 1996059"/>
                <a:gd name="connsiteX158" fmla="*/ 817531 w 7118318"/>
                <a:gd name="connsiteY158" fmla="*/ 1411224 h 1996059"/>
                <a:gd name="connsiteX159" fmla="*/ 781622 w 7118318"/>
                <a:gd name="connsiteY159" fmla="*/ 1442180 h 1996059"/>
                <a:gd name="connsiteX160" fmla="*/ 745808 w 7118318"/>
                <a:gd name="connsiteY160" fmla="*/ 1473899 h 1996059"/>
                <a:gd name="connsiteX161" fmla="*/ 709994 w 7118318"/>
                <a:gd name="connsiteY161" fmla="*/ 1506379 h 1996059"/>
                <a:gd name="connsiteX162" fmla="*/ 674180 w 7118318"/>
                <a:gd name="connsiteY162" fmla="*/ 1539526 h 1996059"/>
                <a:gd name="connsiteX163" fmla="*/ 638461 w 7118318"/>
                <a:gd name="connsiteY163" fmla="*/ 1573435 h 1996059"/>
                <a:gd name="connsiteX164" fmla="*/ 602837 w 7118318"/>
                <a:gd name="connsiteY164" fmla="*/ 1607915 h 1996059"/>
                <a:gd name="connsiteX165" fmla="*/ 567214 w 7118318"/>
                <a:gd name="connsiteY165" fmla="*/ 1643063 h 1996059"/>
                <a:gd name="connsiteX166" fmla="*/ 531590 w 7118318"/>
                <a:gd name="connsiteY166" fmla="*/ 1677162 h 1996059"/>
                <a:gd name="connsiteX167" fmla="*/ 496062 w 7118318"/>
                <a:gd name="connsiteY167" fmla="*/ 1709738 h 1996059"/>
                <a:gd name="connsiteX168" fmla="*/ 460629 w 7118318"/>
                <a:gd name="connsiteY168" fmla="*/ 1740884 h 1996059"/>
                <a:gd name="connsiteX169" fmla="*/ 425196 w 7118318"/>
                <a:gd name="connsiteY169" fmla="*/ 1770507 h 1996059"/>
                <a:gd name="connsiteX170" fmla="*/ 389858 w 7118318"/>
                <a:gd name="connsiteY170" fmla="*/ 1798510 h 1996059"/>
                <a:gd name="connsiteX171" fmla="*/ 354521 w 7118318"/>
                <a:gd name="connsiteY171" fmla="*/ 1824990 h 1996059"/>
                <a:gd name="connsiteX172" fmla="*/ 319183 w 7118318"/>
                <a:gd name="connsiteY172" fmla="*/ 1849755 h 1996059"/>
                <a:gd name="connsiteX173" fmla="*/ 283940 w 7118318"/>
                <a:gd name="connsiteY173" fmla="*/ 1872901 h 1996059"/>
                <a:gd name="connsiteX174" fmla="*/ 248793 w 7118318"/>
                <a:gd name="connsiteY174" fmla="*/ 1894332 h 1996059"/>
                <a:gd name="connsiteX175" fmla="*/ 213646 w 7118318"/>
                <a:gd name="connsiteY175" fmla="*/ 1914049 h 1996059"/>
                <a:gd name="connsiteX176" fmla="*/ 178594 w 7118318"/>
                <a:gd name="connsiteY176" fmla="*/ 1932051 h 1996059"/>
                <a:gd name="connsiteX177" fmla="*/ 143542 w 7118318"/>
                <a:gd name="connsiteY177" fmla="*/ 1948243 h 1996059"/>
                <a:gd name="connsiteX178" fmla="*/ 108585 w 7118318"/>
                <a:gd name="connsiteY178" fmla="*/ 1962722 h 1996059"/>
                <a:gd name="connsiteX179" fmla="*/ 73628 w 7118318"/>
                <a:gd name="connsiteY179" fmla="*/ 1975390 h 1996059"/>
                <a:gd name="connsiteX180" fmla="*/ 38767 w 7118318"/>
                <a:gd name="connsiteY180" fmla="*/ 1986248 h 1996059"/>
                <a:gd name="connsiteX181" fmla="*/ 4001 w 7118318"/>
                <a:gd name="connsiteY181" fmla="*/ 1995202 h 1996059"/>
                <a:gd name="connsiteX182" fmla="*/ 0 w 7118318"/>
                <a:gd name="connsiteY182" fmla="*/ 1996059 h 199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7118318" h="1996059">
                  <a:moveTo>
                    <a:pt x="7118319" y="0"/>
                  </a:moveTo>
                  <a:lnTo>
                    <a:pt x="7113651" y="1429"/>
                  </a:lnTo>
                  <a:lnTo>
                    <a:pt x="7068884" y="15050"/>
                  </a:lnTo>
                  <a:lnTo>
                    <a:pt x="7024212" y="28670"/>
                  </a:lnTo>
                  <a:lnTo>
                    <a:pt x="6979539" y="42100"/>
                  </a:lnTo>
                  <a:lnTo>
                    <a:pt x="6934962" y="55436"/>
                  </a:lnTo>
                  <a:lnTo>
                    <a:pt x="6890480" y="68675"/>
                  </a:lnTo>
                  <a:lnTo>
                    <a:pt x="6845999" y="81820"/>
                  </a:lnTo>
                  <a:lnTo>
                    <a:pt x="6801517" y="94964"/>
                  </a:lnTo>
                  <a:lnTo>
                    <a:pt x="6757226" y="107918"/>
                  </a:lnTo>
                  <a:lnTo>
                    <a:pt x="6713029" y="120872"/>
                  </a:lnTo>
                  <a:lnTo>
                    <a:pt x="6668834" y="133826"/>
                  </a:lnTo>
                  <a:lnTo>
                    <a:pt x="6624638" y="146685"/>
                  </a:lnTo>
                  <a:lnTo>
                    <a:pt x="6580632" y="159544"/>
                  </a:lnTo>
                  <a:lnTo>
                    <a:pt x="6536532" y="172307"/>
                  </a:lnTo>
                  <a:lnTo>
                    <a:pt x="6492621" y="185071"/>
                  </a:lnTo>
                  <a:lnTo>
                    <a:pt x="6448806" y="197739"/>
                  </a:lnTo>
                  <a:lnTo>
                    <a:pt x="6404991" y="210503"/>
                  </a:lnTo>
                  <a:lnTo>
                    <a:pt x="6361271" y="223266"/>
                  </a:lnTo>
                  <a:lnTo>
                    <a:pt x="6317552" y="235934"/>
                  </a:lnTo>
                  <a:lnTo>
                    <a:pt x="6274023" y="248698"/>
                  </a:lnTo>
                  <a:lnTo>
                    <a:pt x="6230398" y="261461"/>
                  </a:lnTo>
                  <a:lnTo>
                    <a:pt x="6186964" y="274225"/>
                  </a:lnTo>
                  <a:lnTo>
                    <a:pt x="6143530" y="286988"/>
                  </a:lnTo>
                  <a:lnTo>
                    <a:pt x="6100191" y="299847"/>
                  </a:lnTo>
                  <a:lnTo>
                    <a:pt x="6056853" y="312706"/>
                  </a:lnTo>
                  <a:lnTo>
                    <a:pt x="6013704" y="325565"/>
                  </a:lnTo>
                  <a:lnTo>
                    <a:pt x="5970461" y="338519"/>
                  </a:lnTo>
                  <a:lnTo>
                    <a:pt x="5927408" y="351568"/>
                  </a:lnTo>
                  <a:lnTo>
                    <a:pt x="5884354" y="364712"/>
                  </a:lnTo>
                  <a:lnTo>
                    <a:pt x="5841397" y="377857"/>
                  </a:lnTo>
                  <a:lnTo>
                    <a:pt x="5798535" y="391096"/>
                  </a:lnTo>
                  <a:lnTo>
                    <a:pt x="5755672" y="404527"/>
                  </a:lnTo>
                  <a:lnTo>
                    <a:pt x="5712904" y="417957"/>
                  </a:lnTo>
                  <a:lnTo>
                    <a:pt x="5670137" y="431483"/>
                  </a:lnTo>
                  <a:lnTo>
                    <a:pt x="5627466" y="445103"/>
                  </a:lnTo>
                  <a:lnTo>
                    <a:pt x="5584888" y="458915"/>
                  </a:lnTo>
                  <a:lnTo>
                    <a:pt x="5542407" y="472821"/>
                  </a:lnTo>
                  <a:lnTo>
                    <a:pt x="5499926" y="486823"/>
                  </a:lnTo>
                  <a:lnTo>
                    <a:pt x="5457539" y="501015"/>
                  </a:lnTo>
                  <a:lnTo>
                    <a:pt x="5415153" y="515303"/>
                  </a:lnTo>
                  <a:lnTo>
                    <a:pt x="5372862" y="529781"/>
                  </a:lnTo>
                  <a:lnTo>
                    <a:pt x="5330667" y="544354"/>
                  </a:lnTo>
                  <a:lnTo>
                    <a:pt x="5288471" y="559118"/>
                  </a:lnTo>
                  <a:lnTo>
                    <a:pt x="5246370" y="574072"/>
                  </a:lnTo>
                  <a:lnTo>
                    <a:pt x="5204365" y="589217"/>
                  </a:lnTo>
                  <a:lnTo>
                    <a:pt x="5162360" y="604457"/>
                  </a:lnTo>
                  <a:lnTo>
                    <a:pt x="5120450" y="619982"/>
                  </a:lnTo>
                  <a:lnTo>
                    <a:pt x="5078635" y="635603"/>
                  </a:lnTo>
                  <a:lnTo>
                    <a:pt x="5036820" y="651510"/>
                  </a:lnTo>
                  <a:lnTo>
                    <a:pt x="4995101" y="667607"/>
                  </a:lnTo>
                  <a:lnTo>
                    <a:pt x="4953381" y="683895"/>
                  </a:lnTo>
                  <a:lnTo>
                    <a:pt x="4911757" y="700469"/>
                  </a:lnTo>
                  <a:lnTo>
                    <a:pt x="4870228" y="717137"/>
                  </a:lnTo>
                  <a:lnTo>
                    <a:pt x="4828794" y="734187"/>
                  </a:lnTo>
                  <a:lnTo>
                    <a:pt x="4787360" y="751332"/>
                  </a:lnTo>
                  <a:lnTo>
                    <a:pt x="4745927" y="768858"/>
                  </a:lnTo>
                  <a:lnTo>
                    <a:pt x="4704588" y="786575"/>
                  </a:lnTo>
                  <a:lnTo>
                    <a:pt x="4663345" y="804577"/>
                  </a:lnTo>
                  <a:lnTo>
                    <a:pt x="4622197" y="822770"/>
                  </a:lnTo>
                  <a:lnTo>
                    <a:pt x="4581049" y="841343"/>
                  </a:lnTo>
                  <a:lnTo>
                    <a:pt x="4539901" y="860108"/>
                  </a:lnTo>
                  <a:lnTo>
                    <a:pt x="4498943" y="879158"/>
                  </a:lnTo>
                  <a:lnTo>
                    <a:pt x="4457986" y="898588"/>
                  </a:lnTo>
                  <a:lnTo>
                    <a:pt x="4417028" y="918210"/>
                  </a:lnTo>
                  <a:lnTo>
                    <a:pt x="4376166" y="938022"/>
                  </a:lnTo>
                  <a:lnTo>
                    <a:pt x="4335399" y="956501"/>
                  </a:lnTo>
                  <a:lnTo>
                    <a:pt x="4294727" y="973074"/>
                  </a:lnTo>
                  <a:lnTo>
                    <a:pt x="4254056" y="988028"/>
                  </a:lnTo>
                  <a:lnTo>
                    <a:pt x="4213384" y="1001363"/>
                  </a:lnTo>
                  <a:lnTo>
                    <a:pt x="4172807" y="1013079"/>
                  </a:lnTo>
                  <a:lnTo>
                    <a:pt x="4132326" y="1023271"/>
                  </a:lnTo>
                  <a:lnTo>
                    <a:pt x="4091845" y="1032129"/>
                  </a:lnTo>
                  <a:lnTo>
                    <a:pt x="4051459" y="1039559"/>
                  </a:lnTo>
                  <a:lnTo>
                    <a:pt x="4011168" y="1045655"/>
                  </a:lnTo>
                  <a:lnTo>
                    <a:pt x="3970877" y="1050608"/>
                  </a:lnTo>
                  <a:lnTo>
                    <a:pt x="3930682" y="1054322"/>
                  </a:lnTo>
                  <a:lnTo>
                    <a:pt x="3890486" y="1056989"/>
                  </a:lnTo>
                  <a:lnTo>
                    <a:pt x="3850386" y="1058513"/>
                  </a:lnTo>
                  <a:lnTo>
                    <a:pt x="3810381" y="1059180"/>
                  </a:lnTo>
                  <a:lnTo>
                    <a:pt x="3770376" y="1058799"/>
                  </a:lnTo>
                  <a:lnTo>
                    <a:pt x="3730466" y="1057656"/>
                  </a:lnTo>
                  <a:lnTo>
                    <a:pt x="3690557" y="1055656"/>
                  </a:lnTo>
                  <a:lnTo>
                    <a:pt x="3650742" y="1052894"/>
                  </a:lnTo>
                  <a:lnTo>
                    <a:pt x="3611023" y="1049369"/>
                  </a:lnTo>
                  <a:lnTo>
                    <a:pt x="3571304" y="1045274"/>
                  </a:lnTo>
                  <a:lnTo>
                    <a:pt x="3531584" y="1040606"/>
                  </a:lnTo>
                  <a:lnTo>
                    <a:pt x="3492056" y="1035368"/>
                  </a:lnTo>
                  <a:lnTo>
                    <a:pt x="3452527" y="1029653"/>
                  </a:lnTo>
                  <a:lnTo>
                    <a:pt x="3412998" y="1023461"/>
                  </a:lnTo>
                  <a:lnTo>
                    <a:pt x="3373565" y="1016889"/>
                  </a:lnTo>
                  <a:lnTo>
                    <a:pt x="3334226" y="1010031"/>
                  </a:lnTo>
                  <a:lnTo>
                    <a:pt x="3294888" y="1002792"/>
                  </a:lnTo>
                  <a:lnTo>
                    <a:pt x="3255645" y="995363"/>
                  </a:lnTo>
                  <a:lnTo>
                    <a:pt x="3216497" y="987743"/>
                  </a:lnTo>
                  <a:lnTo>
                    <a:pt x="3177350" y="979932"/>
                  </a:lnTo>
                  <a:lnTo>
                    <a:pt x="3138297" y="972026"/>
                  </a:lnTo>
                  <a:lnTo>
                    <a:pt x="3099245" y="964025"/>
                  </a:lnTo>
                  <a:lnTo>
                    <a:pt x="3060288" y="955929"/>
                  </a:lnTo>
                  <a:lnTo>
                    <a:pt x="3021330" y="947928"/>
                  </a:lnTo>
                  <a:lnTo>
                    <a:pt x="2982468" y="939927"/>
                  </a:lnTo>
                  <a:lnTo>
                    <a:pt x="2943701" y="932021"/>
                  </a:lnTo>
                  <a:lnTo>
                    <a:pt x="2904934" y="924306"/>
                  </a:lnTo>
                  <a:lnTo>
                    <a:pt x="2866263" y="916686"/>
                  </a:lnTo>
                  <a:lnTo>
                    <a:pt x="2827592" y="909257"/>
                  </a:lnTo>
                  <a:lnTo>
                    <a:pt x="2789015" y="902018"/>
                  </a:lnTo>
                  <a:lnTo>
                    <a:pt x="2750439" y="895064"/>
                  </a:lnTo>
                  <a:lnTo>
                    <a:pt x="2711958" y="888492"/>
                  </a:lnTo>
                  <a:lnTo>
                    <a:pt x="2673572" y="882110"/>
                  </a:lnTo>
                  <a:lnTo>
                    <a:pt x="2635187" y="876205"/>
                  </a:lnTo>
                  <a:lnTo>
                    <a:pt x="2596896" y="870585"/>
                  </a:lnTo>
                  <a:lnTo>
                    <a:pt x="2558606" y="865442"/>
                  </a:lnTo>
                  <a:lnTo>
                    <a:pt x="2520410" y="860679"/>
                  </a:lnTo>
                  <a:lnTo>
                    <a:pt x="2482215" y="856488"/>
                  </a:lnTo>
                  <a:lnTo>
                    <a:pt x="2444115" y="852678"/>
                  </a:lnTo>
                  <a:lnTo>
                    <a:pt x="2406110" y="849440"/>
                  </a:lnTo>
                  <a:lnTo>
                    <a:pt x="2368106" y="846773"/>
                  </a:lnTo>
                  <a:lnTo>
                    <a:pt x="2330196" y="844677"/>
                  </a:lnTo>
                  <a:lnTo>
                    <a:pt x="2292287" y="843058"/>
                  </a:lnTo>
                  <a:lnTo>
                    <a:pt x="2254472" y="842201"/>
                  </a:lnTo>
                  <a:lnTo>
                    <a:pt x="2216658" y="841915"/>
                  </a:lnTo>
                  <a:lnTo>
                    <a:pt x="2178939" y="842201"/>
                  </a:lnTo>
                  <a:lnTo>
                    <a:pt x="2141220" y="843248"/>
                  </a:lnTo>
                  <a:lnTo>
                    <a:pt x="2103596" y="844963"/>
                  </a:lnTo>
                  <a:lnTo>
                    <a:pt x="2065973" y="847344"/>
                  </a:lnTo>
                  <a:lnTo>
                    <a:pt x="2028444" y="850487"/>
                  </a:lnTo>
                  <a:lnTo>
                    <a:pt x="1991011" y="854297"/>
                  </a:lnTo>
                  <a:lnTo>
                    <a:pt x="1953578" y="858965"/>
                  </a:lnTo>
                  <a:lnTo>
                    <a:pt x="1916240" y="864299"/>
                  </a:lnTo>
                  <a:lnTo>
                    <a:pt x="1878902" y="870490"/>
                  </a:lnTo>
                  <a:lnTo>
                    <a:pt x="1841564" y="877443"/>
                  </a:lnTo>
                  <a:lnTo>
                    <a:pt x="1804416" y="885158"/>
                  </a:lnTo>
                  <a:lnTo>
                    <a:pt x="1767173" y="893731"/>
                  </a:lnTo>
                  <a:lnTo>
                    <a:pt x="1730121" y="903065"/>
                  </a:lnTo>
                  <a:lnTo>
                    <a:pt x="1692974" y="913257"/>
                  </a:lnTo>
                  <a:lnTo>
                    <a:pt x="1656017" y="924211"/>
                  </a:lnTo>
                  <a:lnTo>
                    <a:pt x="1618964" y="936117"/>
                  </a:lnTo>
                  <a:lnTo>
                    <a:pt x="1582103" y="948785"/>
                  </a:lnTo>
                  <a:lnTo>
                    <a:pt x="1545146" y="962311"/>
                  </a:lnTo>
                  <a:lnTo>
                    <a:pt x="1508379" y="976694"/>
                  </a:lnTo>
                  <a:lnTo>
                    <a:pt x="1471613" y="991934"/>
                  </a:lnTo>
                  <a:lnTo>
                    <a:pt x="1434846" y="1008031"/>
                  </a:lnTo>
                  <a:lnTo>
                    <a:pt x="1398175" y="1024985"/>
                  </a:lnTo>
                  <a:lnTo>
                    <a:pt x="1361504" y="1042892"/>
                  </a:lnTo>
                  <a:lnTo>
                    <a:pt x="1324928" y="1061561"/>
                  </a:lnTo>
                  <a:lnTo>
                    <a:pt x="1288352" y="1081088"/>
                  </a:lnTo>
                  <a:lnTo>
                    <a:pt x="1251871" y="1101471"/>
                  </a:lnTo>
                  <a:lnTo>
                    <a:pt x="1215390" y="1122712"/>
                  </a:lnTo>
                  <a:lnTo>
                    <a:pt x="1179005" y="1144810"/>
                  </a:lnTo>
                  <a:lnTo>
                    <a:pt x="1142619" y="1167765"/>
                  </a:lnTo>
                  <a:lnTo>
                    <a:pt x="1106329" y="1191577"/>
                  </a:lnTo>
                  <a:lnTo>
                    <a:pt x="1070039" y="1216152"/>
                  </a:lnTo>
                  <a:lnTo>
                    <a:pt x="1033844" y="1241584"/>
                  </a:lnTo>
                  <a:lnTo>
                    <a:pt x="997744" y="1267873"/>
                  </a:lnTo>
                  <a:lnTo>
                    <a:pt x="961549" y="1294924"/>
                  </a:lnTo>
                  <a:lnTo>
                    <a:pt x="925449" y="1322832"/>
                  </a:lnTo>
                  <a:lnTo>
                    <a:pt x="889445" y="1351502"/>
                  </a:lnTo>
                  <a:lnTo>
                    <a:pt x="853440" y="1380935"/>
                  </a:lnTo>
                  <a:lnTo>
                    <a:pt x="817531" y="1411224"/>
                  </a:lnTo>
                  <a:lnTo>
                    <a:pt x="781622" y="1442180"/>
                  </a:lnTo>
                  <a:lnTo>
                    <a:pt x="745808" y="1473899"/>
                  </a:lnTo>
                  <a:lnTo>
                    <a:pt x="709994" y="1506379"/>
                  </a:lnTo>
                  <a:lnTo>
                    <a:pt x="674180" y="1539526"/>
                  </a:lnTo>
                  <a:lnTo>
                    <a:pt x="638461" y="1573435"/>
                  </a:lnTo>
                  <a:lnTo>
                    <a:pt x="602837" y="1607915"/>
                  </a:lnTo>
                  <a:lnTo>
                    <a:pt x="567214" y="1643063"/>
                  </a:lnTo>
                  <a:lnTo>
                    <a:pt x="531590" y="1677162"/>
                  </a:lnTo>
                  <a:lnTo>
                    <a:pt x="496062" y="1709738"/>
                  </a:lnTo>
                  <a:lnTo>
                    <a:pt x="460629" y="1740884"/>
                  </a:lnTo>
                  <a:lnTo>
                    <a:pt x="425196" y="1770507"/>
                  </a:lnTo>
                  <a:lnTo>
                    <a:pt x="389858" y="1798510"/>
                  </a:lnTo>
                  <a:lnTo>
                    <a:pt x="354521" y="1824990"/>
                  </a:lnTo>
                  <a:lnTo>
                    <a:pt x="319183" y="1849755"/>
                  </a:lnTo>
                  <a:lnTo>
                    <a:pt x="283940" y="1872901"/>
                  </a:lnTo>
                  <a:lnTo>
                    <a:pt x="248793" y="1894332"/>
                  </a:lnTo>
                  <a:lnTo>
                    <a:pt x="213646" y="1914049"/>
                  </a:lnTo>
                  <a:lnTo>
                    <a:pt x="178594" y="1932051"/>
                  </a:lnTo>
                  <a:lnTo>
                    <a:pt x="143542" y="1948243"/>
                  </a:lnTo>
                  <a:lnTo>
                    <a:pt x="108585" y="1962722"/>
                  </a:lnTo>
                  <a:lnTo>
                    <a:pt x="73628" y="1975390"/>
                  </a:lnTo>
                  <a:lnTo>
                    <a:pt x="38767" y="1986248"/>
                  </a:lnTo>
                  <a:lnTo>
                    <a:pt x="4001" y="1995202"/>
                  </a:lnTo>
                  <a:lnTo>
                    <a:pt x="0" y="1996059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6" name="任意多边形: 形状 105"/>
            <p:cNvSpPr/>
            <p:nvPr/>
          </p:nvSpPr>
          <p:spPr>
            <a:xfrm>
              <a:off x="664019" y="1197695"/>
              <a:ext cx="7118318" cy="2022443"/>
            </a:xfrm>
            <a:custGeom>
              <a:avLst/>
              <a:gdLst>
                <a:gd name="connsiteX0" fmla="*/ 7118319 w 7118318"/>
                <a:gd name="connsiteY0" fmla="*/ 0 h 2022443"/>
                <a:gd name="connsiteX1" fmla="*/ 7099936 w 7118318"/>
                <a:gd name="connsiteY1" fmla="*/ 5143 h 2022443"/>
                <a:gd name="connsiteX2" fmla="*/ 7054692 w 7118318"/>
                <a:gd name="connsiteY2" fmla="*/ 17621 h 2022443"/>
                <a:gd name="connsiteX3" fmla="*/ 7009448 w 7118318"/>
                <a:gd name="connsiteY3" fmla="*/ 30004 h 2022443"/>
                <a:gd name="connsiteX4" fmla="*/ 6964394 w 7118318"/>
                <a:gd name="connsiteY4" fmla="*/ 42291 h 2022443"/>
                <a:gd name="connsiteX5" fmla="*/ 6919246 w 7118318"/>
                <a:gd name="connsiteY5" fmla="*/ 54483 h 2022443"/>
                <a:gd name="connsiteX6" fmla="*/ 6874288 w 7118318"/>
                <a:gd name="connsiteY6" fmla="*/ 66580 h 2022443"/>
                <a:gd name="connsiteX7" fmla="*/ 6829235 w 7118318"/>
                <a:gd name="connsiteY7" fmla="*/ 78581 h 2022443"/>
                <a:gd name="connsiteX8" fmla="*/ 6784372 w 7118318"/>
                <a:gd name="connsiteY8" fmla="*/ 90583 h 2022443"/>
                <a:gd name="connsiteX9" fmla="*/ 6739605 w 7118318"/>
                <a:gd name="connsiteY9" fmla="*/ 102489 h 2022443"/>
                <a:gd name="connsiteX10" fmla="*/ 6694837 w 7118318"/>
                <a:gd name="connsiteY10" fmla="*/ 114395 h 2022443"/>
                <a:gd name="connsiteX11" fmla="*/ 6650165 w 7118318"/>
                <a:gd name="connsiteY11" fmla="*/ 126206 h 2022443"/>
                <a:gd name="connsiteX12" fmla="*/ 6605588 w 7118318"/>
                <a:gd name="connsiteY12" fmla="*/ 138017 h 2022443"/>
                <a:gd name="connsiteX13" fmla="*/ 6561011 w 7118318"/>
                <a:gd name="connsiteY13" fmla="*/ 149733 h 2022443"/>
                <a:gd name="connsiteX14" fmla="*/ 6516529 w 7118318"/>
                <a:gd name="connsiteY14" fmla="*/ 161544 h 2022443"/>
                <a:gd name="connsiteX15" fmla="*/ 6472142 w 7118318"/>
                <a:gd name="connsiteY15" fmla="*/ 173260 h 2022443"/>
                <a:gd name="connsiteX16" fmla="*/ 6427851 w 7118318"/>
                <a:gd name="connsiteY16" fmla="*/ 184975 h 2022443"/>
                <a:gd name="connsiteX17" fmla="*/ 6383560 w 7118318"/>
                <a:gd name="connsiteY17" fmla="*/ 196787 h 2022443"/>
                <a:gd name="connsiteX18" fmla="*/ 6339364 w 7118318"/>
                <a:gd name="connsiteY18" fmla="*/ 208502 h 2022443"/>
                <a:gd name="connsiteX19" fmla="*/ 6295168 w 7118318"/>
                <a:gd name="connsiteY19" fmla="*/ 220313 h 2022443"/>
                <a:gd name="connsiteX20" fmla="*/ 6251162 w 7118318"/>
                <a:gd name="connsiteY20" fmla="*/ 232124 h 2022443"/>
                <a:gd name="connsiteX21" fmla="*/ 6207062 w 7118318"/>
                <a:gd name="connsiteY21" fmla="*/ 243935 h 2022443"/>
                <a:gd name="connsiteX22" fmla="*/ 6163151 w 7118318"/>
                <a:gd name="connsiteY22" fmla="*/ 255842 h 2022443"/>
                <a:gd name="connsiteX23" fmla="*/ 6119241 w 7118318"/>
                <a:gd name="connsiteY23" fmla="*/ 267748 h 2022443"/>
                <a:gd name="connsiteX24" fmla="*/ 6075426 w 7118318"/>
                <a:gd name="connsiteY24" fmla="*/ 279749 h 2022443"/>
                <a:gd name="connsiteX25" fmla="*/ 6031707 w 7118318"/>
                <a:gd name="connsiteY25" fmla="*/ 291846 h 2022443"/>
                <a:gd name="connsiteX26" fmla="*/ 5987987 w 7118318"/>
                <a:gd name="connsiteY26" fmla="*/ 303943 h 2022443"/>
                <a:gd name="connsiteX27" fmla="*/ 5944457 w 7118318"/>
                <a:gd name="connsiteY27" fmla="*/ 316230 h 2022443"/>
                <a:gd name="connsiteX28" fmla="*/ 5900833 w 7118318"/>
                <a:gd name="connsiteY28" fmla="*/ 328517 h 2022443"/>
                <a:gd name="connsiteX29" fmla="*/ 5857399 w 7118318"/>
                <a:gd name="connsiteY29" fmla="*/ 340900 h 2022443"/>
                <a:gd name="connsiteX30" fmla="*/ 5813965 w 7118318"/>
                <a:gd name="connsiteY30" fmla="*/ 353473 h 2022443"/>
                <a:gd name="connsiteX31" fmla="*/ 5770626 w 7118318"/>
                <a:gd name="connsiteY31" fmla="*/ 366046 h 2022443"/>
                <a:gd name="connsiteX32" fmla="*/ 5727383 w 7118318"/>
                <a:gd name="connsiteY32" fmla="*/ 378809 h 2022443"/>
                <a:gd name="connsiteX33" fmla="*/ 5684139 w 7118318"/>
                <a:gd name="connsiteY33" fmla="*/ 391668 h 2022443"/>
                <a:gd name="connsiteX34" fmla="*/ 5640896 w 7118318"/>
                <a:gd name="connsiteY34" fmla="*/ 404717 h 2022443"/>
                <a:gd name="connsiteX35" fmla="*/ 5597843 w 7118318"/>
                <a:gd name="connsiteY35" fmla="*/ 417767 h 2022443"/>
                <a:gd name="connsiteX36" fmla="*/ 5554790 w 7118318"/>
                <a:gd name="connsiteY36" fmla="*/ 431101 h 2022443"/>
                <a:gd name="connsiteX37" fmla="*/ 5511832 w 7118318"/>
                <a:gd name="connsiteY37" fmla="*/ 444532 h 2022443"/>
                <a:gd name="connsiteX38" fmla="*/ 5468874 w 7118318"/>
                <a:gd name="connsiteY38" fmla="*/ 458152 h 2022443"/>
                <a:gd name="connsiteX39" fmla="*/ 5426107 w 7118318"/>
                <a:gd name="connsiteY39" fmla="*/ 471868 h 2022443"/>
                <a:gd name="connsiteX40" fmla="*/ 5383244 w 7118318"/>
                <a:gd name="connsiteY40" fmla="*/ 485870 h 2022443"/>
                <a:gd name="connsiteX41" fmla="*/ 5340573 w 7118318"/>
                <a:gd name="connsiteY41" fmla="*/ 499967 h 2022443"/>
                <a:gd name="connsiteX42" fmla="*/ 5297901 w 7118318"/>
                <a:gd name="connsiteY42" fmla="*/ 514255 h 2022443"/>
                <a:gd name="connsiteX43" fmla="*/ 5255324 w 7118318"/>
                <a:gd name="connsiteY43" fmla="*/ 528733 h 2022443"/>
                <a:gd name="connsiteX44" fmla="*/ 5212747 w 7118318"/>
                <a:gd name="connsiteY44" fmla="*/ 543497 h 2022443"/>
                <a:gd name="connsiteX45" fmla="*/ 5170266 w 7118318"/>
                <a:gd name="connsiteY45" fmla="*/ 558451 h 2022443"/>
                <a:gd name="connsiteX46" fmla="*/ 5127879 w 7118318"/>
                <a:gd name="connsiteY46" fmla="*/ 573596 h 2022443"/>
                <a:gd name="connsiteX47" fmla="*/ 5085588 w 7118318"/>
                <a:gd name="connsiteY47" fmla="*/ 588931 h 2022443"/>
                <a:gd name="connsiteX48" fmla="*/ 5043297 w 7118318"/>
                <a:gd name="connsiteY48" fmla="*/ 604456 h 2022443"/>
                <a:gd name="connsiteX49" fmla="*/ 5001006 w 7118318"/>
                <a:gd name="connsiteY49" fmla="*/ 620363 h 2022443"/>
                <a:gd name="connsiteX50" fmla="*/ 4958906 w 7118318"/>
                <a:gd name="connsiteY50" fmla="*/ 636365 h 2022443"/>
                <a:gd name="connsiteX51" fmla="*/ 4916805 w 7118318"/>
                <a:gd name="connsiteY51" fmla="*/ 652748 h 2022443"/>
                <a:gd name="connsiteX52" fmla="*/ 4874800 w 7118318"/>
                <a:gd name="connsiteY52" fmla="*/ 669322 h 2022443"/>
                <a:gd name="connsiteX53" fmla="*/ 4832795 w 7118318"/>
                <a:gd name="connsiteY53" fmla="*/ 686181 h 2022443"/>
                <a:gd name="connsiteX54" fmla="*/ 4790885 w 7118318"/>
                <a:gd name="connsiteY54" fmla="*/ 703231 h 2022443"/>
                <a:gd name="connsiteX55" fmla="*/ 4748975 w 7118318"/>
                <a:gd name="connsiteY55" fmla="*/ 720662 h 2022443"/>
                <a:gd name="connsiteX56" fmla="*/ 4707255 w 7118318"/>
                <a:gd name="connsiteY56" fmla="*/ 738283 h 2022443"/>
                <a:gd name="connsiteX57" fmla="*/ 4665536 w 7118318"/>
                <a:gd name="connsiteY57" fmla="*/ 756285 h 2022443"/>
                <a:gd name="connsiteX58" fmla="*/ 4623816 w 7118318"/>
                <a:gd name="connsiteY58" fmla="*/ 774573 h 2022443"/>
                <a:gd name="connsiteX59" fmla="*/ 4582192 w 7118318"/>
                <a:gd name="connsiteY59" fmla="*/ 793051 h 2022443"/>
                <a:gd name="connsiteX60" fmla="*/ 4540663 w 7118318"/>
                <a:gd name="connsiteY60" fmla="*/ 812006 h 2022443"/>
                <a:gd name="connsiteX61" fmla="*/ 4499134 w 7118318"/>
                <a:gd name="connsiteY61" fmla="*/ 831151 h 2022443"/>
                <a:gd name="connsiteX62" fmla="*/ 4457700 w 7118318"/>
                <a:gd name="connsiteY62" fmla="*/ 850678 h 2022443"/>
                <a:gd name="connsiteX63" fmla="*/ 4416362 w 7118318"/>
                <a:gd name="connsiteY63" fmla="*/ 870490 h 2022443"/>
                <a:gd name="connsiteX64" fmla="*/ 4375023 w 7118318"/>
                <a:gd name="connsiteY64" fmla="*/ 890492 h 2022443"/>
                <a:gd name="connsiteX65" fmla="*/ 4333780 w 7118318"/>
                <a:gd name="connsiteY65" fmla="*/ 909161 h 2022443"/>
                <a:gd name="connsiteX66" fmla="*/ 4292632 w 7118318"/>
                <a:gd name="connsiteY66" fmla="*/ 926116 h 2022443"/>
                <a:gd name="connsiteX67" fmla="*/ 4251484 w 7118318"/>
                <a:gd name="connsiteY67" fmla="*/ 941356 h 2022443"/>
                <a:gd name="connsiteX68" fmla="*/ 4210431 w 7118318"/>
                <a:gd name="connsiteY68" fmla="*/ 955072 h 2022443"/>
                <a:gd name="connsiteX69" fmla="*/ 4169378 w 7118318"/>
                <a:gd name="connsiteY69" fmla="*/ 967168 h 2022443"/>
                <a:gd name="connsiteX70" fmla="*/ 4128421 w 7118318"/>
                <a:gd name="connsiteY70" fmla="*/ 977932 h 2022443"/>
                <a:gd name="connsiteX71" fmla="*/ 4087559 w 7118318"/>
                <a:gd name="connsiteY71" fmla="*/ 987171 h 2022443"/>
                <a:gd name="connsiteX72" fmla="*/ 4046696 w 7118318"/>
                <a:gd name="connsiteY72" fmla="*/ 995172 h 2022443"/>
                <a:gd name="connsiteX73" fmla="*/ 4005929 w 7118318"/>
                <a:gd name="connsiteY73" fmla="*/ 1001839 h 2022443"/>
                <a:gd name="connsiteX74" fmla="*/ 3965163 w 7118318"/>
                <a:gd name="connsiteY74" fmla="*/ 1007364 h 2022443"/>
                <a:gd name="connsiteX75" fmla="*/ 3924491 w 7118318"/>
                <a:gd name="connsiteY75" fmla="*/ 1011746 h 2022443"/>
                <a:gd name="connsiteX76" fmla="*/ 3883914 w 7118318"/>
                <a:gd name="connsiteY76" fmla="*/ 1015079 h 2022443"/>
                <a:gd name="connsiteX77" fmla="*/ 3843338 w 7118318"/>
                <a:gd name="connsiteY77" fmla="*/ 1017365 h 2022443"/>
                <a:gd name="connsiteX78" fmla="*/ 3802856 w 7118318"/>
                <a:gd name="connsiteY78" fmla="*/ 1018699 h 2022443"/>
                <a:gd name="connsiteX79" fmla="*/ 3762375 w 7118318"/>
                <a:gd name="connsiteY79" fmla="*/ 1019175 h 2022443"/>
                <a:gd name="connsiteX80" fmla="*/ 3721989 w 7118318"/>
                <a:gd name="connsiteY80" fmla="*/ 1018794 h 2022443"/>
                <a:gd name="connsiteX81" fmla="*/ 3681698 w 7118318"/>
                <a:gd name="connsiteY81" fmla="*/ 1017651 h 2022443"/>
                <a:gd name="connsiteX82" fmla="*/ 3641408 w 7118318"/>
                <a:gd name="connsiteY82" fmla="*/ 1015746 h 2022443"/>
                <a:gd name="connsiteX83" fmla="*/ 3601212 w 7118318"/>
                <a:gd name="connsiteY83" fmla="*/ 1013174 h 2022443"/>
                <a:gd name="connsiteX84" fmla="*/ 3561112 w 7118318"/>
                <a:gd name="connsiteY84" fmla="*/ 1009936 h 2022443"/>
                <a:gd name="connsiteX85" fmla="*/ 3521012 w 7118318"/>
                <a:gd name="connsiteY85" fmla="*/ 1006221 h 2022443"/>
                <a:gd name="connsiteX86" fmla="*/ 3481007 w 7118318"/>
                <a:gd name="connsiteY86" fmla="*/ 1001935 h 2022443"/>
                <a:gd name="connsiteX87" fmla="*/ 3441002 w 7118318"/>
                <a:gd name="connsiteY87" fmla="*/ 997172 h 2022443"/>
                <a:gd name="connsiteX88" fmla="*/ 3401092 w 7118318"/>
                <a:gd name="connsiteY88" fmla="*/ 992029 h 2022443"/>
                <a:gd name="connsiteX89" fmla="*/ 3361277 w 7118318"/>
                <a:gd name="connsiteY89" fmla="*/ 986504 h 2022443"/>
                <a:gd name="connsiteX90" fmla="*/ 3321463 w 7118318"/>
                <a:gd name="connsiteY90" fmla="*/ 980694 h 2022443"/>
                <a:gd name="connsiteX91" fmla="*/ 3281744 w 7118318"/>
                <a:gd name="connsiteY91" fmla="*/ 974598 h 2022443"/>
                <a:gd name="connsiteX92" fmla="*/ 3242024 w 7118318"/>
                <a:gd name="connsiteY92" fmla="*/ 968216 h 2022443"/>
                <a:gd name="connsiteX93" fmla="*/ 3202400 w 7118318"/>
                <a:gd name="connsiteY93" fmla="*/ 961739 h 2022443"/>
                <a:gd name="connsiteX94" fmla="*/ 3162872 w 7118318"/>
                <a:gd name="connsiteY94" fmla="*/ 955072 h 2022443"/>
                <a:gd name="connsiteX95" fmla="*/ 3123343 w 7118318"/>
                <a:gd name="connsiteY95" fmla="*/ 948309 h 2022443"/>
                <a:gd name="connsiteX96" fmla="*/ 3083909 w 7118318"/>
                <a:gd name="connsiteY96" fmla="*/ 941451 h 2022443"/>
                <a:gd name="connsiteX97" fmla="*/ 3044476 w 7118318"/>
                <a:gd name="connsiteY97" fmla="*/ 934593 h 2022443"/>
                <a:gd name="connsiteX98" fmla="*/ 3005138 w 7118318"/>
                <a:gd name="connsiteY98" fmla="*/ 927735 h 2022443"/>
                <a:gd name="connsiteX99" fmla="*/ 2965895 w 7118318"/>
                <a:gd name="connsiteY99" fmla="*/ 920972 h 2022443"/>
                <a:gd name="connsiteX100" fmla="*/ 2926652 w 7118318"/>
                <a:gd name="connsiteY100" fmla="*/ 914305 h 2022443"/>
                <a:gd name="connsiteX101" fmla="*/ 2887504 w 7118318"/>
                <a:gd name="connsiteY101" fmla="*/ 907828 h 2022443"/>
                <a:gd name="connsiteX102" fmla="*/ 2848356 w 7118318"/>
                <a:gd name="connsiteY102" fmla="*/ 901446 h 2022443"/>
                <a:gd name="connsiteX103" fmla="*/ 2809304 w 7118318"/>
                <a:gd name="connsiteY103" fmla="*/ 895255 h 2022443"/>
                <a:gd name="connsiteX104" fmla="*/ 2770251 w 7118318"/>
                <a:gd name="connsiteY104" fmla="*/ 889349 h 2022443"/>
                <a:gd name="connsiteX105" fmla="*/ 2731294 w 7118318"/>
                <a:gd name="connsiteY105" fmla="*/ 883634 h 2022443"/>
                <a:gd name="connsiteX106" fmla="*/ 2692432 w 7118318"/>
                <a:gd name="connsiteY106" fmla="*/ 878300 h 2022443"/>
                <a:gd name="connsiteX107" fmla="*/ 2653570 w 7118318"/>
                <a:gd name="connsiteY107" fmla="*/ 873252 h 2022443"/>
                <a:gd name="connsiteX108" fmla="*/ 2614803 w 7118318"/>
                <a:gd name="connsiteY108" fmla="*/ 868585 h 2022443"/>
                <a:gd name="connsiteX109" fmla="*/ 2576132 w 7118318"/>
                <a:gd name="connsiteY109" fmla="*/ 864299 h 2022443"/>
                <a:gd name="connsiteX110" fmla="*/ 2537460 w 7118318"/>
                <a:gd name="connsiteY110" fmla="*/ 860393 h 2022443"/>
                <a:gd name="connsiteX111" fmla="*/ 2498789 w 7118318"/>
                <a:gd name="connsiteY111" fmla="*/ 856964 h 2022443"/>
                <a:gd name="connsiteX112" fmla="*/ 2460213 w 7118318"/>
                <a:gd name="connsiteY112" fmla="*/ 854012 h 2022443"/>
                <a:gd name="connsiteX113" fmla="*/ 2421731 w 7118318"/>
                <a:gd name="connsiteY113" fmla="*/ 851630 h 2022443"/>
                <a:gd name="connsiteX114" fmla="*/ 2383250 w 7118318"/>
                <a:gd name="connsiteY114" fmla="*/ 849630 h 2022443"/>
                <a:gd name="connsiteX115" fmla="*/ 2344865 w 7118318"/>
                <a:gd name="connsiteY115" fmla="*/ 848297 h 2022443"/>
                <a:gd name="connsiteX116" fmla="*/ 2306574 w 7118318"/>
                <a:gd name="connsiteY116" fmla="*/ 847439 h 2022443"/>
                <a:gd name="connsiteX117" fmla="*/ 2268284 w 7118318"/>
                <a:gd name="connsiteY117" fmla="*/ 847154 h 2022443"/>
                <a:gd name="connsiteX118" fmla="*/ 2229993 w 7118318"/>
                <a:gd name="connsiteY118" fmla="*/ 847534 h 2022443"/>
                <a:gd name="connsiteX119" fmla="*/ 2191798 w 7118318"/>
                <a:gd name="connsiteY119" fmla="*/ 848487 h 2022443"/>
                <a:gd name="connsiteX120" fmla="*/ 2153698 w 7118318"/>
                <a:gd name="connsiteY120" fmla="*/ 850106 h 2022443"/>
                <a:gd name="connsiteX121" fmla="*/ 2115598 w 7118318"/>
                <a:gd name="connsiteY121" fmla="*/ 852392 h 2022443"/>
                <a:gd name="connsiteX122" fmla="*/ 2077593 w 7118318"/>
                <a:gd name="connsiteY122" fmla="*/ 855345 h 2022443"/>
                <a:gd name="connsiteX123" fmla="*/ 2039588 w 7118318"/>
                <a:gd name="connsiteY123" fmla="*/ 859060 h 2022443"/>
                <a:gd name="connsiteX124" fmla="*/ 2001679 w 7118318"/>
                <a:gd name="connsiteY124" fmla="*/ 863441 h 2022443"/>
                <a:gd name="connsiteX125" fmla="*/ 1963865 w 7118318"/>
                <a:gd name="connsiteY125" fmla="*/ 868489 h 2022443"/>
                <a:gd name="connsiteX126" fmla="*/ 1925955 w 7118318"/>
                <a:gd name="connsiteY126" fmla="*/ 874300 h 2022443"/>
                <a:gd name="connsiteX127" fmla="*/ 1888236 w 7118318"/>
                <a:gd name="connsiteY127" fmla="*/ 880872 h 2022443"/>
                <a:gd name="connsiteX128" fmla="*/ 1850517 w 7118318"/>
                <a:gd name="connsiteY128" fmla="*/ 888206 h 2022443"/>
                <a:gd name="connsiteX129" fmla="*/ 1812893 w 7118318"/>
                <a:gd name="connsiteY129" fmla="*/ 896398 h 2022443"/>
                <a:gd name="connsiteX130" fmla="*/ 1775270 w 7118318"/>
                <a:gd name="connsiteY130" fmla="*/ 905256 h 2022443"/>
                <a:gd name="connsiteX131" fmla="*/ 1737646 w 7118318"/>
                <a:gd name="connsiteY131" fmla="*/ 914972 h 2022443"/>
                <a:gd name="connsiteX132" fmla="*/ 1700117 w 7118318"/>
                <a:gd name="connsiteY132" fmla="*/ 925449 h 2022443"/>
                <a:gd name="connsiteX133" fmla="*/ 1662684 w 7118318"/>
                <a:gd name="connsiteY133" fmla="*/ 936688 h 2022443"/>
                <a:gd name="connsiteX134" fmla="*/ 1625251 w 7118318"/>
                <a:gd name="connsiteY134" fmla="*/ 948785 h 2022443"/>
                <a:gd name="connsiteX135" fmla="*/ 1587913 w 7118318"/>
                <a:gd name="connsiteY135" fmla="*/ 961739 h 2022443"/>
                <a:gd name="connsiteX136" fmla="*/ 1550575 w 7118318"/>
                <a:gd name="connsiteY136" fmla="*/ 975455 h 2022443"/>
                <a:gd name="connsiteX137" fmla="*/ 1513332 w 7118318"/>
                <a:gd name="connsiteY137" fmla="*/ 990124 h 2022443"/>
                <a:gd name="connsiteX138" fmla="*/ 1476185 w 7118318"/>
                <a:gd name="connsiteY138" fmla="*/ 1005459 h 2022443"/>
                <a:gd name="connsiteX139" fmla="*/ 1438942 w 7118318"/>
                <a:gd name="connsiteY139" fmla="*/ 1021747 h 2022443"/>
                <a:gd name="connsiteX140" fmla="*/ 1401890 w 7118318"/>
                <a:gd name="connsiteY140" fmla="*/ 1038797 h 2022443"/>
                <a:gd name="connsiteX141" fmla="*/ 1364837 w 7118318"/>
                <a:gd name="connsiteY141" fmla="*/ 1056704 h 2022443"/>
                <a:gd name="connsiteX142" fmla="*/ 1327785 w 7118318"/>
                <a:gd name="connsiteY142" fmla="*/ 1075468 h 2022443"/>
                <a:gd name="connsiteX143" fmla="*/ 1290828 w 7118318"/>
                <a:gd name="connsiteY143" fmla="*/ 1094994 h 2022443"/>
                <a:gd name="connsiteX144" fmla="*/ 1253871 w 7118318"/>
                <a:gd name="connsiteY144" fmla="*/ 1115377 h 2022443"/>
                <a:gd name="connsiteX145" fmla="*/ 1217009 w 7118318"/>
                <a:gd name="connsiteY145" fmla="*/ 1136618 h 2022443"/>
                <a:gd name="connsiteX146" fmla="*/ 1180243 w 7118318"/>
                <a:gd name="connsiteY146" fmla="*/ 1158716 h 2022443"/>
                <a:gd name="connsiteX147" fmla="*/ 1143476 w 7118318"/>
                <a:gd name="connsiteY147" fmla="*/ 1181576 h 2022443"/>
                <a:gd name="connsiteX148" fmla="*/ 1106710 w 7118318"/>
                <a:gd name="connsiteY148" fmla="*/ 1205198 h 2022443"/>
                <a:gd name="connsiteX149" fmla="*/ 1070039 w 7118318"/>
                <a:gd name="connsiteY149" fmla="*/ 1229773 h 2022443"/>
                <a:gd name="connsiteX150" fmla="*/ 1033367 w 7118318"/>
                <a:gd name="connsiteY150" fmla="*/ 1255014 h 2022443"/>
                <a:gd name="connsiteX151" fmla="*/ 996791 w 7118318"/>
                <a:gd name="connsiteY151" fmla="*/ 1281112 h 2022443"/>
                <a:gd name="connsiteX152" fmla="*/ 960311 w 7118318"/>
                <a:gd name="connsiteY152" fmla="*/ 1307973 h 2022443"/>
                <a:gd name="connsiteX153" fmla="*/ 923830 w 7118318"/>
                <a:gd name="connsiteY153" fmla="*/ 1335691 h 2022443"/>
                <a:gd name="connsiteX154" fmla="*/ 887349 w 7118318"/>
                <a:gd name="connsiteY154" fmla="*/ 1364075 h 2022443"/>
                <a:gd name="connsiteX155" fmla="*/ 850964 w 7118318"/>
                <a:gd name="connsiteY155" fmla="*/ 1393222 h 2022443"/>
                <a:gd name="connsiteX156" fmla="*/ 814578 w 7118318"/>
                <a:gd name="connsiteY156" fmla="*/ 1423130 h 2022443"/>
                <a:gd name="connsiteX157" fmla="*/ 778288 w 7118318"/>
                <a:gd name="connsiteY157" fmla="*/ 1453801 h 2022443"/>
                <a:gd name="connsiteX158" fmla="*/ 742093 w 7118318"/>
                <a:gd name="connsiteY158" fmla="*/ 1485138 h 2022443"/>
                <a:gd name="connsiteX159" fmla="*/ 705803 w 7118318"/>
                <a:gd name="connsiteY159" fmla="*/ 1517237 h 2022443"/>
                <a:gd name="connsiteX160" fmla="*/ 669703 w 7118318"/>
                <a:gd name="connsiteY160" fmla="*/ 1550003 h 2022443"/>
                <a:gd name="connsiteX161" fmla="*/ 633603 w 7118318"/>
                <a:gd name="connsiteY161" fmla="*/ 1583436 h 2022443"/>
                <a:gd name="connsiteX162" fmla="*/ 597503 w 7118318"/>
                <a:gd name="connsiteY162" fmla="*/ 1617535 h 2022443"/>
                <a:gd name="connsiteX163" fmla="*/ 561499 w 7118318"/>
                <a:gd name="connsiteY163" fmla="*/ 1652302 h 2022443"/>
                <a:gd name="connsiteX164" fmla="*/ 525494 w 7118318"/>
                <a:gd name="connsiteY164" fmla="*/ 1687449 h 2022443"/>
                <a:gd name="connsiteX165" fmla="*/ 489585 w 7118318"/>
                <a:gd name="connsiteY165" fmla="*/ 1721644 h 2022443"/>
                <a:gd name="connsiteX166" fmla="*/ 453676 w 7118318"/>
                <a:gd name="connsiteY166" fmla="*/ 1754219 h 2022443"/>
                <a:gd name="connsiteX167" fmla="*/ 417862 w 7118318"/>
                <a:gd name="connsiteY167" fmla="*/ 1785271 h 2022443"/>
                <a:gd name="connsiteX168" fmla="*/ 382048 w 7118318"/>
                <a:gd name="connsiteY168" fmla="*/ 1814703 h 2022443"/>
                <a:gd name="connsiteX169" fmla="*/ 346329 w 7118318"/>
                <a:gd name="connsiteY169" fmla="*/ 1842611 h 2022443"/>
                <a:gd name="connsiteX170" fmla="*/ 310706 w 7118318"/>
                <a:gd name="connsiteY170" fmla="*/ 1868710 h 2022443"/>
                <a:gd name="connsiteX171" fmla="*/ 275082 w 7118318"/>
                <a:gd name="connsiteY171" fmla="*/ 1893189 h 2022443"/>
                <a:gd name="connsiteX172" fmla="*/ 239459 w 7118318"/>
                <a:gd name="connsiteY172" fmla="*/ 1915859 h 2022443"/>
                <a:gd name="connsiteX173" fmla="*/ 203930 w 7118318"/>
                <a:gd name="connsiteY173" fmla="*/ 1936909 h 2022443"/>
                <a:gd name="connsiteX174" fmla="*/ 168497 w 7118318"/>
                <a:gd name="connsiteY174" fmla="*/ 1956054 h 2022443"/>
                <a:gd name="connsiteX175" fmla="*/ 133064 w 7118318"/>
                <a:gd name="connsiteY175" fmla="*/ 1973485 h 2022443"/>
                <a:gd name="connsiteX176" fmla="*/ 97727 w 7118318"/>
                <a:gd name="connsiteY176" fmla="*/ 1989106 h 2022443"/>
                <a:gd name="connsiteX177" fmla="*/ 62389 w 7118318"/>
                <a:gd name="connsiteY177" fmla="*/ 2002822 h 2022443"/>
                <a:gd name="connsiteX178" fmla="*/ 27146 w 7118318"/>
                <a:gd name="connsiteY178" fmla="*/ 2014728 h 2022443"/>
                <a:gd name="connsiteX179" fmla="*/ 0 w 7118318"/>
                <a:gd name="connsiteY179" fmla="*/ 2022443 h 20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7118318" h="2022443">
                  <a:moveTo>
                    <a:pt x="7118319" y="0"/>
                  </a:moveTo>
                  <a:lnTo>
                    <a:pt x="7099936" y="5143"/>
                  </a:lnTo>
                  <a:lnTo>
                    <a:pt x="7054692" y="17621"/>
                  </a:lnTo>
                  <a:lnTo>
                    <a:pt x="7009448" y="30004"/>
                  </a:lnTo>
                  <a:lnTo>
                    <a:pt x="6964394" y="42291"/>
                  </a:lnTo>
                  <a:lnTo>
                    <a:pt x="6919246" y="54483"/>
                  </a:lnTo>
                  <a:lnTo>
                    <a:pt x="6874288" y="66580"/>
                  </a:lnTo>
                  <a:lnTo>
                    <a:pt x="6829235" y="78581"/>
                  </a:lnTo>
                  <a:lnTo>
                    <a:pt x="6784372" y="90583"/>
                  </a:lnTo>
                  <a:lnTo>
                    <a:pt x="6739605" y="102489"/>
                  </a:lnTo>
                  <a:lnTo>
                    <a:pt x="6694837" y="114395"/>
                  </a:lnTo>
                  <a:lnTo>
                    <a:pt x="6650165" y="126206"/>
                  </a:lnTo>
                  <a:lnTo>
                    <a:pt x="6605588" y="138017"/>
                  </a:lnTo>
                  <a:lnTo>
                    <a:pt x="6561011" y="149733"/>
                  </a:lnTo>
                  <a:lnTo>
                    <a:pt x="6516529" y="161544"/>
                  </a:lnTo>
                  <a:lnTo>
                    <a:pt x="6472142" y="173260"/>
                  </a:lnTo>
                  <a:lnTo>
                    <a:pt x="6427851" y="184975"/>
                  </a:lnTo>
                  <a:lnTo>
                    <a:pt x="6383560" y="196787"/>
                  </a:lnTo>
                  <a:lnTo>
                    <a:pt x="6339364" y="208502"/>
                  </a:lnTo>
                  <a:lnTo>
                    <a:pt x="6295168" y="220313"/>
                  </a:lnTo>
                  <a:lnTo>
                    <a:pt x="6251162" y="232124"/>
                  </a:lnTo>
                  <a:lnTo>
                    <a:pt x="6207062" y="243935"/>
                  </a:lnTo>
                  <a:lnTo>
                    <a:pt x="6163151" y="255842"/>
                  </a:lnTo>
                  <a:lnTo>
                    <a:pt x="6119241" y="267748"/>
                  </a:lnTo>
                  <a:lnTo>
                    <a:pt x="6075426" y="279749"/>
                  </a:lnTo>
                  <a:lnTo>
                    <a:pt x="6031707" y="291846"/>
                  </a:lnTo>
                  <a:lnTo>
                    <a:pt x="5987987" y="303943"/>
                  </a:lnTo>
                  <a:lnTo>
                    <a:pt x="5944457" y="316230"/>
                  </a:lnTo>
                  <a:lnTo>
                    <a:pt x="5900833" y="328517"/>
                  </a:lnTo>
                  <a:lnTo>
                    <a:pt x="5857399" y="340900"/>
                  </a:lnTo>
                  <a:lnTo>
                    <a:pt x="5813965" y="353473"/>
                  </a:lnTo>
                  <a:lnTo>
                    <a:pt x="5770626" y="366046"/>
                  </a:lnTo>
                  <a:lnTo>
                    <a:pt x="5727383" y="378809"/>
                  </a:lnTo>
                  <a:lnTo>
                    <a:pt x="5684139" y="391668"/>
                  </a:lnTo>
                  <a:lnTo>
                    <a:pt x="5640896" y="404717"/>
                  </a:lnTo>
                  <a:lnTo>
                    <a:pt x="5597843" y="417767"/>
                  </a:lnTo>
                  <a:lnTo>
                    <a:pt x="5554790" y="431101"/>
                  </a:lnTo>
                  <a:lnTo>
                    <a:pt x="5511832" y="444532"/>
                  </a:lnTo>
                  <a:lnTo>
                    <a:pt x="5468874" y="458152"/>
                  </a:lnTo>
                  <a:lnTo>
                    <a:pt x="5426107" y="471868"/>
                  </a:lnTo>
                  <a:lnTo>
                    <a:pt x="5383244" y="485870"/>
                  </a:lnTo>
                  <a:lnTo>
                    <a:pt x="5340573" y="499967"/>
                  </a:lnTo>
                  <a:lnTo>
                    <a:pt x="5297901" y="514255"/>
                  </a:lnTo>
                  <a:lnTo>
                    <a:pt x="5255324" y="528733"/>
                  </a:lnTo>
                  <a:lnTo>
                    <a:pt x="5212747" y="543497"/>
                  </a:lnTo>
                  <a:lnTo>
                    <a:pt x="5170266" y="558451"/>
                  </a:lnTo>
                  <a:lnTo>
                    <a:pt x="5127879" y="573596"/>
                  </a:lnTo>
                  <a:lnTo>
                    <a:pt x="5085588" y="588931"/>
                  </a:lnTo>
                  <a:lnTo>
                    <a:pt x="5043297" y="604456"/>
                  </a:lnTo>
                  <a:lnTo>
                    <a:pt x="5001006" y="620363"/>
                  </a:lnTo>
                  <a:lnTo>
                    <a:pt x="4958906" y="636365"/>
                  </a:lnTo>
                  <a:lnTo>
                    <a:pt x="4916805" y="652748"/>
                  </a:lnTo>
                  <a:lnTo>
                    <a:pt x="4874800" y="669322"/>
                  </a:lnTo>
                  <a:lnTo>
                    <a:pt x="4832795" y="686181"/>
                  </a:lnTo>
                  <a:lnTo>
                    <a:pt x="4790885" y="703231"/>
                  </a:lnTo>
                  <a:lnTo>
                    <a:pt x="4748975" y="720662"/>
                  </a:lnTo>
                  <a:lnTo>
                    <a:pt x="4707255" y="738283"/>
                  </a:lnTo>
                  <a:lnTo>
                    <a:pt x="4665536" y="756285"/>
                  </a:lnTo>
                  <a:lnTo>
                    <a:pt x="4623816" y="774573"/>
                  </a:lnTo>
                  <a:lnTo>
                    <a:pt x="4582192" y="793051"/>
                  </a:lnTo>
                  <a:lnTo>
                    <a:pt x="4540663" y="812006"/>
                  </a:lnTo>
                  <a:lnTo>
                    <a:pt x="4499134" y="831151"/>
                  </a:lnTo>
                  <a:lnTo>
                    <a:pt x="4457700" y="850678"/>
                  </a:lnTo>
                  <a:lnTo>
                    <a:pt x="4416362" y="870490"/>
                  </a:lnTo>
                  <a:lnTo>
                    <a:pt x="4375023" y="890492"/>
                  </a:lnTo>
                  <a:lnTo>
                    <a:pt x="4333780" y="909161"/>
                  </a:lnTo>
                  <a:lnTo>
                    <a:pt x="4292632" y="926116"/>
                  </a:lnTo>
                  <a:lnTo>
                    <a:pt x="4251484" y="941356"/>
                  </a:lnTo>
                  <a:lnTo>
                    <a:pt x="4210431" y="955072"/>
                  </a:lnTo>
                  <a:lnTo>
                    <a:pt x="4169378" y="967168"/>
                  </a:lnTo>
                  <a:lnTo>
                    <a:pt x="4128421" y="977932"/>
                  </a:lnTo>
                  <a:lnTo>
                    <a:pt x="4087559" y="987171"/>
                  </a:lnTo>
                  <a:lnTo>
                    <a:pt x="4046696" y="995172"/>
                  </a:lnTo>
                  <a:lnTo>
                    <a:pt x="4005929" y="1001839"/>
                  </a:lnTo>
                  <a:lnTo>
                    <a:pt x="3965163" y="1007364"/>
                  </a:lnTo>
                  <a:lnTo>
                    <a:pt x="3924491" y="1011746"/>
                  </a:lnTo>
                  <a:lnTo>
                    <a:pt x="3883914" y="1015079"/>
                  </a:lnTo>
                  <a:lnTo>
                    <a:pt x="3843338" y="1017365"/>
                  </a:lnTo>
                  <a:lnTo>
                    <a:pt x="3802856" y="1018699"/>
                  </a:lnTo>
                  <a:lnTo>
                    <a:pt x="3762375" y="1019175"/>
                  </a:lnTo>
                  <a:lnTo>
                    <a:pt x="3721989" y="1018794"/>
                  </a:lnTo>
                  <a:lnTo>
                    <a:pt x="3681698" y="1017651"/>
                  </a:lnTo>
                  <a:lnTo>
                    <a:pt x="3641408" y="1015746"/>
                  </a:lnTo>
                  <a:lnTo>
                    <a:pt x="3601212" y="1013174"/>
                  </a:lnTo>
                  <a:lnTo>
                    <a:pt x="3561112" y="1009936"/>
                  </a:lnTo>
                  <a:lnTo>
                    <a:pt x="3521012" y="1006221"/>
                  </a:lnTo>
                  <a:lnTo>
                    <a:pt x="3481007" y="1001935"/>
                  </a:lnTo>
                  <a:lnTo>
                    <a:pt x="3441002" y="997172"/>
                  </a:lnTo>
                  <a:lnTo>
                    <a:pt x="3401092" y="992029"/>
                  </a:lnTo>
                  <a:lnTo>
                    <a:pt x="3361277" y="986504"/>
                  </a:lnTo>
                  <a:lnTo>
                    <a:pt x="3321463" y="980694"/>
                  </a:lnTo>
                  <a:lnTo>
                    <a:pt x="3281744" y="974598"/>
                  </a:lnTo>
                  <a:lnTo>
                    <a:pt x="3242024" y="968216"/>
                  </a:lnTo>
                  <a:lnTo>
                    <a:pt x="3202400" y="961739"/>
                  </a:lnTo>
                  <a:lnTo>
                    <a:pt x="3162872" y="955072"/>
                  </a:lnTo>
                  <a:lnTo>
                    <a:pt x="3123343" y="948309"/>
                  </a:lnTo>
                  <a:lnTo>
                    <a:pt x="3083909" y="941451"/>
                  </a:lnTo>
                  <a:lnTo>
                    <a:pt x="3044476" y="934593"/>
                  </a:lnTo>
                  <a:lnTo>
                    <a:pt x="3005138" y="927735"/>
                  </a:lnTo>
                  <a:lnTo>
                    <a:pt x="2965895" y="920972"/>
                  </a:lnTo>
                  <a:lnTo>
                    <a:pt x="2926652" y="914305"/>
                  </a:lnTo>
                  <a:lnTo>
                    <a:pt x="2887504" y="907828"/>
                  </a:lnTo>
                  <a:lnTo>
                    <a:pt x="2848356" y="901446"/>
                  </a:lnTo>
                  <a:lnTo>
                    <a:pt x="2809304" y="895255"/>
                  </a:lnTo>
                  <a:lnTo>
                    <a:pt x="2770251" y="889349"/>
                  </a:lnTo>
                  <a:lnTo>
                    <a:pt x="2731294" y="883634"/>
                  </a:lnTo>
                  <a:lnTo>
                    <a:pt x="2692432" y="878300"/>
                  </a:lnTo>
                  <a:lnTo>
                    <a:pt x="2653570" y="873252"/>
                  </a:lnTo>
                  <a:lnTo>
                    <a:pt x="2614803" y="868585"/>
                  </a:lnTo>
                  <a:lnTo>
                    <a:pt x="2576132" y="864299"/>
                  </a:lnTo>
                  <a:lnTo>
                    <a:pt x="2537460" y="860393"/>
                  </a:lnTo>
                  <a:lnTo>
                    <a:pt x="2498789" y="856964"/>
                  </a:lnTo>
                  <a:lnTo>
                    <a:pt x="2460213" y="854012"/>
                  </a:lnTo>
                  <a:lnTo>
                    <a:pt x="2421731" y="851630"/>
                  </a:lnTo>
                  <a:lnTo>
                    <a:pt x="2383250" y="849630"/>
                  </a:lnTo>
                  <a:lnTo>
                    <a:pt x="2344865" y="848297"/>
                  </a:lnTo>
                  <a:lnTo>
                    <a:pt x="2306574" y="847439"/>
                  </a:lnTo>
                  <a:lnTo>
                    <a:pt x="2268284" y="847154"/>
                  </a:lnTo>
                  <a:lnTo>
                    <a:pt x="2229993" y="847534"/>
                  </a:lnTo>
                  <a:lnTo>
                    <a:pt x="2191798" y="848487"/>
                  </a:lnTo>
                  <a:lnTo>
                    <a:pt x="2153698" y="850106"/>
                  </a:lnTo>
                  <a:lnTo>
                    <a:pt x="2115598" y="852392"/>
                  </a:lnTo>
                  <a:lnTo>
                    <a:pt x="2077593" y="855345"/>
                  </a:lnTo>
                  <a:lnTo>
                    <a:pt x="2039588" y="859060"/>
                  </a:lnTo>
                  <a:lnTo>
                    <a:pt x="2001679" y="863441"/>
                  </a:lnTo>
                  <a:lnTo>
                    <a:pt x="1963865" y="868489"/>
                  </a:lnTo>
                  <a:lnTo>
                    <a:pt x="1925955" y="874300"/>
                  </a:lnTo>
                  <a:lnTo>
                    <a:pt x="1888236" y="880872"/>
                  </a:lnTo>
                  <a:lnTo>
                    <a:pt x="1850517" y="888206"/>
                  </a:lnTo>
                  <a:lnTo>
                    <a:pt x="1812893" y="896398"/>
                  </a:lnTo>
                  <a:lnTo>
                    <a:pt x="1775270" y="905256"/>
                  </a:lnTo>
                  <a:lnTo>
                    <a:pt x="1737646" y="914972"/>
                  </a:lnTo>
                  <a:lnTo>
                    <a:pt x="1700117" y="925449"/>
                  </a:lnTo>
                  <a:lnTo>
                    <a:pt x="1662684" y="936688"/>
                  </a:lnTo>
                  <a:lnTo>
                    <a:pt x="1625251" y="948785"/>
                  </a:lnTo>
                  <a:lnTo>
                    <a:pt x="1587913" y="961739"/>
                  </a:lnTo>
                  <a:lnTo>
                    <a:pt x="1550575" y="975455"/>
                  </a:lnTo>
                  <a:lnTo>
                    <a:pt x="1513332" y="990124"/>
                  </a:lnTo>
                  <a:lnTo>
                    <a:pt x="1476185" y="1005459"/>
                  </a:lnTo>
                  <a:lnTo>
                    <a:pt x="1438942" y="1021747"/>
                  </a:lnTo>
                  <a:lnTo>
                    <a:pt x="1401890" y="1038797"/>
                  </a:lnTo>
                  <a:lnTo>
                    <a:pt x="1364837" y="1056704"/>
                  </a:lnTo>
                  <a:lnTo>
                    <a:pt x="1327785" y="1075468"/>
                  </a:lnTo>
                  <a:lnTo>
                    <a:pt x="1290828" y="1094994"/>
                  </a:lnTo>
                  <a:lnTo>
                    <a:pt x="1253871" y="1115377"/>
                  </a:lnTo>
                  <a:lnTo>
                    <a:pt x="1217009" y="1136618"/>
                  </a:lnTo>
                  <a:lnTo>
                    <a:pt x="1180243" y="1158716"/>
                  </a:lnTo>
                  <a:lnTo>
                    <a:pt x="1143476" y="1181576"/>
                  </a:lnTo>
                  <a:lnTo>
                    <a:pt x="1106710" y="1205198"/>
                  </a:lnTo>
                  <a:lnTo>
                    <a:pt x="1070039" y="1229773"/>
                  </a:lnTo>
                  <a:lnTo>
                    <a:pt x="1033367" y="1255014"/>
                  </a:lnTo>
                  <a:lnTo>
                    <a:pt x="996791" y="1281112"/>
                  </a:lnTo>
                  <a:lnTo>
                    <a:pt x="960311" y="1307973"/>
                  </a:lnTo>
                  <a:lnTo>
                    <a:pt x="923830" y="1335691"/>
                  </a:lnTo>
                  <a:lnTo>
                    <a:pt x="887349" y="1364075"/>
                  </a:lnTo>
                  <a:lnTo>
                    <a:pt x="850964" y="1393222"/>
                  </a:lnTo>
                  <a:lnTo>
                    <a:pt x="814578" y="1423130"/>
                  </a:lnTo>
                  <a:lnTo>
                    <a:pt x="778288" y="1453801"/>
                  </a:lnTo>
                  <a:lnTo>
                    <a:pt x="742093" y="1485138"/>
                  </a:lnTo>
                  <a:lnTo>
                    <a:pt x="705803" y="1517237"/>
                  </a:lnTo>
                  <a:lnTo>
                    <a:pt x="669703" y="1550003"/>
                  </a:lnTo>
                  <a:lnTo>
                    <a:pt x="633603" y="1583436"/>
                  </a:lnTo>
                  <a:lnTo>
                    <a:pt x="597503" y="1617535"/>
                  </a:lnTo>
                  <a:lnTo>
                    <a:pt x="561499" y="1652302"/>
                  </a:lnTo>
                  <a:lnTo>
                    <a:pt x="525494" y="1687449"/>
                  </a:lnTo>
                  <a:lnTo>
                    <a:pt x="489585" y="1721644"/>
                  </a:lnTo>
                  <a:lnTo>
                    <a:pt x="453676" y="1754219"/>
                  </a:lnTo>
                  <a:lnTo>
                    <a:pt x="417862" y="1785271"/>
                  </a:lnTo>
                  <a:lnTo>
                    <a:pt x="382048" y="1814703"/>
                  </a:lnTo>
                  <a:lnTo>
                    <a:pt x="346329" y="1842611"/>
                  </a:lnTo>
                  <a:lnTo>
                    <a:pt x="310706" y="1868710"/>
                  </a:lnTo>
                  <a:lnTo>
                    <a:pt x="275082" y="1893189"/>
                  </a:lnTo>
                  <a:lnTo>
                    <a:pt x="239459" y="1915859"/>
                  </a:lnTo>
                  <a:lnTo>
                    <a:pt x="203930" y="1936909"/>
                  </a:lnTo>
                  <a:lnTo>
                    <a:pt x="168497" y="1956054"/>
                  </a:lnTo>
                  <a:lnTo>
                    <a:pt x="133064" y="1973485"/>
                  </a:lnTo>
                  <a:lnTo>
                    <a:pt x="97727" y="1989106"/>
                  </a:lnTo>
                  <a:lnTo>
                    <a:pt x="62389" y="2002822"/>
                  </a:lnTo>
                  <a:lnTo>
                    <a:pt x="27146" y="2014728"/>
                  </a:lnTo>
                  <a:lnTo>
                    <a:pt x="0" y="2022443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7" name="任意多边形: 形状 106"/>
            <p:cNvSpPr/>
            <p:nvPr/>
          </p:nvSpPr>
          <p:spPr>
            <a:xfrm>
              <a:off x="664019" y="1201219"/>
              <a:ext cx="7118318" cy="2055685"/>
            </a:xfrm>
            <a:custGeom>
              <a:avLst/>
              <a:gdLst>
                <a:gd name="connsiteX0" fmla="*/ 7118319 w 7118318"/>
                <a:gd name="connsiteY0" fmla="*/ 0 h 2055685"/>
                <a:gd name="connsiteX1" fmla="*/ 7085933 w 7118318"/>
                <a:gd name="connsiteY1" fmla="*/ 8001 h 2055685"/>
                <a:gd name="connsiteX2" fmla="*/ 7040118 w 7118318"/>
                <a:gd name="connsiteY2" fmla="*/ 19145 h 2055685"/>
                <a:gd name="connsiteX3" fmla="*/ 6994398 w 7118318"/>
                <a:gd name="connsiteY3" fmla="*/ 30290 h 2055685"/>
                <a:gd name="connsiteX4" fmla="*/ 6948773 w 7118318"/>
                <a:gd name="connsiteY4" fmla="*/ 41338 h 2055685"/>
                <a:gd name="connsiteX5" fmla="*/ 6903149 w 7118318"/>
                <a:gd name="connsiteY5" fmla="*/ 52292 h 2055685"/>
                <a:gd name="connsiteX6" fmla="*/ 6857620 w 7118318"/>
                <a:gd name="connsiteY6" fmla="*/ 63246 h 2055685"/>
                <a:gd name="connsiteX7" fmla="*/ 6812280 w 7118318"/>
                <a:gd name="connsiteY7" fmla="*/ 74104 h 2055685"/>
                <a:gd name="connsiteX8" fmla="*/ 6766846 w 7118318"/>
                <a:gd name="connsiteY8" fmla="*/ 84868 h 2055685"/>
                <a:gd name="connsiteX9" fmla="*/ 6721507 w 7118318"/>
                <a:gd name="connsiteY9" fmla="*/ 95631 h 2055685"/>
                <a:gd name="connsiteX10" fmla="*/ 6676358 w 7118318"/>
                <a:gd name="connsiteY10" fmla="*/ 106299 h 2055685"/>
                <a:gd name="connsiteX11" fmla="*/ 6631115 w 7118318"/>
                <a:gd name="connsiteY11" fmla="*/ 117062 h 2055685"/>
                <a:gd name="connsiteX12" fmla="*/ 6586062 w 7118318"/>
                <a:gd name="connsiteY12" fmla="*/ 127730 h 2055685"/>
                <a:gd name="connsiteX13" fmla="*/ 6541008 w 7118318"/>
                <a:gd name="connsiteY13" fmla="*/ 138398 h 2055685"/>
                <a:gd name="connsiteX14" fmla="*/ 6496050 w 7118318"/>
                <a:gd name="connsiteY14" fmla="*/ 149066 h 2055685"/>
                <a:gd name="connsiteX15" fmla="*/ 6451187 w 7118318"/>
                <a:gd name="connsiteY15" fmla="*/ 159829 h 2055685"/>
                <a:gd name="connsiteX16" fmla="*/ 6406325 w 7118318"/>
                <a:gd name="connsiteY16" fmla="*/ 170498 h 2055685"/>
                <a:gd name="connsiteX17" fmla="*/ 6361557 w 7118318"/>
                <a:gd name="connsiteY17" fmla="*/ 181261 h 2055685"/>
                <a:gd name="connsiteX18" fmla="*/ 6316885 w 7118318"/>
                <a:gd name="connsiteY18" fmla="*/ 192024 h 2055685"/>
                <a:gd name="connsiteX19" fmla="*/ 6272308 w 7118318"/>
                <a:gd name="connsiteY19" fmla="*/ 202883 h 2055685"/>
                <a:gd name="connsiteX20" fmla="*/ 6227731 w 7118318"/>
                <a:gd name="connsiteY20" fmla="*/ 213741 h 2055685"/>
                <a:gd name="connsiteX21" fmla="*/ 6183249 w 7118318"/>
                <a:gd name="connsiteY21" fmla="*/ 224695 h 2055685"/>
                <a:gd name="connsiteX22" fmla="*/ 6138767 w 7118318"/>
                <a:gd name="connsiteY22" fmla="*/ 235744 h 2055685"/>
                <a:gd name="connsiteX23" fmla="*/ 6094476 w 7118318"/>
                <a:gd name="connsiteY23" fmla="*/ 246888 h 2055685"/>
                <a:gd name="connsiteX24" fmla="*/ 6050185 w 7118318"/>
                <a:gd name="connsiteY24" fmla="*/ 258032 h 2055685"/>
                <a:gd name="connsiteX25" fmla="*/ 6005989 w 7118318"/>
                <a:gd name="connsiteY25" fmla="*/ 269367 h 2055685"/>
                <a:gd name="connsiteX26" fmla="*/ 5961793 w 7118318"/>
                <a:gd name="connsiteY26" fmla="*/ 280702 h 2055685"/>
                <a:gd name="connsiteX27" fmla="*/ 5917692 w 7118318"/>
                <a:gd name="connsiteY27" fmla="*/ 292227 h 2055685"/>
                <a:gd name="connsiteX28" fmla="*/ 5873687 w 7118318"/>
                <a:gd name="connsiteY28" fmla="*/ 303848 h 2055685"/>
                <a:gd name="connsiteX29" fmla="*/ 5829776 w 7118318"/>
                <a:gd name="connsiteY29" fmla="*/ 315563 h 2055685"/>
                <a:gd name="connsiteX30" fmla="*/ 5785866 w 7118318"/>
                <a:gd name="connsiteY30" fmla="*/ 327470 h 2055685"/>
                <a:gd name="connsiteX31" fmla="*/ 5742051 w 7118318"/>
                <a:gd name="connsiteY31" fmla="*/ 339471 h 2055685"/>
                <a:gd name="connsiteX32" fmla="*/ 5698332 w 7118318"/>
                <a:gd name="connsiteY32" fmla="*/ 351663 h 2055685"/>
                <a:gd name="connsiteX33" fmla="*/ 5654612 w 7118318"/>
                <a:gd name="connsiteY33" fmla="*/ 364046 h 2055685"/>
                <a:gd name="connsiteX34" fmla="*/ 5610987 w 7118318"/>
                <a:gd name="connsiteY34" fmla="*/ 376523 h 2055685"/>
                <a:gd name="connsiteX35" fmla="*/ 5567458 w 7118318"/>
                <a:gd name="connsiteY35" fmla="*/ 389192 h 2055685"/>
                <a:gd name="connsiteX36" fmla="*/ 5524024 w 7118318"/>
                <a:gd name="connsiteY36" fmla="*/ 402050 h 2055685"/>
                <a:gd name="connsiteX37" fmla="*/ 5480590 w 7118318"/>
                <a:gd name="connsiteY37" fmla="*/ 415100 h 2055685"/>
                <a:gd name="connsiteX38" fmla="*/ 5437156 w 7118318"/>
                <a:gd name="connsiteY38" fmla="*/ 428339 h 2055685"/>
                <a:gd name="connsiteX39" fmla="*/ 5393912 w 7118318"/>
                <a:gd name="connsiteY39" fmla="*/ 441770 h 2055685"/>
                <a:gd name="connsiteX40" fmla="*/ 5350669 w 7118318"/>
                <a:gd name="connsiteY40" fmla="*/ 455390 h 2055685"/>
                <a:gd name="connsiteX41" fmla="*/ 5307521 w 7118318"/>
                <a:gd name="connsiteY41" fmla="*/ 469297 h 2055685"/>
                <a:gd name="connsiteX42" fmla="*/ 5264373 w 7118318"/>
                <a:gd name="connsiteY42" fmla="*/ 483394 h 2055685"/>
                <a:gd name="connsiteX43" fmla="*/ 5221415 w 7118318"/>
                <a:gd name="connsiteY43" fmla="*/ 497681 h 2055685"/>
                <a:gd name="connsiteX44" fmla="*/ 5178362 w 7118318"/>
                <a:gd name="connsiteY44" fmla="*/ 512255 h 2055685"/>
                <a:gd name="connsiteX45" fmla="*/ 5135499 w 7118318"/>
                <a:gd name="connsiteY45" fmla="*/ 527018 h 2055685"/>
                <a:gd name="connsiteX46" fmla="*/ 5092637 w 7118318"/>
                <a:gd name="connsiteY46" fmla="*/ 542068 h 2055685"/>
                <a:gd name="connsiteX47" fmla="*/ 5049869 w 7118318"/>
                <a:gd name="connsiteY47" fmla="*/ 557403 h 2055685"/>
                <a:gd name="connsiteX48" fmla="*/ 5007102 w 7118318"/>
                <a:gd name="connsiteY48" fmla="*/ 573024 h 2055685"/>
                <a:gd name="connsiteX49" fmla="*/ 4964526 w 7118318"/>
                <a:gd name="connsiteY49" fmla="*/ 588836 h 2055685"/>
                <a:gd name="connsiteX50" fmla="*/ 4921853 w 7118318"/>
                <a:gd name="connsiteY50" fmla="*/ 605028 h 2055685"/>
                <a:gd name="connsiteX51" fmla="*/ 4879372 w 7118318"/>
                <a:gd name="connsiteY51" fmla="*/ 621411 h 2055685"/>
                <a:gd name="connsiteX52" fmla="*/ 4836891 w 7118318"/>
                <a:gd name="connsiteY52" fmla="*/ 638175 h 2055685"/>
                <a:gd name="connsiteX53" fmla="*/ 4794504 w 7118318"/>
                <a:gd name="connsiteY53" fmla="*/ 655130 h 2055685"/>
                <a:gd name="connsiteX54" fmla="*/ 4752118 w 7118318"/>
                <a:gd name="connsiteY54" fmla="*/ 672465 h 2055685"/>
                <a:gd name="connsiteX55" fmla="*/ 4709922 w 7118318"/>
                <a:gd name="connsiteY55" fmla="*/ 690086 h 2055685"/>
                <a:gd name="connsiteX56" fmla="*/ 4667631 w 7118318"/>
                <a:gd name="connsiteY56" fmla="*/ 708088 h 2055685"/>
                <a:gd name="connsiteX57" fmla="*/ 4625531 w 7118318"/>
                <a:gd name="connsiteY57" fmla="*/ 726377 h 2055685"/>
                <a:gd name="connsiteX58" fmla="*/ 4583430 w 7118318"/>
                <a:gd name="connsiteY58" fmla="*/ 744950 h 2055685"/>
                <a:gd name="connsiteX59" fmla="*/ 4541425 w 7118318"/>
                <a:gd name="connsiteY59" fmla="*/ 763905 h 2055685"/>
                <a:gd name="connsiteX60" fmla="*/ 4499420 w 7118318"/>
                <a:gd name="connsiteY60" fmla="*/ 783241 h 2055685"/>
                <a:gd name="connsiteX61" fmla="*/ 4457510 w 7118318"/>
                <a:gd name="connsiteY61" fmla="*/ 802862 h 2055685"/>
                <a:gd name="connsiteX62" fmla="*/ 4415695 w 7118318"/>
                <a:gd name="connsiteY62" fmla="*/ 822865 h 2055685"/>
                <a:gd name="connsiteX63" fmla="*/ 4373880 w 7118318"/>
                <a:gd name="connsiteY63" fmla="*/ 843058 h 2055685"/>
                <a:gd name="connsiteX64" fmla="*/ 4332161 w 7118318"/>
                <a:gd name="connsiteY64" fmla="*/ 862013 h 2055685"/>
                <a:gd name="connsiteX65" fmla="*/ 4290441 w 7118318"/>
                <a:gd name="connsiteY65" fmla="*/ 879253 h 2055685"/>
                <a:gd name="connsiteX66" fmla="*/ 4248912 w 7118318"/>
                <a:gd name="connsiteY66" fmla="*/ 894874 h 2055685"/>
                <a:gd name="connsiteX67" fmla="*/ 4207288 w 7118318"/>
                <a:gd name="connsiteY67" fmla="*/ 908971 h 2055685"/>
                <a:gd name="connsiteX68" fmla="*/ 4165854 w 7118318"/>
                <a:gd name="connsiteY68" fmla="*/ 921544 h 2055685"/>
                <a:gd name="connsiteX69" fmla="*/ 4124421 w 7118318"/>
                <a:gd name="connsiteY69" fmla="*/ 932688 h 2055685"/>
                <a:gd name="connsiteX70" fmla="*/ 4083082 w 7118318"/>
                <a:gd name="connsiteY70" fmla="*/ 942594 h 2055685"/>
                <a:gd name="connsiteX71" fmla="*/ 4041743 w 7118318"/>
                <a:gd name="connsiteY71" fmla="*/ 951167 h 2055685"/>
                <a:gd name="connsiteX72" fmla="*/ 4000500 w 7118318"/>
                <a:gd name="connsiteY72" fmla="*/ 958501 h 2055685"/>
                <a:gd name="connsiteX73" fmla="*/ 3959257 w 7118318"/>
                <a:gd name="connsiteY73" fmla="*/ 964692 h 2055685"/>
                <a:gd name="connsiteX74" fmla="*/ 3918204 w 7118318"/>
                <a:gd name="connsiteY74" fmla="*/ 969836 h 2055685"/>
                <a:gd name="connsiteX75" fmla="*/ 3877056 w 7118318"/>
                <a:gd name="connsiteY75" fmla="*/ 973836 h 2055685"/>
                <a:gd name="connsiteX76" fmla="*/ 3836099 w 7118318"/>
                <a:gd name="connsiteY76" fmla="*/ 976979 h 2055685"/>
                <a:gd name="connsiteX77" fmla="*/ 3795141 w 7118318"/>
                <a:gd name="connsiteY77" fmla="*/ 979170 h 2055685"/>
                <a:gd name="connsiteX78" fmla="*/ 3754279 w 7118318"/>
                <a:gd name="connsiteY78" fmla="*/ 980504 h 2055685"/>
                <a:gd name="connsiteX79" fmla="*/ 3713417 w 7118318"/>
                <a:gd name="connsiteY79" fmla="*/ 980980 h 2055685"/>
                <a:gd name="connsiteX80" fmla="*/ 3672650 w 7118318"/>
                <a:gd name="connsiteY80" fmla="*/ 980789 h 2055685"/>
                <a:gd name="connsiteX81" fmla="*/ 3631978 w 7118318"/>
                <a:gd name="connsiteY81" fmla="*/ 979837 h 2055685"/>
                <a:gd name="connsiteX82" fmla="*/ 3591306 w 7118318"/>
                <a:gd name="connsiteY82" fmla="*/ 978313 h 2055685"/>
                <a:gd name="connsiteX83" fmla="*/ 3550730 w 7118318"/>
                <a:gd name="connsiteY83" fmla="*/ 976217 h 2055685"/>
                <a:gd name="connsiteX84" fmla="*/ 3510153 w 7118318"/>
                <a:gd name="connsiteY84" fmla="*/ 973455 h 2055685"/>
                <a:gd name="connsiteX85" fmla="*/ 3469672 w 7118318"/>
                <a:gd name="connsiteY85" fmla="*/ 970312 h 2055685"/>
                <a:gd name="connsiteX86" fmla="*/ 3429286 w 7118318"/>
                <a:gd name="connsiteY86" fmla="*/ 966692 h 2055685"/>
                <a:gd name="connsiteX87" fmla="*/ 3388900 w 7118318"/>
                <a:gd name="connsiteY87" fmla="*/ 962787 h 2055685"/>
                <a:gd name="connsiteX88" fmla="*/ 3348609 w 7118318"/>
                <a:gd name="connsiteY88" fmla="*/ 958406 h 2055685"/>
                <a:gd name="connsiteX89" fmla="*/ 3308414 w 7118318"/>
                <a:gd name="connsiteY89" fmla="*/ 953834 h 2055685"/>
                <a:gd name="connsiteX90" fmla="*/ 3268218 w 7118318"/>
                <a:gd name="connsiteY90" fmla="*/ 948881 h 2055685"/>
                <a:gd name="connsiteX91" fmla="*/ 3228118 w 7118318"/>
                <a:gd name="connsiteY91" fmla="*/ 943832 h 2055685"/>
                <a:gd name="connsiteX92" fmla="*/ 3188017 w 7118318"/>
                <a:gd name="connsiteY92" fmla="*/ 938594 h 2055685"/>
                <a:gd name="connsiteX93" fmla="*/ 3148013 w 7118318"/>
                <a:gd name="connsiteY93" fmla="*/ 933164 h 2055685"/>
                <a:gd name="connsiteX94" fmla="*/ 3108103 w 7118318"/>
                <a:gd name="connsiteY94" fmla="*/ 927735 h 2055685"/>
                <a:gd name="connsiteX95" fmla="*/ 3068193 w 7118318"/>
                <a:gd name="connsiteY95" fmla="*/ 922211 h 2055685"/>
                <a:gd name="connsiteX96" fmla="*/ 3028379 w 7118318"/>
                <a:gd name="connsiteY96" fmla="*/ 916781 h 2055685"/>
                <a:gd name="connsiteX97" fmla="*/ 2988564 w 7118318"/>
                <a:gd name="connsiteY97" fmla="*/ 911257 h 2055685"/>
                <a:gd name="connsiteX98" fmla="*/ 2948845 w 7118318"/>
                <a:gd name="connsiteY98" fmla="*/ 905923 h 2055685"/>
                <a:gd name="connsiteX99" fmla="*/ 2909221 w 7118318"/>
                <a:gd name="connsiteY99" fmla="*/ 900589 h 2055685"/>
                <a:gd name="connsiteX100" fmla="*/ 2869597 w 7118318"/>
                <a:gd name="connsiteY100" fmla="*/ 895445 h 2055685"/>
                <a:gd name="connsiteX101" fmla="*/ 2830068 w 7118318"/>
                <a:gd name="connsiteY101" fmla="*/ 890492 h 2055685"/>
                <a:gd name="connsiteX102" fmla="*/ 2790539 w 7118318"/>
                <a:gd name="connsiteY102" fmla="*/ 885730 h 2055685"/>
                <a:gd name="connsiteX103" fmla="*/ 2751201 w 7118318"/>
                <a:gd name="connsiteY103" fmla="*/ 881253 h 2055685"/>
                <a:gd name="connsiteX104" fmla="*/ 2711767 w 7118318"/>
                <a:gd name="connsiteY104" fmla="*/ 877062 h 2055685"/>
                <a:gd name="connsiteX105" fmla="*/ 2672429 w 7118318"/>
                <a:gd name="connsiteY105" fmla="*/ 873062 h 2055685"/>
                <a:gd name="connsiteX106" fmla="*/ 2633186 w 7118318"/>
                <a:gd name="connsiteY106" fmla="*/ 869537 h 2055685"/>
                <a:gd name="connsiteX107" fmla="*/ 2594039 w 7118318"/>
                <a:gd name="connsiteY107" fmla="*/ 866299 h 2055685"/>
                <a:gd name="connsiteX108" fmla="*/ 2554891 w 7118318"/>
                <a:gd name="connsiteY108" fmla="*/ 863441 h 2055685"/>
                <a:gd name="connsiteX109" fmla="*/ 2515743 w 7118318"/>
                <a:gd name="connsiteY109" fmla="*/ 861060 h 2055685"/>
                <a:gd name="connsiteX110" fmla="*/ 2476786 w 7118318"/>
                <a:gd name="connsiteY110" fmla="*/ 859060 h 2055685"/>
                <a:gd name="connsiteX111" fmla="*/ 2437733 w 7118318"/>
                <a:gd name="connsiteY111" fmla="*/ 857536 h 2055685"/>
                <a:gd name="connsiteX112" fmla="*/ 2398871 w 7118318"/>
                <a:gd name="connsiteY112" fmla="*/ 856583 h 2055685"/>
                <a:gd name="connsiteX113" fmla="*/ 2360009 w 7118318"/>
                <a:gd name="connsiteY113" fmla="*/ 856012 h 2055685"/>
                <a:gd name="connsiteX114" fmla="*/ 2321147 w 7118318"/>
                <a:gd name="connsiteY114" fmla="*/ 856107 h 2055685"/>
                <a:gd name="connsiteX115" fmla="*/ 2282381 w 7118318"/>
                <a:gd name="connsiteY115" fmla="*/ 856679 h 2055685"/>
                <a:gd name="connsiteX116" fmla="*/ 2243709 w 7118318"/>
                <a:gd name="connsiteY116" fmla="*/ 857917 h 2055685"/>
                <a:gd name="connsiteX117" fmla="*/ 2205038 w 7118318"/>
                <a:gd name="connsiteY117" fmla="*/ 859631 h 2055685"/>
                <a:gd name="connsiteX118" fmla="*/ 2166461 w 7118318"/>
                <a:gd name="connsiteY118" fmla="*/ 862108 h 2055685"/>
                <a:gd name="connsiteX119" fmla="*/ 2127885 w 7118318"/>
                <a:gd name="connsiteY119" fmla="*/ 865156 h 2055685"/>
                <a:gd name="connsiteX120" fmla="*/ 2089404 w 7118318"/>
                <a:gd name="connsiteY120" fmla="*/ 868775 h 2055685"/>
                <a:gd name="connsiteX121" fmla="*/ 2051018 w 7118318"/>
                <a:gd name="connsiteY121" fmla="*/ 873157 h 2055685"/>
                <a:gd name="connsiteX122" fmla="*/ 2012632 w 7118318"/>
                <a:gd name="connsiteY122" fmla="*/ 878205 h 2055685"/>
                <a:gd name="connsiteX123" fmla="*/ 1974342 w 7118318"/>
                <a:gd name="connsiteY123" fmla="*/ 883920 h 2055685"/>
                <a:gd name="connsiteX124" fmla="*/ 1936052 w 7118318"/>
                <a:gd name="connsiteY124" fmla="*/ 890397 h 2055685"/>
                <a:gd name="connsiteX125" fmla="*/ 1897761 w 7118318"/>
                <a:gd name="connsiteY125" fmla="*/ 897541 h 2055685"/>
                <a:gd name="connsiteX126" fmla="*/ 1859661 w 7118318"/>
                <a:gd name="connsiteY126" fmla="*/ 905447 h 2055685"/>
                <a:gd name="connsiteX127" fmla="*/ 1821561 w 7118318"/>
                <a:gd name="connsiteY127" fmla="*/ 914114 h 2055685"/>
                <a:gd name="connsiteX128" fmla="*/ 1783461 w 7118318"/>
                <a:gd name="connsiteY128" fmla="*/ 923449 h 2055685"/>
                <a:gd name="connsiteX129" fmla="*/ 1745456 w 7118318"/>
                <a:gd name="connsiteY129" fmla="*/ 933641 h 2055685"/>
                <a:gd name="connsiteX130" fmla="*/ 1707452 w 7118318"/>
                <a:gd name="connsiteY130" fmla="*/ 944594 h 2055685"/>
                <a:gd name="connsiteX131" fmla="*/ 1669542 w 7118318"/>
                <a:gd name="connsiteY131" fmla="*/ 956310 h 2055685"/>
                <a:gd name="connsiteX132" fmla="*/ 1631728 w 7118318"/>
                <a:gd name="connsiteY132" fmla="*/ 968788 h 2055685"/>
                <a:gd name="connsiteX133" fmla="*/ 1593914 w 7118318"/>
                <a:gd name="connsiteY133" fmla="*/ 982123 h 2055685"/>
                <a:gd name="connsiteX134" fmla="*/ 1556195 w 7118318"/>
                <a:gd name="connsiteY134" fmla="*/ 996125 h 2055685"/>
                <a:gd name="connsiteX135" fmla="*/ 1518476 w 7118318"/>
                <a:gd name="connsiteY135" fmla="*/ 1011079 h 2055685"/>
                <a:gd name="connsiteX136" fmla="*/ 1480852 w 7118318"/>
                <a:gd name="connsiteY136" fmla="*/ 1026700 h 2055685"/>
                <a:gd name="connsiteX137" fmla="*/ 1443228 w 7118318"/>
                <a:gd name="connsiteY137" fmla="*/ 1043178 h 2055685"/>
                <a:gd name="connsiteX138" fmla="*/ 1405700 w 7118318"/>
                <a:gd name="connsiteY138" fmla="*/ 1060514 h 2055685"/>
                <a:gd name="connsiteX139" fmla="*/ 1368171 w 7118318"/>
                <a:gd name="connsiteY139" fmla="*/ 1078611 h 2055685"/>
                <a:gd name="connsiteX140" fmla="*/ 1330738 w 7118318"/>
                <a:gd name="connsiteY140" fmla="*/ 1097471 h 2055685"/>
                <a:gd name="connsiteX141" fmla="*/ 1293305 w 7118318"/>
                <a:gd name="connsiteY141" fmla="*/ 1117187 h 2055685"/>
                <a:gd name="connsiteX142" fmla="*/ 1255967 w 7118318"/>
                <a:gd name="connsiteY142" fmla="*/ 1137666 h 2055685"/>
                <a:gd name="connsiteX143" fmla="*/ 1218629 w 7118318"/>
                <a:gd name="connsiteY143" fmla="*/ 1159002 h 2055685"/>
                <a:gd name="connsiteX144" fmla="*/ 1181386 w 7118318"/>
                <a:gd name="connsiteY144" fmla="*/ 1181100 h 2055685"/>
                <a:gd name="connsiteX145" fmla="*/ 1144238 w 7118318"/>
                <a:gd name="connsiteY145" fmla="*/ 1203960 h 2055685"/>
                <a:gd name="connsiteX146" fmla="*/ 1107091 w 7118318"/>
                <a:gd name="connsiteY146" fmla="*/ 1227582 h 2055685"/>
                <a:gd name="connsiteX147" fmla="*/ 1069943 w 7118318"/>
                <a:gd name="connsiteY147" fmla="*/ 1252061 h 2055685"/>
                <a:gd name="connsiteX148" fmla="*/ 1032891 w 7118318"/>
                <a:gd name="connsiteY148" fmla="*/ 1277302 h 2055685"/>
                <a:gd name="connsiteX149" fmla="*/ 995934 w 7118318"/>
                <a:gd name="connsiteY149" fmla="*/ 1303306 h 2055685"/>
                <a:gd name="connsiteX150" fmla="*/ 958977 w 7118318"/>
                <a:gd name="connsiteY150" fmla="*/ 1329976 h 2055685"/>
                <a:gd name="connsiteX151" fmla="*/ 922020 w 7118318"/>
                <a:gd name="connsiteY151" fmla="*/ 1357503 h 2055685"/>
                <a:gd name="connsiteX152" fmla="*/ 885158 w 7118318"/>
                <a:gd name="connsiteY152" fmla="*/ 1385697 h 2055685"/>
                <a:gd name="connsiteX153" fmla="*/ 848392 w 7118318"/>
                <a:gd name="connsiteY153" fmla="*/ 1414653 h 2055685"/>
                <a:gd name="connsiteX154" fmla="*/ 811625 w 7118318"/>
                <a:gd name="connsiteY154" fmla="*/ 1444276 h 2055685"/>
                <a:gd name="connsiteX155" fmla="*/ 774859 w 7118318"/>
                <a:gd name="connsiteY155" fmla="*/ 1474660 h 2055685"/>
                <a:gd name="connsiteX156" fmla="*/ 738188 w 7118318"/>
                <a:gd name="connsiteY156" fmla="*/ 1505712 h 2055685"/>
                <a:gd name="connsiteX157" fmla="*/ 701612 w 7118318"/>
                <a:gd name="connsiteY157" fmla="*/ 1537430 h 2055685"/>
                <a:gd name="connsiteX158" fmla="*/ 665036 w 7118318"/>
                <a:gd name="connsiteY158" fmla="*/ 1569815 h 2055685"/>
                <a:gd name="connsiteX159" fmla="*/ 628460 w 7118318"/>
                <a:gd name="connsiteY159" fmla="*/ 1602867 h 2055685"/>
                <a:gd name="connsiteX160" fmla="*/ 591979 w 7118318"/>
                <a:gd name="connsiteY160" fmla="*/ 1636490 h 2055685"/>
                <a:gd name="connsiteX161" fmla="*/ 555593 w 7118318"/>
                <a:gd name="connsiteY161" fmla="*/ 1670685 h 2055685"/>
                <a:gd name="connsiteX162" fmla="*/ 519208 w 7118318"/>
                <a:gd name="connsiteY162" fmla="*/ 1705547 h 2055685"/>
                <a:gd name="connsiteX163" fmla="*/ 482822 w 7118318"/>
                <a:gd name="connsiteY163" fmla="*/ 1740789 h 2055685"/>
                <a:gd name="connsiteX164" fmla="*/ 446532 w 7118318"/>
                <a:gd name="connsiteY164" fmla="*/ 1774984 h 2055685"/>
                <a:gd name="connsiteX165" fmla="*/ 410337 w 7118318"/>
                <a:gd name="connsiteY165" fmla="*/ 1807559 h 2055685"/>
                <a:gd name="connsiteX166" fmla="*/ 374142 w 7118318"/>
                <a:gd name="connsiteY166" fmla="*/ 1838420 h 2055685"/>
                <a:gd name="connsiteX167" fmla="*/ 338042 w 7118318"/>
                <a:gd name="connsiteY167" fmla="*/ 1867662 h 2055685"/>
                <a:gd name="connsiteX168" fmla="*/ 301943 w 7118318"/>
                <a:gd name="connsiteY168" fmla="*/ 1895189 h 2055685"/>
                <a:gd name="connsiteX169" fmla="*/ 265938 w 7118318"/>
                <a:gd name="connsiteY169" fmla="*/ 1921002 h 2055685"/>
                <a:gd name="connsiteX170" fmla="*/ 229934 w 7118318"/>
                <a:gd name="connsiteY170" fmla="*/ 1945005 h 2055685"/>
                <a:gd name="connsiteX171" fmla="*/ 194024 w 7118318"/>
                <a:gd name="connsiteY171" fmla="*/ 1967293 h 2055685"/>
                <a:gd name="connsiteX172" fmla="*/ 158115 w 7118318"/>
                <a:gd name="connsiteY172" fmla="*/ 1987677 h 2055685"/>
                <a:gd name="connsiteX173" fmla="*/ 122301 w 7118318"/>
                <a:gd name="connsiteY173" fmla="*/ 2006346 h 2055685"/>
                <a:gd name="connsiteX174" fmla="*/ 86582 w 7118318"/>
                <a:gd name="connsiteY174" fmla="*/ 2023110 h 2055685"/>
                <a:gd name="connsiteX175" fmla="*/ 50864 w 7118318"/>
                <a:gd name="connsiteY175" fmla="*/ 2037969 h 2055685"/>
                <a:gd name="connsiteX176" fmla="*/ 15145 w 7118318"/>
                <a:gd name="connsiteY176" fmla="*/ 2050923 h 2055685"/>
                <a:gd name="connsiteX177" fmla="*/ 0 w 7118318"/>
                <a:gd name="connsiteY177" fmla="*/ 2055685 h 205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7118318" h="2055685">
                  <a:moveTo>
                    <a:pt x="7118319" y="0"/>
                  </a:moveTo>
                  <a:lnTo>
                    <a:pt x="7085933" y="8001"/>
                  </a:lnTo>
                  <a:lnTo>
                    <a:pt x="7040118" y="19145"/>
                  </a:lnTo>
                  <a:lnTo>
                    <a:pt x="6994398" y="30290"/>
                  </a:lnTo>
                  <a:lnTo>
                    <a:pt x="6948773" y="41338"/>
                  </a:lnTo>
                  <a:lnTo>
                    <a:pt x="6903149" y="52292"/>
                  </a:lnTo>
                  <a:lnTo>
                    <a:pt x="6857620" y="63246"/>
                  </a:lnTo>
                  <a:lnTo>
                    <a:pt x="6812280" y="74104"/>
                  </a:lnTo>
                  <a:lnTo>
                    <a:pt x="6766846" y="84868"/>
                  </a:lnTo>
                  <a:lnTo>
                    <a:pt x="6721507" y="95631"/>
                  </a:lnTo>
                  <a:lnTo>
                    <a:pt x="6676358" y="106299"/>
                  </a:lnTo>
                  <a:lnTo>
                    <a:pt x="6631115" y="117062"/>
                  </a:lnTo>
                  <a:lnTo>
                    <a:pt x="6586062" y="127730"/>
                  </a:lnTo>
                  <a:lnTo>
                    <a:pt x="6541008" y="138398"/>
                  </a:lnTo>
                  <a:lnTo>
                    <a:pt x="6496050" y="149066"/>
                  </a:lnTo>
                  <a:lnTo>
                    <a:pt x="6451187" y="159829"/>
                  </a:lnTo>
                  <a:lnTo>
                    <a:pt x="6406325" y="170498"/>
                  </a:lnTo>
                  <a:lnTo>
                    <a:pt x="6361557" y="181261"/>
                  </a:lnTo>
                  <a:lnTo>
                    <a:pt x="6316885" y="192024"/>
                  </a:lnTo>
                  <a:lnTo>
                    <a:pt x="6272308" y="202883"/>
                  </a:lnTo>
                  <a:lnTo>
                    <a:pt x="6227731" y="213741"/>
                  </a:lnTo>
                  <a:lnTo>
                    <a:pt x="6183249" y="224695"/>
                  </a:lnTo>
                  <a:lnTo>
                    <a:pt x="6138767" y="235744"/>
                  </a:lnTo>
                  <a:lnTo>
                    <a:pt x="6094476" y="246888"/>
                  </a:lnTo>
                  <a:lnTo>
                    <a:pt x="6050185" y="258032"/>
                  </a:lnTo>
                  <a:lnTo>
                    <a:pt x="6005989" y="269367"/>
                  </a:lnTo>
                  <a:lnTo>
                    <a:pt x="5961793" y="280702"/>
                  </a:lnTo>
                  <a:lnTo>
                    <a:pt x="5917692" y="292227"/>
                  </a:lnTo>
                  <a:lnTo>
                    <a:pt x="5873687" y="303848"/>
                  </a:lnTo>
                  <a:lnTo>
                    <a:pt x="5829776" y="315563"/>
                  </a:lnTo>
                  <a:lnTo>
                    <a:pt x="5785866" y="327470"/>
                  </a:lnTo>
                  <a:lnTo>
                    <a:pt x="5742051" y="339471"/>
                  </a:lnTo>
                  <a:lnTo>
                    <a:pt x="5698332" y="351663"/>
                  </a:lnTo>
                  <a:lnTo>
                    <a:pt x="5654612" y="364046"/>
                  </a:lnTo>
                  <a:lnTo>
                    <a:pt x="5610987" y="376523"/>
                  </a:lnTo>
                  <a:lnTo>
                    <a:pt x="5567458" y="389192"/>
                  </a:lnTo>
                  <a:lnTo>
                    <a:pt x="5524024" y="402050"/>
                  </a:lnTo>
                  <a:lnTo>
                    <a:pt x="5480590" y="415100"/>
                  </a:lnTo>
                  <a:lnTo>
                    <a:pt x="5437156" y="428339"/>
                  </a:lnTo>
                  <a:lnTo>
                    <a:pt x="5393912" y="441770"/>
                  </a:lnTo>
                  <a:lnTo>
                    <a:pt x="5350669" y="455390"/>
                  </a:lnTo>
                  <a:lnTo>
                    <a:pt x="5307521" y="469297"/>
                  </a:lnTo>
                  <a:lnTo>
                    <a:pt x="5264373" y="483394"/>
                  </a:lnTo>
                  <a:lnTo>
                    <a:pt x="5221415" y="497681"/>
                  </a:lnTo>
                  <a:lnTo>
                    <a:pt x="5178362" y="512255"/>
                  </a:lnTo>
                  <a:lnTo>
                    <a:pt x="5135499" y="527018"/>
                  </a:lnTo>
                  <a:lnTo>
                    <a:pt x="5092637" y="542068"/>
                  </a:lnTo>
                  <a:lnTo>
                    <a:pt x="5049869" y="557403"/>
                  </a:lnTo>
                  <a:lnTo>
                    <a:pt x="5007102" y="573024"/>
                  </a:lnTo>
                  <a:lnTo>
                    <a:pt x="4964526" y="588836"/>
                  </a:lnTo>
                  <a:lnTo>
                    <a:pt x="4921853" y="605028"/>
                  </a:lnTo>
                  <a:lnTo>
                    <a:pt x="4879372" y="621411"/>
                  </a:lnTo>
                  <a:lnTo>
                    <a:pt x="4836891" y="638175"/>
                  </a:lnTo>
                  <a:lnTo>
                    <a:pt x="4794504" y="655130"/>
                  </a:lnTo>
                  <a:lnTo>
                    <a:pt x="4752118" y="672465"/>
                  </a:lnTo>
                  <a:lnTo>
                    <a:pt x="4709922" y="690086"/>
                  </a:lnTo>
                  <a:lnTo>
                    <a:pt x="4667631" y="708088"/>
                  </a:lnTo>
                  <a:lnTo>
                    <a:pt x="4625531" y="726377"/>
                  </a:lnTo>
                  <a:lnTo>
                    <a:pt x="4583430" y="744950"/>
                  </a:lnTo>
                  <a:lnTo>
                    <a:pt x="4541425" y="763905"/>
                  </a:lnTo>
                  <a:lnTo>
                    <a:pt x="4499420" y="783241"/>
                  </a:lnTo>
                  <a:lnTo>
                    <a:pt x="4457510" y="802862"/>
                  </a:lnTo>
                  <a:lnTo>
                    <a:pt x="4415695" y="822865"/>
                  </a:lnTo>
                  <a:lnTo>
                    <a:pt x="4373880" y="843058"/>
                  </a:lnTo>
                  <a:lnTo>
                    <a:pt x="4332161" y="862013"/>
                  </a:lnTo>
                  <a:lnTo>
                    <a:pt x="4290441" y="879253"/>
                  </a:lnTo>
                  <a:lnTo>
                    <a:pt x="4248912" y="894874"/>
                  </a:lnTo>
                  <a:lnTo>
                    <a:pt x="4207288" y="908971"/>
                  </a:lnTo>
                  <a:lnTo>
                    <a:pt x="4165854" y="921544"/>
                  </a:lnTo>
                  <a:lnTo>
                    <a:pt x="4124421" y="932688"/>
                  </a:lnTo>
                  <a:lnTo>
                    <a:pt x="4083082" y="942594"/>
                  </a:lnTo>
                  <a:lnTo>
                    <a:pt x="4041743" y="951167"/>
                  </a:lnTo>
                  <a:lnTo>
                    <a:pt x="4000500" y="958501"/>
                  </a:lnTo>
                  <a:lnTo>
                    <a:pt x="3959257" y="964692"/>
                  </a:lnTo>
                  <a:lnTo>
                    <a:pt x="3918204" y="969836"/>
                  </a:lnTo>
                  <a:lnTo>
                    <a:pt x="3877056" y="973836"/>
                  </a:lnTo>
                  <a:lnTo>
                    <a:pt x="3836099" y="976979"/>
                  </a:lnTo>
                  <a:lnTo>
                    <a:pt x="3795141" y="979170"/>
                  </a:lnTo>
                  <a:lnTo>
                    <a:pt x="3754279" y="980504"/>
                  </a:lnTo>
                  <a:lnTo>
                    <a:pt x="3713417" y="980980"/>
                  </a:lnTo>
                  <a:lnTo>
                    <a:pt x="3672650" y="980789"/>
                  </a:lnTo>
                  <a:lnTo>
                    <a:pt x="3631978" y="979837"/>
                  </a:lnTo>
                  <a:lnTo>
                    <a:pt x="3591306" y="978313"/>
                  </a:lnTo>
                  <a:lnTo>
                    <a:pt x="3550730" y="976217"/>
                  </a:lnTo>
                  <a:lnTo>
                    <a:pt x="3510153" y="973455"/>
                  </a:lnTo>
                  <a:lnTo>
                    <a:pt x="3469672" y="970312"/>
                  </a:lnTo>
                  <a:lnTo>
                    <a:pt x="3429286" y="966692"/>
                  </a:lnTo>
                  <a:lnTo>
                    <a:pt x="3388900" y="962787"/>
                  </a:lnTo>
                  <a:lnTo>
                    <a:pt x="3348609" y="958406"/>
                  </a:lnTo>
                  <a:lnTo>
                    <a:pt x="3308414" y="953834"/>
                  </a:lnTo>
                  <a:lnTo>
                    <a:pt x="3268218" y="948881"/>
                  </a:lnTo>
                  <a:lnTo>
                    <a:pt x="3228118" y="943832"/>
                  </a:lnTo>
                  <a:lnTo>
                    <a:pt x="3188017" y="938594"/>
                  </a:lnTo>
                  <a:lnTo>
                    <a:pt x="3148013" y="933164"/>
                  </a:lnTo>
                  <a:lnTo>
                    <a:pt x="3108103" y="927735"/>
                  </a:lnTo>
                  <a:lnTo>
                    <a:pt x="3068193" y="922211"/>
                  </a:lnTo>
                  <a:lnTo>
                    <a:pt x="3028379" y="916781"/>
                  </a:lnTo>
                  <a:lnTo>
                    <a:pt x="2988564" y="911257"/>
                  </a:lnTo>
                  <a:lnTo>
                    <a:pt x="2948845" y="905923"/>
                  </a:lnTo>
                  <a:lnTo>
                    <a:pt x="2909221" y="900589"/>
                  </a:lnTo>
                  <a:lnTo>
                    <a:pt x="2869597" y="895445"/>
                  </a:lnTo>
                  <a:lnTo>
                    <a:pt x="2830068" y="890492"/>
                  </a:lnTo>
                  <a:lnTo>
                    <a:pt x="2790539" y="885730"/>
                  </a:lnTo>
                  <a:lnTo>
                    <a:pt x="2751201" y="881253"/>
                  </a:lnTo>
                  <a:lnTo>
                    <a:pt x="2711767" y="877062"/>
                  </a:lnTo>
                  <a:lnTo>
                    <a:pt x="2672429" y="873062"/>
                  </a:lnTo>
                  <a:lnTo>
                    <a:pt x="2633186" y="869537"/>
                  </a:lnTo>
                  <a:lnTo>
                    <a:pt x="2594039" y="866299"/>
                  </a:lnTo>
                  <a:lnTo>
                    <a:pt x="2554891" y="863441"/>
                  </a:lnTo>
                  <a:lnTo>
                    <a:pt x="2515743" y="861060"/>
                  </a:lnTo>
                  <a:lnTo>
                    <a:pt x="2476786" y="859060"/>
                  </a:lnTo>
                  <a:lnTo>
                    <a:pt x="2437733" y="857536"/>
                  </a:lnTo>
                  <a:lnTo>
                    <a:pt x="2398871" y="856583"/>
                  </a:lnTo>
                  <a:lnTo>
                    <a:pt x="2360009" y="856012"/>
                  </a:lnTo>
                  <a:lnTo>
                    <a:pt x="2321147" y="856107"/>
                  </a:lnTo>
                  <a:lnTo>
                    <a:pt x="2282381" y="856679"/>
                  </a:lnTo>
                  <a:lnTo>
                    <a:pt x="2243709" y="857917"/>
                  </a:lnTo>
                  <a:lnTo>
                    <a:pt x="2205038" y="859631"/>
                  </a:lnTo>
                  <a:lnTo>
                    <a:pt x="2166461" y="862108"/>
                  </a:lnTo>
                  <a:lnTo>
                    <a:pt x="2127885" y="865156"/>
                  </a:lnTo>
                  <a:lnTo>
                    <a:pt x="2089404" y="868775"/>
                  </a:lnTo>
                  <a:lnTo>
                    <a:pt x="2051018" y="873157"/>
                  </a:lnTo>
                  <a:lnTo>
                    <a:pt x="2012632" y="878205"/>
                  </a:lnTo>
                  <a:lnTo>
                    <a:pt x="1974342" y="883920"/>
                  </a:lnTo>
                  <a:lnTo>
                    <a:pt x="1936052" y="890397"/>
                  </a:lnTo>
                  <a:lnTo>
                    <a:pt x="1897761" y="897541"/>
                  </a:lnTo>
                  <a:lnTo>
                    <a:pt x="1859661" y="905447"/>
                  </a:lnTo>
                  <a:lnTo>
                    <a:pt x="1821561" y="914114"/>
                  </a:lnTo>
                  <a:lnTo>
                    <a:pt x="1783461" y="923449"/>
                  </a:lnTo>
                  <a:lnTo>
                    <a:pt x="1745456" y="933641"/>
                  </a:lnTo>
                  <a:lnTo>
                    <a:pt x="1707452" y="944594"/>
                  </a:lnTo>
                  <a:lnTo>
                    <a:pt x="1669542" y="956310"/>
                  </a:lnTo>
                  <a:lnTo>
                    <a:pt x="1631728" y="968788"/>
                  </a:lnTo>
                  <a:lnTo>
                    <a:pt x="1593914" y="982123"/>
                  </a:lnTo>
                  <a:lnTo>
                    <a:pt x="1556195" y="996125"/>
                  </a:lnTo>
                  <a:lnTo>
                    <a:pt x="1518476" y="1011079"/>
                  </a:lnTo>
                  <a:lnTo>
                    <a:pt x="1480852" y="1026700"/>
                  </a:lnTo>
                  <a:lnTo>
                    <a:pt x="1443228" y="1043178"/>
                  </a:lnTo>
                  <a:lnTo>
                    <a:pt x="1405700" y="1060514"/>
                  </a:lnTo>
                  <a:lnTo>
                    <a:pt x="1368171" y="1078611"/>
                  </a:lnTo>
                  <a:lnTo>
                    <a:pt x="1330738" y="1097471"/>
                  </a:lnTo>
                  <a:lnTo>
                    <a:pt x="1293305" y="1117187"/>
                  </a:lnTo>
                  <a:lnTo>
                    <a:pt x="1255967" y="1137666"/>
                  </a:lnTo>
                  <a:lnTo>
                    <a:pt x="1218629" y="1159002"/>
                  </a:lnTo>
                  <a:lnTo>
                    <a:pt x="1181386" y="1181100"/>
                  </a:lnTo>
                  <a:lnTo>
                    <a:pt x="1144238" y="1203960"/>
                  </a:lnTo>
                  <a:lnTo>
                    <a:pt x="1107091" y="1227582"/>
                  </a:lnTo>
                  <a:lnTo>
                    <a:pt x="1069943" y="1252061"/>
                  </a:lnTo>
                  <a:lnTo>
                    <a:pt x="1032891" y="1277302"/>
                  </a:lnTo>
                  <a:lnTo>
                    <a:pt x="995934" y="1303306"/>
                  </a:lnTo>
                  <a:lnTo>
                    <a:pt x="958977" y="1329976"/>
                  </a:lnTo>
                  <a:lnTo>
                    <a:pt x="922020" y="1357503"/>
                  </a:lnTo>
                  <a:lnTo>
                    <a:pt x="885158" y="1385697"/>
                  </a:lnTo>
                  <a:lnTo>
                    <a:pt x="848392" y="1414653"/>
                  </a:lnTo>
                  <a:lnTo>
                    <a:pt x="811625" y="1444276"/>
                  </a:lnTo>
                  <a:lnTo>
                    <a:pt x="774859" y="1474660"/>
                  </a:lnTo>
                  <a:lnTo>
                    <a:pt x="738188" y="1505712"/>
                  </a:lnTo>
                  <a:lnTo>
                    <a:pt x="701612" y="1537430"/>
                  </a:lnTo>
                  <a:lnTo>
                    <a:pt x="665036" y="1569815"/>
                  </a:lnTo>
                  <a:lnTo>
                    <a:pt x="628460" y="1602867"/>
                  </a:lnTo>
                  <a:lnTo>
                    <a:pt x="591979" y="1636490"/>
                  </a:lnTo>
                  <a:lnTo>
                    <a:pt x="555593" y="1670685"/>
                  </a:lnTo>
                  <a:lnTo>
                    <a:pt x="519208" y="1705547"/>
                  </a:lnTo>
                  <a:lnTo>
                    <a:pt x="482822" y="1740789"/>
                  </a:lnTo>
                  <a:lnTo>
                    <a:pt x="446532" y="1774984"/>
                  </a:lnTo>
                  <a:lnTo>
                    <a:pt x="410337" y="1807559"/>
                  </a:lnTo>
                  <a:lnTo>
                    <a:pt x="374142" y="1838420"/>
                  </a:lnTo>
                  <a:lnTo>
                    <a:pt x="338042" y="1867662"/>
                  </a:lnTo>
                  <a:lnTo>
                    <a:pt x="301943" y="1895189"/>
                  </a:lnTo>
                  <a:lnTo>
                    <a:pt x="265938" y="1921002"/>
                  </a:lnTo>
                  <a:lnTo>
                    <a:pt x="229934" y="1945005"/>
                  </a:lnTo>
                  <a:lnTo>
                    <a:pt x="194024" y="1967293"/>
                  </a:lnTo>
                  <a:lnTo>
                    <a:pt x="158115" y="1987677"/>
                  </a:lnTo>
                  <a:lnTo>
                    <a:pt x="122301" y="2006346"/>
                  </a:lnTo>
                  <a:lnTo>
                    <a:pt x="86582" y="2023110"/>
                  </a:lnTo>
                  <a:lnTo>
                    <a:pt x="50864" y="2037969"/>
                  </a:lnTo>
                  <a:lnTo>
                    <a:pt x="15145" y="2050923"/>
                  </a:lnTo>
                  <a:lnTo>
                    <a:pt x="0" y="2055685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8" name="任意多边形: 形状 107"/>
            <p:cNvSpPr/>
            <p:nvPr/>
          </p:nvSpPr>
          <p:spPr>
            <a:xfrm>
              <a:off x="664019" y="1197410"/>
              <a:ext cx="7118318" cy="2095595"/>
            </a:xfrm>
            <a:custGeom>
              <a:avLst/>
              <a:gdLst>
                <a:gd name="connsiteX0" fmla="*/ 7118319 w 7118318"/>
                <a:gd name="connsiteY0" fmla="*/ 0 h 2095595"/>
                <a:gd name="connsiteX1" fmla="*/ 7117937 w 7118318"/>
                <a:gd name="connsiteY1" fmla="*/ 95 h 2095595"/>
                <a:gd name="connsiteX2" fmla="*/ 7071455 w 7118318"/>
                <a:gd name="connsiteY2" fmla="*/ 10096 h 2095595"/>
                <a:gd name="connsiteX3" fmla="*/ 7025164 w 7118318"/>
                <a:gd name="connsiteY3" fmla="*/ 20002 h 2095595"/>
                <a:gd name="connsiteX4" fmla="*/ 6978968 w 7118318"/>
                <a:gd name="connsiteY4" fmla="*/ 29718 h 2095595"/>
                <a:gd name="connsiteX5" fmla="*/ 6932771 w 7118318"/>
                <a:gd name="connsiteY5" fmla="*/ 39529 h 2095595"/>
                <a:gd name="connsiteX6" fmla="*/ 6886671 w 7118318"/>
                <a:gd name="connsiteY6" fmla="*/ 49149 h 2095595"/>
                <a:gd name="connsiteX7" fmla="*/ 6840665 w 7118318"/>
                <a:gd name="connsiteY7" fmla="*/ 58769 h 2095595"/>
                <a:gd name="connsiteX8" fmla="*/ 6794754 w 7118318"/>
                <a:gd name="connsiteY8" fmla="*/ 68389 h 2095595"/>
                <a:gd name="connsiteX9" fmla="*/ 6748844 w 7118318"/>
                <a:gd name="connsiteY9" fmla="*/ 78010 h 2095595"/>
                <a:gd name="connsiteX10" fmla="*/ 6703028 w 7118318"/>
                <a:gd name="connsiteY10" fmla="*/ 87535 h 2095595"/>
                <a:gd name="connsiteX11" fmla="*/ 6657308 w 7118318"/>
                <a:gd name="connsiteY11" fmla="*/ 97060 h 2095595"/>
                <a:gd name="connsiteX12" fmla="*/ 6611684 w 7118318"/>
                <a:gd name="connsiteY12" fmla="*/ 106585 h 2095595"/>
                <a:gd name="connsiteX13" fmla="*/ 6566059 w 7118318"/>
                <a:gd name="connsiteY13" fmla="*/ 116205 h 2095595"/>
                <a:gd name="connsiteX14" fmla="*/ 6520530 w 7118318"/>
                <a:gd name="connsiteY14" fmla="*/ 125730 h 2095595"/>
                <a:gd name="connsiteX15" fmla="*/ 6475095 w 7118318"/>
                <a:gd name="connsiteY15" fmla="*/ 135350 h 2095595"/>
                <a:gd name="connsiteX16" fmla="*/ 6429661 w 7118318"/>
                <a:gd name="connsiteY16" fmla="*/ 145066 h 2095595"/>
                <a:gd name="connsiteX17" fmla="*/ 6384322 w 7118318"/>
                <a:gd name="connsiteY17" fmla="*/ 154781 h 2095595"/>
                <a:gd name="connsiteX18" fmla="*/ 6339078 w 7118318"/>
                <a:gd name="connsiteY18" fmla="*/ 164497 h 2095595"/>
                <a:gd name="connsiteX19" fmla="*/ 6293929 w 7118318"/>
                <a:gd name="connsiteY19" fmla="*/ 174308 h 2095595"/>
                <a:gd name="connsiteX20" fmla="*/ 6248876 w 7118318"/>
                <a:gd name="connsiteY20" fmla="*/ 184213 h 2095595"/>
                <a:gd name="connsiteX21" fmla="*/ 6203823 w 7118318"/>
                <a:gd name="connsiteY21" fmla="*/ 194215 h 2095595"/>
                <a:gd name="connsiteX22" fmla="*/ 6158865 w 7118318"/>
                <a:gd name="connsiteY22" fmla="*/ 204311 h 2095595"/>
                <a:gd name="connsiteX23" fmla="*/ 6113907 w 7118318"/>
                <a:gd name="connsiteY23" fmla="*/ 214503 h 2095595"/>
                <a:gd name="connsiteX24" fmla="*/ 6069044 w 7118318"/>
                <a:gd name="connsiteY24" fmla="*/ 224790 h 2095595"/>
                <a:gd name="connsiteX25" fmla="*/ 6024277 w 7118318"/>
                <a:gd name="connsiteY25" fmla="*/ 235172 h 2095595"/>
                <a:gd name="connsiteX26" fmla="*/ 5979604 w 7118318"/>
                <a:gd name="connsiteY26" fmla="*/ 245745 h 2095595"/>
                <a:gd name="connsiteX27" fmla="*/ 5935028 w 7118318"/>
                <a:gd name="connsiteY27" fmla="*/ 256413 h 2095595"/>
                <a:gd name="connsiteX28" fmla="*/ 5890451 w 7118318"/>
                <a:gd name="connsiteY28" fmla="*/ 267271 h 2095595"/>
                <a:gd name="connsiteX29" fmla="*/ 5845969 w 7118318"/>
                <a:gd name="connsiteY29" fmla="*/ 278225 h 2095595"/>
                <a:gd name="connsiteX30" fmla="*/ 5801487 w 7118318"/>
                <a:gd name="connsiteY30" fmla="*/ 289369 h 2095595"/>
                <a:gd name="connsiteX31" fmla="*/ 5757196 w 7118318"/>
                <a:gd name="connsiteY31" fmla="*/ 300704 h 2095595"/>
                <a:gd name="connsiteX32" fmla="*/ 5712904 w 7118318"/>
                <a:gd name="connsiteY32" fmla="*/ 312134 h 2095595"/>
                <a:gd name="connsiteX33" fmla="*/ 5668709 w 7118318"/>
                <a:gd name="connsiteY33" fmla="*/ 323850 h 2095595"/>
                <a:gd name="connsiteX34" fmla="*/ 5624513 w 7118318"/>
                <a:gd name="connsiteY34" fmla="*/ 335661 h 2095595"/>
                <a:gd name="connsiteX35" fmla="*/ 5580507 w 7118318"/>
                <a:gd name="connsiteY35" fmla="*/ 347758 h 2095595"/>
                <a:gd name="connsiteX36" fmla="*/ 5536407 w 7118318"/>
                <a:gd name="connsiteY36" fmla="*/ 360045 h 2095595"/>
                <a:gd name="connsiteX37" fmla="*/ 5492496 w 7118318"/>
                <a:gd name="connsiteY37" fmla="*/ 372523 h 2095595"/>
                <a:gd name="connsiteX38" fmla="*/ 5448586 w 7118318"/>
                <a:gd name="connsiteY38" fmla="*/ 385191 h 2095595"/>
                <a:gd name="connsiteX39" fmla="*/ 5404771 w 7118318"/>
                <a:gd name="connsiteY39" fmla="*/ 398145 h 2095595"/>
                <a:gd name="connsiteX40" fmla="*/ 5361051 w 7118318"/>
                <a:gd name="connsiteY40" fmla="*/ 411385 h 2095595"/>
                <a:gd name="connsiteX41" fmla="*/ 5317332 w 7118318"/>
                <a:gd name="connsiteY41" fmla="*/ 424815 h 2095595"/>
                <a:gd name="connsiteX42" fmla="*/ 5273707 w 7118318"/>
                <a:gd name="connsiteY42" fmla="*/ 438531 h 2095595"/>
                <a:gd name="connsiteX43" fmla="*/ 5230178 w 7118318"/>
                <a:gd name="connsiteY43" fmla="*/ 452438 h 2095595"/>
                <a:gd name="connsiteX44" fmla="*/ 5186648 w 7118318"/>
                <a:gd name="connsiteY44" fmla="*/ 466630 h 2095595"/>
                <a:gd name="connsiteX45" fmla="*/ 5143214 w 7118318"/>
                <a:gd name="connsiteY45" fmla="*/ 481108 h 2095595"/>
                <a:gd name="connsiteX46" fmla="*/ 5099876 w 7118318"/>
                <a:gd name="connsiteY46" fmla="*/ 495871 h 2095595"/>
                <a:gd name="connsiteX47" fmla="*/ 5056632 w 7118318"/>
                <a:gd name="connsiteY47" fmla="*/ 511016 h 2095595"/>
                <a:gd name="connsiteX48" fmla="*/ 5013388 w 7118318"/>
                <a:gd name="connsiteY48" fmla="*/ 526351 h 2095595"/>
                <a:gd name="connsiteX49" fmla="*/ 4970241 w 7118318"/>
                <a:gd name="connsiteY49" fmla="*/ 541972 h 2095595"/>
                <a:gd name="connsiteX50" fmla="*/ 4927092 w 7118318"/>
                <a:gd name="connsiteY50" fmla="*/ 557975 h 2095595"/>
                <a:gd name="connsiteX51" fmla="*/ 4884039 w 7118318"/>
                <a:gd name="connsiteY51" fmla="*/ 574262 h 2095595"/>
                <a:gd name="connsiteX52" fmla="*/ 4841082 w 7118318"/>
                <a:gd name="connsiteY52" fmla="*/ 590836 h 2095595"/>
                <a:gd name="connsiteX53" fmla="*/ 4798219 w 7118318"/>
                <a:gd name="connsiteY53" fmla="*/ 607790 h 2095595"/>
                <a:gd name="connsiteX54" fmla="*/ 4755357 w 7118318"/>
                <a:gd name="connsiteY54" fmla="*/ 625030 h 2095595"/>
                <a:gd name="connsiteX55" fmla="*/ 4712589 w 7118318"/>
                <a:gd name="connsiteY55" fmla="*/ 642652 h 2095595"/>
                <a:gd name="connsiteX56" fmla="*/ 4669917 w 7118318"/>
                <a:gd name="connsiteY56" fmla="*/ 660654 h 2095595"/>
                <a:gd name="connsiteX57" fmla="*/ 4627245 w 7118318"/>
                <a:gd name="connsiteY57" fmla="*/ 678942 h 2095595"/>
                <a:gd name="connsiteX58" fmla="*/ 4584668 w 7118318"/>
                <a:gd name="connsiteY58" fmla="*/ 697611 h 2095595"/>
                <a:gd name="connsiteX59" fmla="*/ 4542092 w 7118318"/>
                <a:gd name="connsiteY59" fmla="*/ 716661 h 2095595"/>
                <a:gd name="connsiteX60" fmla="*/ 4499706 w 7118318"/>
                <a:gd name="connsiteY60" fmla="*/ 736092 h 2095595"/>
                <a:gd name="connsiteX61" fmla="*/ 4457224 w 7118318"/>
                <a:gd name="connsiteY61" fmla="*/ 755809 h 2095595"/>
                <a:gd name="connsiteX62" fmla="*/ 4414933 w 7118318"/>
                <a:gd name="connsiteY62" fmla="*/ 776002 h 2095595"/>
                <a:gd name="connsiteX63" fmla="*/ 4372642 w 7118318"/>
                <a:gd name="connsiteY63" fmla="*/ 796480 h 2095595"/>
                <a:gd name="connsiteX64" fmla="*/ 4330446 w 7118318"/>
                <a:gd name="connsiteY64" fmla="*/ 815626 h 2095595"/>
                <a:gd name="connsiteX65" fmla="*/ 4288250 w 7118318"/>
                <a:gd name="connsiteY65" fmla="*/ 833152 h 2095595"/>
                <a:gd name="connsiteX66" fmla="*/ 4246245 w 7118318"/>
                <a:gd name="connsiteY66" fmla="*/ 849154 h 2095595"/>
                <a:gd name="connsiteX67" fmla="*/ 4204145 w 7118318"/>
                <a:gd name="connsiteY67" fmla="*/ 863632 h 2095595"/>
                <a:gd name="connsiteX68" fmla="*/ 4162234 w 7118318"/>
                <a:gd name="connsiteY68" fmla="*/ 876776 h 2095595"/>
                <a:gd name="connsiteX69" fmla="*/ 4120325 w 7118318"/>
                <a:gd name="connsiteY69" fmla="*/ 888492 h 2095595"/>
                <a:gd name="connsiteX70" fmla="*/ 4078415 w 7118318"/>
                <a:gd name="connsiteY70" fmla="*/ 898874 h 2095595"/>
                <a:gd name="connsiteX71" fmla="*/ 4036695 w 7118318"/>
                <a:gd name="connsiteY71" fmla="*/ 908113 h 2095595"/>
                <a:gd name="connsiteX72" fmla="*/ 3994976 w 7118318"/>
                <a:gd name="connsiteY72" fmla="*/ 916210 h 2095595"/>
                <a:gd name="connsiteX73" fmla="*/ 3953256 w 7118318"/>
                <a:gd name="connsiteY73" fmla="*/ 923163 h 2095595"/>
                <a:gd name="connsiteX74" fmla="*/ 3911727 w 7118318"/>
                <a:gd name="connsiteY74" fmla="*/ 929068 h 2095595"/>
                <a:gd name="connsiteX75" fmla="*/ 3870198 w 7118318"/>
                <a:gd name="connsiteY75" fmla="*/ 933926 h 2095595"/>
                <a:gd name="connsiteX76" fmla="*/ 3828669 w 7118318"/>
                <a:gd name="connsiteY76" fmla="*/ 937927 h 2095595"/>
                <a:gd name="connsiteX77" fmla="*/ 3787235 w 7118318"/>
                <a:gd name="connsiteY77" fmla="*/ 941070 h 2095595"/>
                <a:gd name="connsiteX78" fmla="*/ 3745897 w 7118318"/>
                <a:gd name="connsiteY78" fmla="*/ 943356 h 2095595"/>
                <a:gd name="connsiteX79" fmla="*/ 3704654 w 7118318"/>
                <a:gd name="connsiteY79" fmla="*/ 944880 h 2095595"/>
                <a:gd name="connsiteX80" fmla="*/ 3663410 w 7118318"/>
                <a:gd name="connsiteY80" fmla="*/ 945737 h 2095595"/>
                <a:gd name="connsiteX81" fmla="*/ 3622167 w 7118318"/>
                <a:gd name="connsiteY81" fmla="*/ 945928 h 2095595"/>
                <a:gd name="connsiteX82" fmla="*/ 3581114 w 7118318"/>
                <a:gd name="connsiteY82" fmla="*/ 945547 h 2095595"/>
                <a:gd name="connsiteX83" fmla="*/ 3540062 w 7118318"/>
                <a:gd name="connsiteY83" fmla="*/ 944499 h 2095595"/>
                <a:gd name="connsiteX84" fmla="*/ 3499009 w 7118318"/>
                <a:gd name="connsiteY84" fmla="*/ 943070 h 2095595"/>
                <a:gd name="connsiteX85" fmla="*/ 3458147 w 7118318"/>
                <a:gd name="connsiteY85" fmla="*/ 941165 h 2095595"/>
                <a:gd name="connsiteX86" fmla="*/ 3417284 w 7118318"/>
                <a:gd name="connsiteY86" fmla="*/ 938784 h 2095595"/>
                <a:gd name="connsiteX87" fmla="*/ 3376422 w 7118318"/>
                <a:gd name="connsiteY87" fmla="*/ 936117 h 2095595"/>
                <a:gd name="connsiteX88" fmla="*/ 3335655 w 7118318"/>
                <a:gd name="connsiteY88" fmla="*/ 933069 h 2095595"/>
                <a:gd name="connsiteX89" fmla="*/ 3294983 w 7118318"/>
                <a:gd name="connsiteY89" fmla="*/ 929830 h 2095595"/>
                <a:gd name="connsiteX90" fmla="*/ 3254407 w 7118318"/>
                <a:gd name="connsiteY90" fmla="*/ 926306 h 2095595"/>
                <a:gd name="connsiteX91" fmla="*/ 3213830 w 7118318"/>
                <a:gd name="connsiteY91" fmla="*/ 922592 h 2095595"/>
                <a:gd name="connsiteX92" fmla="*/ 3173254 w 7118318"/>
                <a:gd name="connsiteY92" fmla="*/ 918781 h 2095595"/>
                <a:gd name="connsiteX93" fmla="*/ 3132868 w 7118318"/>
                <a:gd name="connsiteY93" fmla="*/ 914781 h 2095595"/>
                <a:gd name="connsiteX94" fmla="*/ 3092482 w 7118318"/>
                <a:gd name="connsiteY94" fmla="*/ 910780 h 2095595"/>
                <a:gd name="connsiteX95" fmla="*/ 3052096 w 7118318"/>
                <a:gd name="connsiteY95" fmla="*/ 906780 h 2095595"/>
                <a:gd name="connsiteX96" fmla="*/ 3011805 w 7118318"/>
                <a:gd name="connsiteY96" fmla="*/ 902780 h 2095595"/>
                <a:gd name="connsiteX97" fmla="*/ 2971609 w 7118318"/>
                <a:gd name="connsiteY97" fmla="*/ 898779 h 2095595"/>
                <a:gd name="connsiteX98" fmla="*/ 2931509 w 7118318"/>
                <a:gd name="connsiteY98" fmla="*/ 894969 h 2095595"/>
                <a:gd name="connsiteX99" fmla="*/ 2891409 w 7118318"/>
                <a:gd name="connsiteY99" fmla="*/ 891254 h 2095595"/>
                <a:gd name="connsiteX100" fmla="*/ 2851309 w 7118318"/>
                <a:gd name="connsiteY100" fmla="*/ 887635 h 2095595"/>
                <a:gd name="connsiteX101" fmla="*/ 2811399 w 7118318"/>
                <a:gd name="connsiteY101" fmla="*/ 884206 h 2095595"/>
                <a:gd name="connsiteX102" fmla="*/ 2771489 w 7118318"/>
                <a:gd name="connsiteY102" fmla="*/ 881063 h 2095595"/>
                <a:gd name="connsiteX103" fmla="*/ 2731580 w 7118318"/>
                <a:gd name="connsiteY103" fmla="*/ 878110 h 2095595"/>
                <a:gd name="connsiteX104" fmla="*/ 2691765 w 7118318"/>
                <a:gd name="connsiteY104" fmla="*/ 875443 h 2095595"/>
                <a:gd name="connsiteX105" fmla="*/ 2652046 w 7118318"/>
                <a:gd name="connsiteY105" fmla="*/ 873157 h 2095595"/>
                <a:gd name="connsiteX106" fmla="*/ 2612327 w 7118318"/>
                <a:gd name="connsiteY106" fmla="*/ 871156 h 2095595"/>
                <a:gd name="connsiteX107" fmla="*/ 2572703 w 7118318"/>
                <a:gd name="connsiteY107" fmla="*/ 869442 h 2095595"/>
                <a:gd name="connsiteX108" fmla="*/ 2533174 w 7118318"/>
                <a:gd name="connsiteY108" fmla="*/ 868204 h 2095595"/>
                <a:gd name="connsiteX109" fmla="*/ 2493645 w 7118318"/>
                <a:gd name="connsiteY109" fmla="*/ 867442 h 2095595"/>
                <a:gd name="connsiteX110" fmla="*/ 2454212 w 7118318"/>
                <a:gd name="connsiteY110" fmla="*/ 867061 h 2095595"/>
                <a:gd name="connsiteX111" fmla="*/ 2414778 w 7118318"/>
                <a:gd name="connsiteY111" fmla="*/ 867156 h 2095595"/>
                <a:gd name="connsiteX112" fmla="*/ 2375440 w 7118318"/>
                <a:gd name="connsiteY112" fmla="*/ 867727 h 2095595"/>
                <a:gd name="connsiteX113" fmla="*/ 2336102 w 7118318"/>
                <a:gd name="connsiteY113" fmla="*/ 868775 h 2095595"/>
                <a:gd name="connsiteX114" fmla="*/ 2296859 w 7118318"/>
                <a:gd name="connsiteY114" fmla="*/ 870394 h 2095595"/>
                <a:gd name="connsiteX115" fmla="*/ 2257711 w 7118318"/>
                <a:gd name="connsiteY115" fmla="*/ 872585 h 2095595"/>
                <a:gd name="connsiteX116" fmla="*/ 2218563 w 7118318"/>
                <a:gd name="connsiteY116" fmla="*/ 875347 h 2095595"/>
                <a:gd name="connsiteX117" fmla="*/ 2179511 w 7118318"/>
                <a:gd name="connsiteY117" fmla="*/ 878681 h 2095595"/>
                <a:gd name="connsiteX118" fmla="*/ 2140553 w 7118318"/>
                <a:gd name="connsiteY118" fmla="*/ 882682 h 2095595"/>
                <a:gd name="connsiteX119" fmla="*/ 2101596 w 7118318"/>
                <a:gd name="connsiteY119" fmla="*/ 887254 h 2095595"/>
                <a:gd name="connsiteX120" fmla="*/ 2062639 w 7118318"/>
                <a:gd name="connsiteY120" fmla="*/ 892397 h 2095595"/>
                <a:gd name="connsiteX121" fmla="*/ 2023777 w 7118318"/>
                <a:gd name="connsiteY121" fmla="*/ 898303 h 2095595"/>
                <a:gd name="connsiteX122" fmla="*/ 1985010 w 7118318"/>
                <a:gd name="connsiteY122" fmla="*/ 904780 h 2095595"/>
                <a:gd name="connsiteX123" fmla="*/ 1946339 w 7118318"/>
                <a:gd name="connsiteY123" fmla="*/ 912019 h 2095595"/>
                <a:gd name="connsiteX124" fmla="*/ 1907572 w 7118318"/>
                <a:gd name="connsiteY124" fmla="*/ 919925 h 2095595"/>
                <a:gd name="connsiteX125" fmla="*/ 1868996 w 7118318"/>
                <a:gd name="connsiteY125" fmla="*/ 928497 h 2095595"/>
                <a:gd name="connsiteX126" fmla="*/ 1830419 w 7118318"/>
                <a:gd name="connsiteY126" fmla="*/ 937831 h 2095595"/>
                <a:gd name="connsiteX127" fmla="*/ 1791843 w 7118318"/>
                <a:gd name="connsiteY127" fmla="*/ 947928 h 2095595"/>
                <a:gd name="connsiteX128" fmla="*/ 1753457 w 7118318"/>
                <a:gd name="connsiteY128" fmla="*/ 958691 h 2095595"/>
                <a:gd name="connsiteX129" fmla="*/ 1714976 w 7118318"/>
                <a:gd name="connsiteY129" fmla="*/ 970217 h 2095595"/>
                <a:gd name="connsiteX130" fmla="*/ 1676591 w 7118318"/>
                <a:gd name="connsiteY130" fmla="*/ 982504 h 2095595"/>
                <a:gd name="connsiteX131" fmla="*/ 1638300 w 7118318"/>
                <a:gd name="connsiteY131" fmla="*/ 995458 h 2095595"/>
                <a:gd name="connsiteX132" fmla="*/ 1600105 w 7118318"/>
                <a:gd name="connsiteY132" fmla="*/ 1009269 h 2095595"/>
                <a:gd name="connsiteX133" fmla="*/ 1561910 w 7118318"/>
                <a:gd name="connsiteY133" fmla="*/ 1023842 h 2095595"/>
                <a:gd name="connsiteX134" fmla="*/ 1523714 w 7118318"/>
                <a:gd name="connsiteY134" fmla="*/ 1039082 h 2095595"/>
                <a:gd name="connsiteX135" fmla="*/ 1485614 w 7118318"/>
                <a:gd name="connsiteY135" fmla="*/ 1055180 h 2095595"/>
                <a:gd name="connsiteX136" fmla="*/ 1447610 w 7118318"/>
                <a:gd name="connsiteY136" fmla="*/ 1072039 h 2095595"/>
                <a:gd name="connsiteX137" fmla="*/ 1409605 w 7118318"/>
                <a:gd name="connsiteY137" fmla="*/ 1089660 h 2095595"/>
                <a:gd name="connsiteX138" fmla="*/ 1371600 w 7118318"/>
                <a:gd name="connsiteY138" fmla="*/ 1108043 h 2095595"/>
                <a:gd name="connsiteX139" fmla="*/ 1333691 w 7118318"/>
                <a:gd name="connsiteY139" fmla="*/ 1127189 h 2095595"/>
                <a:gd name="connsiteX140" fmla="*/ 1295876 w 7118318"/>
                <a:gd name="connsiteY140" fmla="*/ 1147191 h 2095595"/>
                <a:gd name="connsiteX141" fmla="*/ 1258062 w 7118318"/>
                <a:gd name="connsiteY141" fmla="*/ 1167860 h 2095595"/>
                <a:gd name="connsiteX142" fmla="*/ 1220343 w 7118318"/>
                <a:gd name="connsiteY142" fmla="*/ 1189292 h 2095595"/>
                <a:gd name="connsiteX143" fmla="*/ 1182624 w 7118318"/>
                <a:gd name="connsiteY143" fmla="*/ 1211580 h 2095595"/>
                <a:gd name="connsiteX144" fmla="*/ 1145000 w 7118318"/>
                <a:gd name="connsiteY144" fmla="*/ 1234535 h 2095595"/>
                <a:gd name="connsiteX145" fmla="*/ 1107472 w 7118318"/>
                <a:gd name="connsiteY145" fmla="*/ 1258252 h 2095595"/>
                <a:gd name="connsiteX146" fmla="*/ 1069943 w 7118318"/>
                <a:gd name="connsiteY146" fmla="*/ 1282732 h 2095595"/>
                <a:gd name="connsiteX147" fmla="*/ 1032415 w 7118318"/>
                <a:gd name="connsiteY147" fmla="*/ 1307973 h 2095595"/>
                <a:gd name="connsiteX148" fmla="*/ 994981 w 7118318"/>
                <a:gd name="connsiteY148" fmla="*/ 1333881 h 2095595"/>
                <a:gd name="connsiteX149" fmla="*/ 957548 w 7118318"/>
                <a:gd name="connsiteY149" fmla="*/ 1360551 h 2095595"/>
                <a:gd name="connsiteX150" fmla="*/ 920210 w 7118318"/>
                <a:gd name="connsiteY150" fmla="*/ 1387983 h 2095595"/>
                <a:gd name="connsiteX151" fmla="*/ 882968 w 7118318"/>
                <a:gd name="connsiteY151" fmla="*/ 1416082 h 2095595"/>
                <a:gd name="connsiteX152" fmla="*/ 845725 w 7118318"/>
                <a:gd name="connsiteY152" fmla="*/ 1444847 h 2095595"/>
                <a:gd name="connsiteX153" fmla="*/ 808482 w 7118318"/>
                <a:gd name="connsiteY153" fmla="*/ 1474279 h 2095595"/>
                <a:gd name="connsiteX154" fmla="*/ 771430 w 7118318"/>
                <a:gd name="connsiteY154" fmla="*/ 1504378 h 2095595"/>
                <a:gd name="connsiteX155" fmla="*/ 734282 w 7118318"/>
                <a:gd name="connsiteY155" fmla="*/ 1535144 h 2095595"/>
                <a:gd name="connsiteX156" fmla="*/ 697230 w 7118318"/>
                <a:gd name="connsiteY156" fmla="*/ 1566577 h 2095595"/>
                <a:gd name="connsiteX157" fmla="*/ 660273 w 7118318"/>
                <a:gd name="connsiteY157" fmla="*/ 1598581 h 2095595"/>
                <a:gd name="connsiteX158" fmla="*/ 623316 w 7118318"/>
                <a:gd name="connsiteY158" fmla="*/ 1631252 h 2095595"/>
                <a:gd name="connsiteX159" fmla="*/ 586359 w 7118318"/>
                <a:gd name="connsiteY159" fmla="*/ 1664494 h 2095595"/>
                <a:gd name="connsiteX160" fmla="*/ 549593 w 7118318"/>
                <a:gd name="connsiteY160" fmla="*/ 1698212 h 2095595"/>
                <a:gd name="connsiteX161" fmla="*/ 512731 w 7118318"/>
                <a:gd name="connsiteY161" fmla="*/ 1732598 h 2095595"/>
                <a:gd name="connsiteX162" fmla="*/ 475964 w 7118318"/>
                <a:gd name="connsiteY162" fmla="*/ 1767459 h 2095595"/>
                <a:gd name="connsiteX163" fmla="*/ 439293 w 7118318"/>
                <a:gd name="connsiteY163" fmla="*/ 1802797 h 2095595"/>
                <a:gd name="connsiteX164" fmla="*/ 402622 w 7118318"/>
                <a:gd name="connsiteY164" fmla="*/ 1836801 h 2095595"/>
                <a:gd name="connsiteX165" fmla="*/ 366046 w 7118318"/>
                <a:gd name="connsiteY165" fmla="*/ 1869186 h 2095595"/>
                <a:gd name="connsiteX166" fmla="*/ 329470 w 7118318"/>
                <a:gd name="connsiteY166" fmla="*/ 1899952 h 2095595"/>
                <a:gd name="connsiteX167" fmla="*/ 292989 w 7118318"/>
                <a:gd name="connsiteY167" fmla="*/ 1928812 h 2095595"/>
                <a:gd name="connsiteX168" fmla="*/ 256508 w 7118318"/>
                <a:gd name="connsiteY168" fmla="*/ 1956054 h 2095595"/>
                <a:gd name="connsiteX169" fmla="*/ 220123 w 7118318"/>
                <a:gd name="connsiteY169" fmla="*/ 1981391 h 2095595"/>
                <a:gd name="connsiteX170" fmla="*/ 183833 w 7118318"/>
                <a:gd name="connsiteY170" fmla="*/ 2005012 h 2095595"/>
                <a:gd name="connsiteX171" fmla="*/ 147542 w 7118318"/>
                <a:gd name="connsiteY171" fmla="*/ 2026634 h 2095595"/>
                <a:gd name="connsiteX172" fmla="*/ 111347 w 7118318"/>
                <a:gd name="connsiteY172" fmla="*/ 2046542 h 2095595"/>
                <a:gd name="connsiteX173" fmla="*/ 75152 w 7118318"/>
                <a:gd name="connsiteY173" fmla="*/ 2064449 h 2095595"/>
                <a:gd name="connsiteX174" fmla="*/ 39053 w 7118318"/>
                <a:gd name="connsiteY174" fmla="*/ 2080451 h 2095595"/>
                <a:gd name="connsiteX175" fmla="*/ 2953 w 7118318"/>
                <a:gd name="connsiteY175" fmla="*/ 2094548 h 2095595"/>
                <a:gd name="connsiteX176" fmla="*/ 0 w 7118318"/>
                <a:gd name="connsiteY176" fmla="*/ 2095595 h 209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7118318" h="2095595">
                  <a:moveTo>
                    <a:pt x="7118319" y="0"/>
                  </a:moveTo>
                  <a:lnTo>
                    <a:pt x="7117937" y="95"/>
                  </a:lnTo>
                  <a:lnTo>
                    <a:pt x="7071455" y="10096"/>
                  </a:lnTo>
                  <a:lnTo>
                    <a:pt x="7025164" y="20002"/>
                  </a:lnTo>
                  <a:lnTo>
                    <a:pt x="6978968" y="29718"/>
                  </a:lnTo>
                  <a:lnTo>
                    <a:pt x="6932771" y="39529"/>
                  </a:lnTo>
                  <a:lnTo>
                    <a:pt x="6886671" y="49149"/>
                  </a:lnTo>
                  <a:lnTo>
                    <a:pt x="6840665" y="58769"/>
                  </a:lnTo>
                  <a:lnTo>
                    <a:pt x="6794754" y="68389"/>
                  </a:lnTo>
                  <a:lnTo>
                    <a:pt x="6748844" y="78010"/>
                  </a:lnTo>
                  <a:lnTo>
                    <a:pt x="6703028" y="87535"/>
                  </a:lnTo>
                  <a:lnTo>
                    <a:pt x="6657308" y="97060"/>
                  </a:lnTo>
                  <a:lnTo>
                    <a:pt x="6611684" y="106585"/>
                  </a:lnTo>
                  <a:lnTo>
                    <a:pt x="6566059" y="116205"/>
                  </a:lnTo>
                  <a:lnTo>
                    <a:pt x="6520530" y="125730"/>
                  </a:lnTo>
                  <a:lnTo>
                    <a:pt x="6475095" y="135350"/>
                  </a:lnTo>
                  <a:lnTo>
                    <a:pt x="6429661" y="145066"/>
                  </a:lnTo>
                  <a:lnTo>
                    <a:pt x="6384322" y="154781"/>
                  </a:lnTo>
                  <a:lnTo>
                    <a:pt x="6339078" y="164497"/>
                  </a:lnTo>
                  <a:lnTo>
                    <a:pt x="6293929" y="174308"/>
                  </a:lnTo>
                  <a:lnTo>
                    <a:pt x="6248876" y="184213"/>
                  </a:lnTo>
                  <a:lnTo>
                    <a:pt x="6203823" y="194215"/>
                  </a:lnTo>
                  <a:lnTo>
                    <a:pt x="6158865" y="204311"/>
                  </a:lnTo>
                  <a:lnTo>
                    <a:pt x="6113907" y="214503"/>
                  </a:lnTo>
                  <a:lnTo>
                    <a:pt x="6069044" y="224790"/>
                  </a:lnTo>
                  <a:lnTo>
                    <a:pt x="6024277" y="235172"/>
                  </a:lnTo>
                  <a:lnTo>
                    <a:pt x="5979604" y="245745"/>
                  </a:lnTo>
                  <a:lnTo>
                    <a:pt x="5935028" y="256413"/>
                  </a:lnTo>
                  <a:lnTo>
                    <a:pt x="5890451" y="267271"/>
                  </a:lnTo>
                  <a:lnTo>
                    <a:pt x="5845969" y="278225"/>
                  </a:lnTo>
                  <a:lnTo>
                    <a:pt x="5801487" y="289369"/>
                  </a:lnTo>
                  <a:lnTo>
                    <a:pt x="5757196" y="300704"/>
                  </a:lnTo>
                  <a:lnTo>
                    <a:pt x="5712904" y="312134"/>
                  </a:lnTo>
                  <a:lnTo>
                    <a:pt x="5668709" y="323850"/>
                  </a:lnTo>
                  <a:lnTo>
                    <a:pt x="5624513" y="335661"/>
                  </a:lnTo>
                  <a:lnTo>
                    <a:pt x="5580507" y="347758"/>
                  </a:lnTo>
                  <a:lnTo>
                    <a:pt x="5536407" y="360045"/>
                  </a:lnTo>
                  <a:lnTo>
                    <a:pt x="5492496" y="372523"/>
                  </a:lnTo>
                  <a:lnTo>
                    <a:pt x="5448586" y="385191"/>
                  </a:lnTo>
                  <a:lnTo>
                    <a:pt x="5404771" y="398145"/>
                  </a:lnTo>
                  <a:lnTo>
                    <a:pt x="5361051" y="411385"/>
                  </a:lnTo>
                  <a:lnTo>
                    <a:pt x="5317332" y="424815"/>
                  </a:lnTo>
                  <a:lnTo>
                    <a:pt x="5273707" y="438531"/>
                  </a:lnTo>
                  <a:lnTo>
                    <a:pt x="5230178" y="452438"/>
                  </a:lnTo>
                  <a:lnTo>
                    <a:pt x="5186648" y="466630"/>
                  </a:lnTo>
                  <a:lnTo>
                    <a:pt x="5143214" y="481108"/>
                  </a:lnTo>
                  <a:lnTo>
                    <a:pt x="5099876" y="495871"/>
                  </a:lnTo>
                  <a:lnTo>
                    <a:pt x="5056632" y="511016"/>
                  </a:lnTo>
                  <a:lnTo>
                    <a:pt x="5013388" y="526351"/>
                  </a:lnTo>
                  <a:lnTo>
                    <a:pt x="4970241" y="541972"/>
                  </a:lnTo>
                  <a:lnTo>
                    <a:pt x="4927092" y="557975"/>
                  </a:lnTo>
                  <a:lnTo>
                    <a:pt x="4884039" y="574262"/>
                  </a:lnTo>
                  <a:lnTo>
                    <a:pt x="4841082" y="590836"/>
                  </a:lnTo>
                  <a:lnTo>
                    <a:pt x="4798219" y="607790"/>
                  </a:lnTo>
                  <a:lnTo>
                    <a:pt x="4755357" y="625030"/>
                  </a:lnTo>
                  <a:lnTo>
                    <a:pt x="4712589" y="642652"/>
                  </a:lnTo>
                  <a:lnTo>
                    <a:pt x="4669917" y="660654"/>
                  </a:lnTo>
                  <a:lnTo>
                    <a:pt x="4627245" y="678942"/>
                  </a:lnTo>
                  <a:lnTo>
                    <a:pt x="4584668" y="697611"/>
                  </a:lnTo>
                  <a:lnTo>
                    <a:pt x="4542092" y="716661"/>
                  </a:lnTo>
                  <a:lnTo>
                    <a:pt x="4499706" y="736092"/>
                  </a:lnTo>
                  <a:lnTo>
                    <a:pt x="4457224" y="755809"/>
                  </a:lnTo>
                  <a:lnTo>
                    <a:pt x="4414933" y="776002"/>
                  </a:lnTo>
                  <a:lnTo>
                    <a:pt x="4372642" y="796480"/>
                  </a:lnTo>
                  <a:lnTo>
                    <a:pt x="4330446" y="815626"/>
                  </a:lnTo>
                  <a:lnTo>
                    <a:pt x="4288250" y="833152"/>
                  </a:lnTo>
                  <a:lnTo>
                    <a:pt x="4246245" y="849154"/>
                  </a:lnTo>
                  <a:lnTo>
                    <a:pt x="4204145" y="863632"/>
                  </a:lnTo>
                  <a:lnTo>
                    <a:pt x="4162234" y="876776"/>
                  </a:lnTo>
                  <a:lnTo>
                    <a:pt x="4120325" y="888492"/>
                  </a:lnTo>
                  <a:lnTo>
                    <a:pt x="4078415" y="898874"/>
                  </a:lnTo>
                  <a:lnTo>
                    <a:pt x="4036695" y="908113"/>
                  </a:lnTo>
                  <a:lnTo>
                    <a:pt x="3994976" y="916210"/>
                  </a:lnTo>
                  <a:lnTo>
                    <a:pt x="3953256" y="923163"/>
                  </a:lnTo>
                  <a:lnTo>
                    <a:pt x="3911727" y="929068"/>
                  </a:lnTo>
                  <a:lnTo>
                    <a:pt x="3870198" y="933926"/>
                  </a:lnTo>
                  <a:lnTo>
                    <a:pt x="3828669" y="937927"/>
                  </a:lnTo>
                  <a:lnTo>
                    <a:pt x="3787235" y="941070"/>
                  </a:lnTo>
                  <a:lnTo>
                    <a:pt x="3745897" y="943356"/>
                  </a:lnTo>
                  <a:lnTo>
                    <a:pt x="3704654" y="944880"/>
                  </a:lnTo>
                  <a:lnTo>
                    <a:pt x="3663410" y="945737"/>
                  </a:lnTo>
                  <a:lnTo>
                    <a:pt x="3622167" y="945928"/>
                  </a:lnTo>
                  <a:lnTo>
                    <a:pt x="3581114" y="945547"/>
                  </a:lnTo>
                  <a:lnTo>
                    <a:pt x="3540062" y="944499"/>
                  </a:lnTo>
                  <a:lnTo>
                    <a:pt x="3499009" y="943070"/>
                  </a:lnTo>
                  <a:lnTo>
                    <a:pt x="3458147" y="941165"/>
                  </a:lnTo>
                  <a:lnTo>
                    <a:pt x="3417284" y="938784"/>
                  </a:lnTo>
                  <a:lnTo>
                    <a:pt x="3376422" y="936117"/>
                  </a:lnTo>
                  <a:lnTo>
                    <a:pt x="3335655" y="933069"/>
                  </a:lnTo>
                  <a:lnTo>
                    <a:pt x="3294983" y="929830"/>
                  </a:lnTo>
                  <a:lnTo>
                    <a:pt x="3254407" y="926306"/>
                  </a:lnTo>
                  <a:lnTo>
                    <a:pt x="3213830" y="922592"/>
                  </a:lnTo>
                  <a:lnTo>
                    <a:pt x="3173254" y="918781"/>
                  </a:lnTo>
                  <a:lnTo>
                    <a:pt x="3132868" y="914781"/>
                  </a:lnTo>
                  <a:lnTo>
                    <a:pt x="3092482" y="910780"/>
                  </a:lnTo>
                  <a:lnTo>
                    <a:pt x="3052096" y="906780"/>
                  </a:lnTo>
                  <a:lnTo>
                    <a:pt x="3011805" y="902780"/>
                  </a:lnTo>
                  <a:lnTo>
                    <a:pt x="2971609" y="898779"/>
                  </a:lnTo>
                  <a:lnTo>
                    <a:pt x="2931509" y="894969"/>
                  </a:lnTo>
                  <a:lnTo>
                    <a:pt x="2891409" y="891254"/>
                  </a:lnTo>
                  <a:lnTo>
                    <a:pt x="2851309" y="887635"/>
                  </a:lnTo>
                  <a:lnTo>
                    <a:pt x="2811399" y="884206"/>
                  </a:lnTo>
                  <a:lnTo>
                    <a:pt x="2771489" y="881063"/>
                  </a:lnTo>
                  <a:lnTo>
                    <a:pt x="2731580" y="878110"/>
                  </a:lnTo>
                  <a:lnTo>
                    <a:pt x="2691765" y="875443"/>
                  </a:lnTo>
                  <a:lnTo>
                    <a:pt x="2652046" y="873157"/>
                  </a:lnTo>
                  <a:lnTo>
                    <a:pt x="2612327" y="871156"/>
                  </a:lnTo>
                  <a:lnTo>
                    <a:pt x="2572703" y="869442"/>
                  </a:lnTo>
                  <a:lnTo>
                    <a:pt x="2533174" y="868204"/>
                  </a:lnTo>
                  <a:lnTo>
                    <a:pt x="2493645" y="867442"/>
                  </a:lnTo>
                  <a:lnTo>
                    <a:pt x="2454212" y="867061"/>
                  </a:lnTo>
                  <a:lnTo>
                    <a:pt x="2414778" y="867156"/>
                  </a:lnTo>
                  <a:lnTo>
                    <a:pt x="2375440" y="867727"/>
                  </a:lnTo>
                  <a:lnTo>
                    <a:pt x="2336102" y="868775"/>
                  </a:lnTo>
                  <a:lnTo>
                    <a:pt x="2296859" y="870394"/>
                  </a:lnTo>
                  <a:lnTo>
                    <a:pt x="2257711" y="872585"/>
                  </a:lnTo>
                  <a:lnTo>
                    <a:pt x="2218563" y="875347"/>
                  </a:lnTo>
                  <a:lnTo>
                    <a:pt x="2179511" y="878681"/>
                  </a:lnTo>
                  <a:lnTo>
                    <a:pt x="2140553" y="882682"/>
                  </a:lnTo>
                  <a:lnTo>
                    <a:pt x="2101596" y="887254"/>
                  </a:lnTo>
                  <a:lnTo>
                    <a:pt x="2062639" y="892397"/>
                  </a:lnTo>
                  <a:lnTo>
                    <a:pt x="2023777" y="898303"/>
                  </a:lnTo>
                  <a:lnTo>
                    <a:pt x="1985010" y="904780"/>
                  </a:lnTo>
                  <a:lnTo>
                    <a:pt x="1946339" y="912019"/>
                  </a:lnTo>
                  <a:lnTo>
                    <a:pt x="1907572" y="919925"/>
                  </a:lnTo>
                  <a:lnTo>
                    <a:pt x="1868996" y="928497"/>
                  </a:lnTo>
                  <a:lnTo>
                    <a:pt x="1830419" y="937831"/>
                  </a:lnTo>
                  <a:lnTo>
                    <a:pt x="1791843" y="947928"/>
                  </a:lnTo>
                  <a:lnTo>
                    <a:pt x="1753457" y="958691"/>
                  </a:lnTo>
                  <a:lnTo>
                    <a:pt x="1714976" y="970217"/>
                  </a:lnTo>
                  <a:lnTo>
                    <a:pt x="1676591" y="982504"/>
                  </a:lnTo>
                  <a:lnTo>
                    <a:pt x="1638300" y="995458"/>
                  </a:lnTo>
                  <a:lnTo>
                    <a:pt x="1600105" y="1009269"/>
                  </a:lnTo>
                  <a:lnTo>
                    <a:pt x="1561910" y="1023842"/>
                  </a:lnTo>
                  <a:lnTo>
                    <a:pt x="1523714" y="1039082"/>
                  </a:lnTo>
                  <a:lnTo>
                    <a:pt x="1485614" y="1055180"/>
                  </a:lnTo>
                  <a:lnTo>
                    <a:pt x="1447610" y="1072039"/>
                  </a:lnTo>
                  <a:lnTo>
                    <a:pt x="1409605" y="1089660"/>
                  </a:lnTo>
                  <a:lnTo>
                    <a:pt x="1371600" y="1108043"/>
                  </a:lnTo>
                  <a:lnTo>
                    <a:pt x="1333691" y="1127189"/>
                  </a:lnTo>
                  <a:lnTo>
                    <a:pt x="1295876" y="1147191"/>
                  </a:lnTo>
                  <a:lnTo>
                    <a:pt x="1258062" y="1167860"/>
                  </a:lnTo>
                  <a:lnTo>
                    <a:pt x="1220343" y="1189292"/>
                  </a:lnTo>
                  <a:lnTo>
                    <a:pt x="1182624" y="1211580"/>
                  </a:lnTo>
                  <a:lnTo>
                    <a:pt x="1145000" y="1234535"/>
                  </a:lnTo>
                  <a:lnTo>
                    <a:pt x="1107472" y="1258252"/>
                  </a:lnTo>
                  <a:lnTo>
                    <a:pt x="1069943" y="1282732"/>
                  </a:lnTo>
                  <a:lnTo>
                    <a:pt x="1032415" y="1307973"/>
                  </a:lnTo>
                  <a:lnTo>
                    <a:pt x="994981" y="1333881"/>
                  </a:lnTo>
                  <a:lnTo>
                    <a:pt x="957548" y="1360551"/>
                  </a:lnTo>
                  <a:lnTo>
                    <a:pt x="920210" y="1387983"/>
                  </a:lnTo>
                  <a:lnTo>
                    <a:pt x="882968" y="1416082"/>
                  </a:lnTo>
                  <a:lnTo>
                    <a:pt x="845725" y="1444847"/>
                  </a:lnTo>
                  <a:lnTo>
                    <a:pt x="808482" y="1474279"/>
                  </a:lnTo>
                  <a:lnTo>
                    <a:pt x="771430" y="1504378"/>
                  </a:lnTo>
                  <a:lnTo>
                    <a:pt x="734282" y="1535144"/>
                  </a:lnTo>
                  <a:lnTo>
                    <a:pt x="697230" y="1566577"/>
                  </a:lnTo>
                  <a:lnTo>
                    <a:pt x="660273" y="1598581"/>
                  </a:lnTo>
                  <a:lnTo>
                    <a:pt x="623316" y="1631252"/>
                  </a:lnTo>
                  <a:lnTo>
                    <a:pt x="586359" y="1664494"/>
                  </a:lnTo>
                  <a:lnTo>
                    <a:pt x="549593" y="1698212"/>
                  </a:lnTo>
                  <a:lnTo>
                    <a:pt x="512731" y="1732598"/>
                  </a:lnTo>
                  <a:lnTo>
                    <a:pt x="475964" y="1767459"/>
                  </a:lnTo>
                  <a:lnTo>
                    <a:pt x="439293" y="1802797"/>
                  </a:lnTo>
                  <a:lnTo>
                    <a:pt x="402622" y="1836801"/>
                  </a:lnTo>
                  <a:lnTo>
                    <a:pt x="366046" y="1869186"/>
                  </a:lnTo>
                  <a:lnTo>
                    <a:pt x="329470" y="1899952"/>
                  </a:lnTo>
                  <a:lnTo>
                    <a:pt x="292989" y="1928812"/>
                  </a:lnTo>
                  <a:lnTo>
                    <a:pt x="256508" y="1956054"/>
                  </a:lnTo>
                  <a:lnTo>
                    <a:pt x="220123" y="1981391"/>
                  </a:lnTo>
                  <a:lnTo>
                    <a:pt x="183833" y="2005012"/>
                  </a:lnTo>
                  <a:lnTo>
                    <a:pt x="147542" y="2026634"/>
                  </a:lnTo>
                  <a:lnTo>
                    <a:pt x="111347" y="2046542"/>
                  </a:lnTo>
                  <a:lnTo>
                    <a:pt x="75152" y="2064449"/>
                  </a:lnTo>
                  <a:lnTo>
                    <a:pt x="39053" y="2080451"/>
                  </a:lnTo>
                  <a:lnTo>
                    <a:pt x="2953" y="2094548"/>
                  </a:lnTo>
                  <a:lnTo>
                    <a:pt x="0" y="2095595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9" name="任意多边形: 形状 108"/>
            <p:cNvSpPr/>
            <p:nvPr/>
          </p:nvSpPr>
          <p:spPr>
            <a:xfrm>
              <a:off x="664019" y="1186551"/>
              <a:ext cx="7118318" cy="2141029"/>
            </a:xfrm>
            <a:custGeom>
              <a:avLst/>
              <a:gdLst>
                <a:gd name="connsiteX0" fmla="*/ 7118319 w 7118318"/>
                <a:gd name="connsiteY0" fmla="*/ 0 h 2141029"/>
                <a:gd name="connsiteX1" fmla="*/ 7103650 w 7118318"/>
                <a:gd name="connsiteY1" fmla="*/ 2762 h 2141029"/>
                <a:gd name="connsiteX2" fmla="*/ 7056692 w 7118318"/>
                <a:gd name="connsiteY2" fmla="*/ 11239 h 2141029"/>
                <a:gd name="connsiteX3" fmla="*/ 7009924 w 7118318"/>
                <a:gd name="connsiteY3" fmla="*/ 19812 h 2141029"/>
                <a:gd name="connsiteX4" fmla="*/ 6963156 w 7118318"/>
                <a:gd name="connsiteY4" fmla="*/ 28194 h 2141029"/>
                <a:gd name="connsiteX5" fmla="*/ 6916484 w 7118318"/>
                <a:gd name="connsiteY5" fmla="*/ 36576 h 2141029"/>
                <a:gd name="connsiteX6" fmla="*/ 6869811 w 7118318"/>
                <a:gd name="connsiteY6" fmla="*/ 44958 h 2141029"/>
                <a:gd name="connsiteX7" fmla="*/ 6823329 w 7118318"/>
                <a:gd name="connsiteY7" fmla="*/ 53245 h 2141029"/>
                <a:gd name="connsiteX8" fmla="*/ 6776847 w 7118318"/>
                <a:gd name="connsiteY8" fmla="*/ 61627 h 2141029"/>
                <a:gd name="connsiteX9" fmla="*/ 6730460 w 7118318"/>
                <a:gd name="connsiteY9" fmla="*/ 69913 h 2141029"/>
                <a:gd name="connsiteX10" fmla="*/ 6684169 w 7118318"/>
                <a:gd name="connsiteY10" fmla="*/ 78296 h 2141029"/>
                <a:gd name="connsiteX11" fmla="*/ 6637878 w 7118318"/>
                <a:gd name="connsiteY11" fmla="*/ 86677 h 2141029"/>
                <a:gd name="connsiteX12" fmla="*/ 6591681 w 7118318"/>
                <a:gd name="connsiteY12" fmla="*/ 95059 h 2141029"/>
                <a:gd name="connsiteX13" fmla="*/ 6545580 w 7118318"/>
                <a:gd name="connsiteY13" fmla="*/ 103442 h 2141029"/>
                <a:gd name="connsiteX14" fmla="*/ 6499479 w 7118318"/>
                <a:gd name="connsiteY14" fmla="*/ 111919 h 2141029"/>
                <a:gd name="connsiteX15" fmla="*/ 6453569 w 7118318"/>
                <a:gd name="connsiteY15" fmla="*/ 120491 h 2141029"/>
                <a:gd name="connsiteX16" fmla="*/ 6407658 w 7118318"/>
                <a:gd name="connsiteY16" fmla="*/ 129064 h 2141029"/>
                <a:gd name="connsiteX17" fmla="*/ 6361843 w 7118318"/>
                <a:gd name="connsiteY17" fmla="*/ 137827 h 2141029"/>
                <a:gd name="connsiteX18" fmla="*/ 6316123 w 7118318"/>
                <a:gd name="connsiteY18" fmla="*/ 146590 h 2141029"/>
                <a:gd name="connsiteX19" fmla="*/ 6270403 w 7118318"/>
                <a:gd name="connsiteY19" fmla="*/ 155448 h 2141029"/>
                <a:gd name="connsiteX20" fmla="*/ 6224873 w 7118318"/>
                <a:gd name="connsiteY20" fmla="*/ 164497 h 2141029"/>
                <a:gd name="connsiteX21" fmla="*/ 6179249 w 7118318"/>
                <a:gd name="connsiteY21" fmla="*/ 173546 h 2141029"/>
                <a:gd name="connsiteX22" fmla="*/ 6133814 w 7118318"/>
                <a:gd name="connsiteY22" fmla="*/ 182785 h 2141029"/>
                <a:gd name="connsiteX23" fmla="*/ 6088476 w 7118318"/>
                <a:gd name="connsiteY23" fmla="*/ 192214 h 2141029"/>
                <a:gd name="connsiteX24" fmla="*/ 6043137 w 7118318"/>
                <a:gd name="connsiteY24" fmla="*/ 201739 h 2141029"/>
                <a:gd name="connsiteX25" fmla="*/ 5997893 w 7118318"/>
                <a:gd name="connsiteY25" fmla="*/ 211455 h 2141029"/>
                <a:gd name="connsiteX26" fmla="*/ 5952649 w 7118318"/>
                <a:gd name="connsiteY26" fmla="*/ 221266 h 2141029"/>
                <a:gd name="connsiteX27" fmla="*/ 5907596 w 7118318"/>
                <a:gd name="connsiteY27" fmla="*/ 231267 h 2141029"/>
                <a:gd name="connsiteX28" fmla="*/ 5862542 w 7118318"/>
                <a:gd name="connsiteY28" fmla="*/ 241459 h 2141029"/>
                <a:gd name="connsiteX29" fmla="*/ 5817585 w 7118318"/>
                <a:gd name="connsiteY29" fmla="*/ 251936 h 2141029"/>
                <a:gd name="connsiteX30" fmla="*/ 5772626 w 7118318"/>
                <a:gd name="connsiteY30" fmla="*/ 262509 h 2141029"/>
                <a:gd name="connsiteX31" fmla="*/ 5727763 w 7118318"/>
                <a:gd name="connsiteY31" fmla="*/ 273272 h 2141029"/>
                <a:gd name="connsiteX32" fmla="*/ 5682996 w 7118318"/>
                <a:gd name="connsiteY32" fmla="*/ 284321 h 2141029"/>
                <a:gd name="connsiteX33" fmla="*/ 5638324 w 7118318"/>
                <a:gd name="connsiteY33" fmla="*/ 295561 h 2141029"/>
                <a:gd name="connsiteX34" fmla="*/ 5593747 w 7118318"/>
                <a:gd name="connsiteY34" fmla="*/ 306991 h 2141029"/>
                <a:gd name="connsiteX35" fmla="*/ 5549170 w 7118318"/>
                <a:gd name="connsiteY35" fmla="*/ 318706 h 2141029"/>
                <a:gd name="connsiteX36" fmla="*/ 5504688 w 7118318"/>
                <a:gd name="connsiteY36" fmla="*/ 330708 h 2141029"/>
                <a:gd name="connsiteX37" fmla="*/ 5460207 w 7118318"/>
                <a:gd name="connsiteY37" fmla="*/ 342900 h 2141029"/>
                <a:gd name="connsiteX38" fmla="*/ 5415915 w 7118318"/>
                <a:gd name="connsiteY38" fmla="*/ 355378 h 2141029"/>
                <a:gd name="connsiteX39" fmla="*/ 5371624 w 7118318"/>
                <a:gd name="connsiteY39" fmla="*/ 368141 h 2141029"/>
                <a:gd name="connsiteX40" fmla="*/ 5327428 w 7118318"/>
                <a:gd name="connsiteY40" fmla="*/ 381095 h 2141029"/>
                <a:gd name="connsiteX41" fmla="*/ 5283232 w 7118318"/>
                <a:gd name="connsiteY41" fmla="*/ 394430 h 2141029"/>
                <a:gd name="connsiteX42" fmla="*/ 5239131 w 7118318"/>
                <a:gd name="connsiteY42" fmla="*/ 408051 h 2141029"/>
                <a:gd name="connsiteX43" fmla="*/ 5195126 w 7118318"/>
                <a:gd name="connsiteY43" fmla="*/ 421862 h 2141029"/>
                <a:gd name="connsiteX44" fmla="*/ 5151216 w 7118318"/>
                <a:gd name="connsiteY44" fmla="*/ 436055 h 2141029"/>
                <a:gd name="connsiteX45" fmla="*/ 5107305 w 7118318"/>
                <a:gd name="connsiteY45" fmla="*/ 450628 h 2141029"/>
                <a:gd name="connsiteX46" fmla="*/ 5063490 w 7118318"/>
                <a:gd name="connsiteY46" fmla="*/ 465392 h 2141029"/>
                <a:gd name="connsiteX47" fmla="*/ 5019771 w 7118318"/>
                <a:gd name="connsiteY47" fmla="*/ 480536 h 2141029"/>
                <a:gd name="connsiteX48" fmla="*/ 4976051 w 7118318"/>
                <a:gd name="connsiteY48" fmla="*/ 496062 h 2141029"/>
                <a:gd name="connsiteX49" fmla="*/ 4932426 w 7118318"/>
                <a:gd name="connsiteY49" fmla="*/ 511873 h 2141029"/>
                <a:gd name="connsiteX50" fmla="*/ 4888897 w 7118318"/>
                <a:gd name="connsiteY50" fmla="*/ 528066 h 2141029"/>
                <a:gd name="connsiteX51" fmla="*/ 4845463 w 7118318"/>
                <a:gd name="connsiteY51" fmla="*/ 544544 h 2141029"/>
                <a:gd name="connsiteX52" fmla="*/ 4802029 w 7118318"/>
                <a:gd name="connsiteY52" fmla="*/ 561404 h 2141029"/>
                <a:gd name="connsiteX53" fmla="*/ 4758690 w 7118318"/>
                <a:gd name="connsiteY53" fmla="*/ 578644 h 2141029"/>
                <a:gd name="connsiteX54" fmla="*/ 4715351 w 7118318"/>
                <a:gd name="connsiteY54" fmla="*/ 596265 h 2141029"/>
                <a:gd name="connsiteX55" fmla="*/ 4672108 w 7118318"/>
                <a:gd name="connsiteY55" fmla="*/ 614267 h 2141029"/>
                <a:gd name="connsiteX56" fmla="*/ 4628960 w 7118318"/>
                <a:gd name="connsiteY56" fmla="*/ 632555 h 2141029"/>
                <a:gd name="connsiteX57" fmla="*/ 4585907 w 7118318"/>
                <a:gd name="connsiteY57" fmla="*/ 651319 h 2141029"/>
                <a:gd name="connsiteX58" fmla="*/ 4542854 w 7118318"/>
                <a:gd name="connsiteY58" fmla="*/ 670465 h 2141029"/>
                <a:gd name="connsiteX59" fmla="*/ 4499896 w 7118318"/>
                <a:gd name="connsiteY59" fmla="*/ 689991 h 2141029"/>
                <a:gd name="connsiteX60" fmla="*/ 4457033 w 7118318"/>
                <a:gd name="connsiteY60" fmla="*/ 709898 h 2141029"/>
                <a:gd name="connsiteX61" fmla="*/ 4414171 w 7118318"/>
                <a:gd name="connsiteY61" fmla="*/ 730282 h 2141029"/>
                <a:gd name="connsiteX62" fmla="*/ 4371404 w 7118318"/>
                <a:gd name="connsiteY62" fmla="*/ 750856 h 2141029"/>
                <a:gd name="connsiteX63" fmla="*/ 4328732 w 7118318"/>
                <a:gd name="connsiteY63" fmla="*/ 770287 h 2141029"/>
                <a:gd name="connsiteX64" fmla="*/ 4286060 w 7118318"/>
                <a:gd name="connsiteY64" fmla="*/ 788194 h 2141029"/>
                <a:gd name="connsiteX65" fmla="*/ 4243483 w 7118318"/>
                <a:gd name="connsiteY65" fmla="*/ 804577 h 2141029"/>
                <a:gd name="connsiteX66" fmla="*/ 4200906 w 7118318"/>
                <a:gd name="connsiteY66" fmla="*/ 819531 h 2141029"/>
                <a:gd name="connsiteX67" fmla="*/ 4158520 w 7118318"/>
                <a:gd name="connsiteY67" fmla="*/ 833152 h 2141029"/>
                <a:gd name="connsiteX68" fmla="*/ 4116134 w 7118318"/>
                <a:gd name="connsiteY68" fmla="*/ 845439 h 2141029"/>
                <a:gd name="connsiteX69" fmla="*/ 4073747 w 7118318"/>
                <a:gd name="connsiteY69" fmla="*/ 856488 h 2141029"/>
                <a:gd name="connsiteX70" fmla="*/ 4031456 w 7118318"/>
                <a:gd name="connsiteY70" fmla="*/ 866489 h 2141029"/>
                <a:gd name="connsiteX71" fmla="*/ 3989261 w 7118318"/>
                <a:gd name="connsiteY71" fmla="*/ 875252 h 2141029"/>
                <a:gd name="connsiteX72" fmla="*/ 3947160 w 7118318"/>
                <a:gd name="connsiteY72" fmla="*/ 883063 h 2141029"/>
                <a:gd name="connsiteX73" fmla="*/ 3905059 w 7118318"/>
                <a:gd name="connsiteY73" fmla="*/ 889826 h 2141029"/>
                <a:gd name="connsiteX74" fmla="*/ 3863054 w 7118318"/>
                <a:gd name="connsiteY74" fmla="*/ 895636 h 2141029"/>
                <a:gd name="connsiteX75" fmla="*/ 3821049 w 7118318"/>
                <a:gd name="connsiteY75" fmla="*/ 900589 h 2141029"/>
                <a:gd name="connsiteX76" fmla="*/ 3779234 w 7118318"/>
                <a:gd name="connsiteY76" fmla="*/ 904684 h 2141029"/>
                <a:gd name="connsiteX77" fmla="*/ 3737324 w 7118318"/>
                <a:gd name="connsiteY77" fmla="*/ 908113 h 2141029"/>
                <a:gd name="connsiteX78" fmla="*/ 3695605 w 7118318"/>
                <a:gd name="connsiteY78" fmla="*/ 910780 h 2141029"/>
                <a:gd name="connsiteX79" fmla="*/ 3653885 w 7118318"/>
                <a:gd name="connsiteY79" fmla="*/ 912781 h 2141029"/>
                <a:gd name="connsiteX80" fmla="*/ 3612261 w 7118318"/>
                <a:gd name="connsiteY80" fmla="*/ 914114 h 2141029"/>
                <a:gd name="connsiteX81" fmla="*/ 3570637 w 7118318"/>
                <a:gd name="connsiteY81" fmla="*/ 914876 h 2141029"/>
                <a:gd name="connsiteX82" fmla="*/ 3529108 w 7118318"/>
                <a:gd name="connsiteY82" fmla="*/ 915257 h 2141029"/>
                <a:gd name="connsiteX83" fmla="*/ 3487674 w 7118318"/>
                <a:gd name="connsiteY83" fmla="*/ 915067 h 2141029"/>
                <a:gd name="connsiteX84" fmla="*/ 3446240 w 7118318"/>
                <a:gd name="connsiteY84" fmla="*/ 914495 h 2141029"/>
                <a:gd name="connsiteX85" fmla="*/ 3404997 w 7118318"/>
                <a:gd name="connsiteY85" fmla="*/ 913543 h 2141029"/>
                <a:gd name="connsiteX86" fmla="*/ 3363659 w 7118318"/>
                <a:gd name="connsiteY86" fmla="*/ 912209 h 2141029"/>
                <a:gd name="connsiteX87" fmla="*/ 3322511 w 7118318"/>
                <a:gd name="connsiteY87" fmla="*/ 910590 h 2141029"/>
                <a:gd name="connsiteX88" fmla="*/ 3281363 w 7118318"/>
                <a:gd name="connsiteY88" fmla="*/ 908780 h 2141029"/>
                <a:gd name="connsiteX89" fmla="*/ 3240215 w 7118318"/>
                <a:gd name="connsiteY89" fmla="*/ 906780 h 2141029"/>
                <a:gd name="connsiteX90" fmla="*/ 3199162 w 7118318"/>
                <a:gd name="connsiteY90" fmla="*/ 904589 h 2141029"/>
                <a:gd name="connsiteX91" fmla="*/ 3158204 w 7118318"/>
                <a:gd name="connsiteY91" fmla="*/ 902303 h 2141029"/>
                <a:gd name="connsiteX92" fmla="*/ 3117342 w 7118318"/>
                <a:gd name="connsiteY92" fmla="*/ 899922 h 2141029"/>
                <a:gd name="connsiteX93" fmla="*/ 3076480 w 7118318"/>
                <a:gd name="connsiteY93" fmla="*/ 897541 h 2141029"/>
                <a:gd name="connsiteX94" fmla="*/ 3035713 w 7118318"/>
                <a:gd name="connsiteY94" fmla="*/ 895159 h 2141029"/>
                <a:gd name="connsiteX95" fmla="*/ 2994946 w 7118318"/>
                <a:gd name="connsiteY95" fmla="*/ 892778 h 2141029"/>
                <a:gd name="connsiteX96" fmla="*/ 2954274 w 7118318"/>
                <a:gd name="connsiteY96" fmla="*/ 890397 h 2141029"/>
                <a:gd name="connsiteX97" fmla="*/ 2913698 w 7118318"/>
                <a:gd name="connsiteY97" fmla="*/ 888206 h 2141029"/>
                <a:gd name="connsiteX98" fmla="*/ 2873121 w 7118318"/>
                <a:gd name="connsiteY98" fmla="*/ 886111 h 2141029"/>
                <a:gd name="connsiteX99" fmla="*/ 2832640 w 7118318"/>
                <a:gd name="connsiteY99" fmla="*/ 884206 h 2141029"/>
                <a:gd name="connsiteX100" fmla="*/ 2792254 w 7118318"/>
                <a:gd name="connsiteY100" fmla="*/ 882491 h 2141029"/>
                <a:gd name="connsiteX101" fmla="*/ 2751868 w 7118318"/>
                <a:gd name="connsiteY101" fmla="*/ 881063 h 2141029"/>
                <a:gd name="connsiteX102" fmla="*/ 2711577 w 7118318"/>
                <a:gd name="connsiteY102" fmla="*/ 879824 h 2141029"/>
                <a:gd name="connsiteX103" fmla="*/ 2671382 w 7118318"/>
                <a:gd name="connsiteY103" fmla="*/ 878872 h 2141029"/>
                <a:gd name="connsiteX104" fmla="*/ 2631186 w 7118318"/>
                <a:gd name="connsiteY104" fmla="*/ 878205 h 2141029"/>
                <a:gd name="connsiteX105" fmla="*/ 2590991 w 7118318"/>
                <a:gd name="connsiteY105" fmla="*/ 877919 h 2141029"/>
                <a:gd name="connsiteX106" fmla="*/ 2550986 w 7118318"/>
                <a:gd name="connsiteY106" fmla="*/ 878014 h 2141029"/>
                <a:gd name="connsiteX107" fmla="*/ 2510981 w 7118318"/>
                <a:gd name="connsiteY107" fmla="*/ 878491 h 2141029"/>
                <a:gd name="connsiteX108" fmla="*/ 2470976 w 7118318"/>
                <a:gd name="connsiteY108" fmla="*/ 879443 h 2141029"/>
                <a:gd name="connsiteX109" fmla="*/ 2431066 w 7118318"/>
                <a:gd name="connsiteY109" fmla="*/ 880777 h 2141029"/>
                <a:gd name="connsiteX110" fmla="*/ 2391251 w 7118318"/>
                <a:gd name="connsiteY110" fmla="*/ 882587 h 2141029"/>
                <a:gd name="connsiteX111" fmla="*/ 2351437 w 7118318"/>
                <a:gd name="connsiteY111" fmla="*/ 884872 h 2141029"/>
                <a:gd name="connsiteX112" fmla="*/ 2311718 w 7118318"/>
                <a:gd name="connsiteY112" fmla="*/ 887635 h 2141029"/>
                <a:gd name="connsiteX113" fmla="*/ 2272094 w 7118318"/>
                <a:gd name="connsiteY113" fmla="*/ 890968 h 2141029"/>
                <a:gd name="connsiteX114" fmla="*/ 2232470 w 7118318"/>
                <a:gd name="connsiteY114" fmla="*/ 894874 h 2141029"/>
                <a:gd name="connsiteX115" fmla="*/ 2192941 w 7118318"/>
                <a:gd name="connsiteY115" fmla="*/ 899255 h 2141029"/>
                <a:gd name="connsiteX116" fmla="*/ 2153412 w 7118318"/>
                <a:gd name="connsiteY116" fmla="*/ 904304 h 2141029"/>
                <a:gd name="connsiteX117" fmla="*/ 2113979 w 7118318"/>
                <a:gd name="connsiteY117" fmla="*/ 909828 h 2141029"/>
                <a:gd name="connsiteX118" fmla="*/ 2074640 w 7118318"/>
                <a:gd name="connsiteY118" fmla="*/ 916114 h 2141029"/>
                <a:gd name="connsiteX119" fmla="*/ 2035302 w 7118318"/>
                <a:gd name="connsiteY119" fmla="*/ 922877 h 2141029"/>
                <a:gd name="connsiteX120" fmla="*/ 1996059 w 7118318"/>
                <a:gd name="connsiteY120" fmla="*/ 930402 h 2141029"/>
                <a:gd name="connsiteX121" fmla="*/ 1956816 w 7118318"/>
                <a:gd name="connsiteY121" fmla="*/ 938498 h 2141029"/>
                <a:gd name="connsiteX122" fmla="*/ 1917668 w 7118318"/>
                <a:gd name="connsiteY122" fmla="*/ 947261 h 2141029"/>
                <a:gd name="connsiteX123" fmla="*/ 1878521 w 7118318"/>
                <a:gd name="connsiteY123" fmla="*/ 956691 h 2141029"/>
                <a:gd name="connsiteX124" fmla="*/ 1839468 w 7118318"/>
                <a:gd name="connsiteY124" fmla="*/ 966883 h 2141029"/>
                <a:gd name="connsiteX125" fmla="*/ 1800511 w 7118318"/>
                <a:gd name="connsiteY125" fmla="*/ 977741 h 2141029"/>
                <a:gd name="connsiteX126" fmla="*/ 1761554 w 7118318"/>
                <a:gd name="connsiteY126" fmla="*/ 989267 h 2141029"/>
                <a:gd name="connsiteX127" fmla="*/ 1722692 w 7118318"/>
                <a:gd name="connsiteY127" fmla="*/ 1001459 h 2141029"/>
                <a:gd name="connsiteX128" fmla="*/ 1683830 w 7118318"/>
                <a:gd name="connsiteY128" fmla="*/ 1014413 h 2141029"/>
                <a:gd name="connsiteX129" fmla="*/ 1645063 w 7118318"/>
                <a:gd name="connsiteY129" fmla="*/ 1028129 h 2141029"/>
                <a:gd name="connsiteX130" fmla="*/ 1606391 w 7118318"/>
                <a:gd name="connsiteY130" fmla="*/ 1042511 h 2141029"/>
                <a:gd name="connsiteX131" fmla="*/ 1567720 w 7118318"/>
                <a:gd name="connsiteY131" fmla="*/ 1057561 h 2141029"/>
                <a:gd name="connsiteX132" fmla="*/ 1529048 w 7118318"/>
                <a:gd name="connsiteY132" fmla="*/ 1073468 h 2141029"/>
                <a:gd name="connsiteX133" fmla="*/ 1490567 w 7118318"/>
                <a:gd name="connsiteY133" fmla="*/ 1090041 h 2141029"/>
                <a:gd name="connsiteX134" fmla="*/ 1451991 w 7118318"/>
                <a:gd name="connsiteY134" fmla="*/ 1107377 h 2141029"/>
                <a:gd name="connsiteX135" fmla="*/ 1413605 w 7118318"/>
                <a:gd name="connsiteY135" fmla="*/ 1125474 h 2141029"/>
                <a:gd name="connsiteX136" fmla="*/ 1375124 w 7118318"/>
                <a:gd name="connsiteY136" fmla="*/ 1144238 h 2141029"/>
                <a:gd name="connsiteX137" fmla="*/ 1336834 w 7118318"/>
                <a:gd name="connsiteY137" fmla="*/ 1163764 h 2141029"/>
                <a:gd name="connsiteX138" fmla="*/ 1298543 w 7118318"/>
                <a:gd name="connsiteY138" fmla="*/ 1184053 h 2141029"/>
                <a:gd name="connsiteX139" fmla="*/ 1260253 w 7118318"/>
                <a:gd name="connsiteY139" fmla="*/ 1205103 h 2141029"/>
                <a:gd name="connsiteX140" fmla="*/ 1222057 w 7118318"/>
                <a:gd name="connsiteY140" fmla="*/ 1226820 h 2141029"/>
                <a:gd name="connsiteX141" fmla="*/ 1183958 w 7118318"/>
                <a:gd name="connsiteY141" fmla="*/ 1249204 h 2141029"/>
                <a:gd name="connsiteX142" fmla="*/ 1145858 w 7118318"/>
                <a:gd name="connsiteY142" fmla="*/ 1272445 h 2141029"/>
                <a:gd name="connsiteX143" fmla="*/ 1107853 w 7118318"/>
                <a:gd name="connsiteY143" fmla="*/ 1296353 h 2141029"/>
                <a:gd name="connsiteX144" fmla="*/ 1069848 w 7118318"/>
                <a:gd name="connsiteY144" fmla="*/ 1320927 h 2141029"/>
                <a:gd name="connsiteX145" fmla="*/ 1031939 w 7118318"/>
                <a:gd name="connsiteY145" fmla="*/ 1346264 h 2141029"/>
                <a:gd name="connsiteX146" fmla="*/ 994029 w 7118318"/>
                <a:gd name="connsiteY146" fmla="*/ 1372172 h 2141029"/>
                <a:gd name="connsiteX147" fmla="*/ 956215 w 7118318"/>
                <a:gd name="connsiteY147" fmla="*/ 1398937 h 2141029"/>
                <a:gd name="connsiteX148" fmla="*/ 918401 w 7118318"/>
                <a:gd name="connsiteY148" fmla="*/ 1426273 h 2141029"/>
                <a:gd name="connsiteX149" fmla="*/ 880681 w 7118318"/>
                <a:gd name="connsiteY149" fmla="*/ 1454277 h 2141029"/>
                <a:gd name="connsiteX150" fmla="*/ 843058 w 7118318"/>
                <a:gd name="connsiteY150" fmla="*/ 1482947 h 2141029"/>
                <a:gd name="connsiteX151" fmla="*/ 805339 w 7118318"/>
                <a:gd name="connsiteY151" fmla="*/ 1512284 h 2141029"/>
                <a:gd name="connsiteX152" fmla="*/ 767810 w 7118318"/>
                <a:gd name="connsiteY152" fmla="*/ 1542193 h 2141029"/>
                <a:gd name="connsiteX153" fmla="*/ 730282 w 7118318"/>
                <a:gd name="connsiteY153" fmla="*/ 1572673 h 2141029"/>
                <a:gd name="connsiteX154" fmla="*/ 692849 w 7118318"/>
                <a:gd name="connsiteY154" fmla="*/ 1603915 h 2141029"/>
                <a:gd name="connsiteX155" fmla="*/ 655415 w 7118318"/>
                <a:gd name="connsiteY155" fmla="*/ 1635633 h 2141029"/>
                <a:gd name="connsiteX156" fmla="*/ 617982 w 7118318"/>
                <a:gd name="connsiteY156" fmla="*/ 1667923 h 2141029"/>
                <a:gd name="connsiteX157" fmla="*/ 580644 w 7118318"/>
                <a:gd name="connsiteY157" fmla="*/ 1700784 h 2141029"/>
                <a:gd name="connsiteX158" fmla="*/ 543401 w 7118318"/>
                <a:gd name="connsiteY158" fmla="*/ 1734122 h 2141029"/>
                <a:gd name="connsiteX159" fmla="*/ 506159 w 7118318"/>
                <a:gd name="connsiteY159" fmla="*/ 1768031 h 2141029"/>
                <a:gd name="connsiteX160" fmla="*/ 469011 w 7118318"/>
                <a:gd name="connsiteY160" fmla="*/ 1802416 h 2141029"/>
                <a:gd name="connsiteX161" fmla="*/ 431864 w 7118318"/>
                <a:gd name="connsiteY161" fmla="*/ 1837373 h 2141029"/>
                <a:gd name="connsiteX162" fmla="*/ 394811 w 7118318"/>
                <a:gd name="connsiteY162" fmla="*/ 1872520 h 2141029"/>
                <a:gd name="connsiteX163" fmla="*/ 357759 w 7118318"/>
                <a:gd name="connsiteY163" fmla="*/ 1906429 h 2141029"/>
                <a:gd name="connsiteX164" fmla="*/ 320802 w 7118318"/>
                <a:gd name="connsiteY164" fmla="*/ 1938623 h 2141029"/>
                <a:gd name="connsiteX165" fmla="*/ 283845 w 7118318"/>
                <a:gd name="connsiteY165" fmla="*/ 1969008 h 2141029"/>
                <a:gd name="connsiteX166" fmla="*/ 246983 w 7118318"/>
                <a:gd name="connsiteY166" fmla="*/ 1997583 h 2141029"/>
                <a:gd name="connsiteX167" fmla="*/ 210217 w 7118318"/>
                <a:gd name="connsiteY167" fmla="*/ 2024348 h 2141029"/>
                <a:gd name="connsiteX168" fmla="*/ 173450 w 7118318"/>
                <a:gd name="connsiteY168" fmla="*/ 2049304 h 2141029"/>
                <a:gd name="connsiteX169" fmla="*/ 136684 w 7118318"/>
                <a:gd name="connsiteY169" fmla="*/ 2072259 h 2141029"/>
                <a:gd name="connsiteX170" fmla="*/ 100108 w 7118318"/>
                <a:gd name="connsiteY170" fmla="*/ 2093405 h 2141029"/>
                <a:gd name="connsiteX171" fmla="*/ 63532 w 7118318"/>
                <a:gd name="connsiteY171" fmla="*/ 2112550 h 2141029"/>
                <a:gd name="connsiteX172" fmla="*/ 26956 w 7118318"/>
                <a:gd name="connsiteY172" fmla="*/ 2129790 h 2141029"/>
                <a:gd name="connsiteX173" fmla="*/ 0 w 7118318"/>
                <a:gd name="connsiteY173" fmla="*/ 2141030 h 214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7118318" h="2141029">
                  <a:moveTo>
                    <a:pt x="7118319" y="0"/>
                  </a:moveTo>
                  <a:lnTo>
                    <a:pt x="7103650" y="2762"/>
                  </a:lnTo>
                  <a:lnTo>
                    <a:pt x="7056692" y="11239"/>
                  </a:lnTo>
                  <a:lnTo>
                    <a:pt x="7009924" y="19812"/>
                  </a:lnTo>
                  <a:lnTo>
                    <a:pt x="6963156" y="28194"/>
                  </a:lnTo>
                  <a:lnTo>
                    <a:pt x="6916484" y="36576"/>
                  </a:lnTo>
                  <a:lnTo>
                    <a:pt x="6869811" y="44958"/>
                  </a:lnTo>
                  <a:lnTo>
                    <a:pt x="6823329" y="53245"/>
                  </a:lnTo>
                  <a:lnTo>
                    <a:pt x="6776847" y="61627"/>
                  </a:lnTo>
                  <a:lnTo>
                    <a:pt x="6730460" y="69913"/>
                  </a:lnTo>
                  <a:lnTo>
                    <a:pt x="6684169" y="78296"/>
                  </a:lnTo>
                  <a:lnTo>
                    <a:pt x="6637878" y="86677"/>
                  </a:lnTo>
                  <a:lnTo>
                    <a:pt x="6591681" y="95059"/>
                  </a:lnTo>
                  <a:lnTo>
                    <a:pt x="6545580" y="103442"/>
                  </a:lnTo>
                  <a:lnTo>
                    <a:pt x="6499479" y="111919"/>
                  </a:lnTo>
                  <a:lnTo>
                    <a:pt x="6453569" y="120491"/>
                  </a:lnTo>
                  <a:lnTo>
                    <a:pt x="6407658" y="129064"/>
                  </a:lnTo>
                  <a:lnTo>
                    <a:pt x="6361843" y="137827"/>
                  </a:lnTo>
                  <a:lnTo>
                    <a:pt x="6316123" y="146590"/>
                  </a:lnTo>
                  <a:lnTo>
                    <a:pt x="6270403" y="155448"/>
                  </a:lnTo>
                  <a:lnTo>
                    <a:pt x="6224873" y="164497"/>
                  </a:lnTo>
                  <a:lnTo>
                    <a:pt x="6179249" y="173546"/>
                  </a:lnTo>
                  <a:lnTo>
                    <a:pt x="6133814" y="182785"/>
                  </a:lnTo>
                  <a:lnTo>
                    <a:pt x="6088476" y="192214"/>
                  </a:lnTo>
                  <a:lnTo>
                    <a:pt x="6043137" y="201739"/>
                  </a:lnTo>
                  <a:lnTo>
                    <a:pt x="5997893" y="211455"/>
                  </a:lnTo>
                  <a:lnTo>
                    <a:pt x="5952649" y="221266"/>
                  </a:lnTo>
                  <a:lnTo>
                    <a:pt x="5907596" y="231267"/>
                  </a:lnTo>
                  <a:lnTo>
                    <a:pt x="5862542" y="241459"/>
                  </a:lnTo>
                  <a:lnTo>
                    <a:pt x="5817585" y="251936"/>
                  </a:lnTo>
                  <a:lnTo>
                    <a:pt x="5772626" y="262509"/>
                  </a:lnTo>
                  <a:lnTo>
                    <a:pt x="5727763" y="273272"/>
                  </a:lnTo>
                  <a:lnTo>
                    <a:pt x="5682996" y="284321"/>
                  </a:lnTo>
                  <a:lnTo>
                    <a:pt x="5638324" y="295561"/>
                  </a:lnTo>
                  <a:lnTo>
                    <a:pt x="5593747" y="306991"/>
                  </a:lnTo>
                  <a:lnTo>
                    <a:pt x="5549170" y="318706"/>
                  </a:lnTo>
                  <a:lnTo>
                    <a:pt x="5504688" y="330708"/>
                  </a:lnTo>
                  <a:lnTo>
                    <a:pt x="5460207" y="342900"/>
                  </a:lnTo>
                  <a:lnTo>
                    <a:pt x="5415915" y="355378"/>
                  </a:lnTo>
                  <a:lnTo>
                    <a:pt x="5371624" y="368141"/>
                  </a:lnTo>
                  <a:lnTo>
                    <a:pt x="5327428" y="381095"/>
                  </a:lnTo>
                  <a:lnTo>
                    <a:pt x="5283232" y="394430"/>
                  </a:lnTo>
                  <a:lnTo>
                    <a:pt x="5239131" y="408051"/>
                  </a:lnTo>
                  <a:lnTo>
                    <a:pt x="5195126" y="421862"/>
                  </a:lnTo>
                  <a:lnTo>
                    <a:pt x="5151216" y="436055"/>
                  </a:lnTo>
                  <a:lnTo>
                    <a:pt x="5107305" y="450628"/>
                  </a:lnTo>
                  <a:lnTo>
                    <a:pt x="5063490" y="465392"/>
                  </a:lnTo>
                  <a:lnTo>
                    <a:pt x="5019771" y="480536"/>
                  </a:lnTo>
                  <a:lnTo>
                    <a:pt x="4976051" y="496062"/>
                  </a:lnTo>
                  <a:lnTo>
                    <a:pt x="4932426" y="511873"/>
                  </a:lnTo>
                  <a:lnTo>
                    <a:pt x="4888897" y="528066"/>
                  </a:lnTo>
                  <a:lnTo>
                    <a:pt x="4845463" y="544544"/>
                  </a:lnTo>
                  <a:lnTo>
                    <a:pt x="4802029" y="561404"/>
                  </a:lnTo>
                  <a:lnTo>
                    <a:pt x="4758690" y="578644"/>
                  </a:lnTo>
                  <a:lnTo>
                    <a:pt x="4715351" y="596265"/>
                  </a:lnTo>
                  <a:lnTo>
                    <a:pt x="4672108" y="614267"/>
                  </a:lnTo>
                  <a:lnTo>
                    <a:pt x="4628960" y="632555"/>
                  </a:lnTo>
                  <a:lnTo>
                    <a:pt x="4585907" y="651319"/>
                  </a:lnTo>
                  <a:lnTo>
                    <a:pt x="4542854" y="670465"/>
                  </a:lnTo>
                  <a:lnTo>
                    <a:pt x="4499896" y="689991"/>
                  </a:lnTo>
                  <a:lnTo>
                    <a:pt x="4457033" y="709898"/>
                  </a:lnTo>
                  <a:lnTo>
                    <a:pt x="4414171" y="730282"/>
                  </a:lnTo>
                  <a:lnTo>
                    <a:pt x="4371404" y="750856"/>
                  </a:lnTo>
                  <a:lnTo>
                    <a:pt x="4328732" y="770287"/>
                  </a:lnTo>
                  <a:lnTo>
                    <a:pt x="4286060" y="788194"/>
                  </a:lnTo>
                  <a:lnTo>
                    <a:pt x="4243483" y="804577"/>
                  </a:lnTo>
                  <a:lnTo>
                    <a:pt x="4200906" y="819531"/>
                  </a:lnTo>
                  <a:lnTo>
                    <a:pt x="4158520" y="833152"/>
                  </a:lnTo>
                  <a:lnTo>
                    <a:pt x="4116134" y="845439"/>
                  </a:lnTo>
                  <a:lnTo>
                    <a:pt x="4073747" y="856488"/>
                  </a:lnTo>
                  <a:lnTo>
                    <a:pt x="4031456" y="866489"/>
                  </a:lnTo>
                  <a:lnTo>
                    <a:pt x="3989261" y="875252"/>
                  </a:lnTo>
                  <a:lnTo>
                    <a:pt x="3947160" y="883063"/>
                  </a:lnTo>
                  <a:lnTo>
                    <a:pt x="3905059" y="889826"/>
                  </a:lnTo>
                  <a:lnTo>
                    <a:pt x="3863054" y="895636"/>
                  </a:lnTo>
                  <a:lnTo>
                    <a:pt x="3821049" y="900589"/>
                  </a:lnTo>
                  <a:lnTo>
                    <a:pt x="3779234" y="904684"/>
                  </a:lnTo>
                  <a:lnTo>
                    <a:pt x="3737324" y="908113"/>
                  </a:lnTo>
                  <a:lnTo>
                    <a:pt x="3695605" y="910780"/>
                  </a:lnTo>
                  <a:lnTo>
                    <a:pt x="3653885" y="912781"/>
                  </a:lnTo>
                  <a:lnTo>
                    <a:pt x="3612261" y="914114"/>
                  </a:lnTo>
                  <a:lnTo>
                    <a:pt x="3570637" y="914876"/>
                  </a:lnTo>
                  <a:lnTo>
                    <a:pt x="3529108" y="915257"/>
                  </a:lnTo>
                  <a:lnTo>
                    <a:pt x="3487674" y="915067"/>
                  </a:lnTo>
                  <a:lnTo>
                    <a:pt x="3446240" y="914495"/>
                  </a:lnTo>
                  <a:lnTo>
                    <a:pt x="3404997" y="913543"/>
                  </a:lnTo>
                  <a:lnTo>
                    <a:pt x="3363659" y="912209"/>
                  </a:lnTo>
                  <a:lnTo>
                    <a:pt x="3322511" y="910590"/>
                  </a:lnTo>
                  <a:lnTo>
                    <a:pt x="3281363" y="908780"/>
                  </a:lnTo>
                  <a:lnTo>
                    <a:pt x="3240215" y="906780"/>
                  </a:lnTo>
                  <a:lnTo>
                    <a:pt x="3199162" y="904589"/>
                  </a:lnTo>
                  <a:lnTo>
                    <a:pt x="3158204" y="902303"/>
                  </a:lnTo>
                  <a:lnTo>
                    <a:pt x="3117342" y="899922"/>
                  </a:lnTo>
                  <a:lnTo>
                    <a:pt x="3076480" y="897541"/>
                  </a:lnTo>
                  <a:lnTo>
                    <a:pt x="3035713" y="895159"/>
                  </a:lnTo>
                  <a:lnTo>
                    <a:pt x="2994946" y="892778"/>
                  </a:lnTo>
                  <a:lnTo>
                    <a:pt x="2954274" y="890397"/>
                  </a:lnTo>
                  <a:lnTo>
                    <a:pt x="2913698" y="888206"/>
                  </a:lnTo>
                  <a:lnTo>
                    <a:pt x="2873121" y="886111"/>
                  </a:lnTo>
                  <a:lnTo>
                    <a:pt x="2832640" y="884206"/>
                  </a:lnTo>
                  <a:lnTo>
                    <a:pt x="2792254" y="882491"/>
                  </a:lnTo>
                  <a:lnTo>
                    <a:pt x="2751868" y="881063"/>
                  </a:lnTo>
                  <a:lnTo>
                    <a:pt x="2711577" y="879824"/>
                  </a:lnTo>
                  <a:lnTo>
                    <a:pt x="2671382" y="878872"/>
                  </a:lnTo>
                  <a:lnTo>
                    <a:pt x="2631186" y="878205"/>
                  </a:lnTo>
                  <a:lnTo>
                    <a:pt x="2590991" y="877919"/>
                  </a:lnTo>
                  <a:lnTo>
                    <a:pt x="2550986" y="878014"/>
                  </a:lnTo>
                  <a:lnTo>
                    <a:pt x="2510981" y="878491"/>
                  </a:lnTo>
                  <a:lnTo>
                    <a:pt x="2470976" y="879443"/>
                  </a:lnTo>
                  <a:lnTo>
                    <a:pt x="2431066" y="880777"/>
                  </a:lnTo>
                  <a:lnTo>
                    <a:pt x="2391251" y="882587"/>
                  </a:lnTo>
                  <a:lnTo>
                    <a:pt x="2351437" y="884872"/>
                  </a:lnTo>
                  <a:lnTo>
                    <a:pt x="2311718" y="887635"/>
                  </a:lnTo>
                  <a:lnTo>
                    <a:pt x="2272094" y="890968"/>
                  </a:lnTo>
                  <a:lnTo>
                    <a:pt x="2232470" y="894874"/>
                  </a:lnTo>
                  <a:lnTo>
                    <a:pt x="2192941" y="899255"/>
                  </a:lnTo>
                  <a:lnTo>
                    <a:pt x="2153412" y="904304"/>
                  </a:lnTo>
                  <a:lnTo>
                    <a:pt x="2113979" y="909828"/>
                  </a:lnTo>
                  <a:lnTo>
                    <a:pt x="2074640" y="916114"/>
                  </a:lnTo>
                  <a:lnTo>
                    <a:pt x="2035302" y="922877"/>
                  </a:lnTo>
                  <a:lnTo>
                    <a:pt x="1996059" y="930402"/>
                  </a:lnTo>
                  <a:lnTo>
                    <a:pt x="1956816" y="938498"/>
                  </a:lnTo>
                  <a:lnTo>
                    <a:pt x="1917668" y="947261"/>
                  </a:lnTo>
                  <a:lnTo>
                    <a:pt x="1878521" y="956691"/>
                  </a:lnTo>
                  <a:lnTo>
                    <a:pt x="1839468" y="966883"/>
                  </a:lnTo>
                  <a:lnTo>
                    <a:pt x="1800511" y="977741"/>
                  </a:lnTo>
                  <a:lnTo>
                    <a:pt x="1761554" y="989267"/>
                  </a:lnTo>
                  <a:lnTo>
                    <a:pt x="1722692" y="1001459"/>
                  </a:lnTo>
                  <a:lnTo>
                    <a:pt x="1683830" y="1014413"/>
                  </a:lnTo>
                  <a:lnTo>
                    <a:pt x="1645063" y="1028129"/>
                  </a:lnTo>
                  <a:lnTo>
                    <a:pt x="1606391" y="1042511"/>
                  </a:lnTo>
                  <a:lnTo>
                    <a:pt x="1567720" y="1057561"/>
                  </a:lnTo>
                  <a:lnTo>
                    <a:pt x="1529048" y="1073468"/>
                  </a:lnTo>
                  <a:lnTo>
                    <a:pt x="1490567" y="1090041"/>
                  </a:lnTo>
                  <a:lnTo>
                    <a:pt x="1451991" y="1107377"/>
                  </a:lnTo>
                  <a:lnTo>
                    <a:pt x="1413605" y="1125474"/>
                  </a:lnTo>
                  <a:lnTo>
                    <a:pt x="1375124" y="1144238"/>
                  </a:lnTo>
                  <a:lnTo>
                    <a:pt x="1336834" y="1163764"/>
                  </a:lnTo>
                  <a:lnTo>
                    <a:pt x="1298543" y="1184053"/>
                  </a:lnTo>
                  <a:lnTo>
                    <a:pt x="1260253" y="1205103"/>
                  </a:lnTo>
                  <a:lnTo>
                    <a:pt x="1222057" y="1226820"/>
                  </a:lnTo>
                  <a:lnTo>
                    <a:pt x="1183958" y="1249204"/>
                  </a:lnTo>
                  <a:lnTo>
                    <a:pt x="1145858" y="1272445"/>
                  </a:lnTo>
                  <a:lnTo>
                    <a:pt x="1107853" y="1296353"/>
                  </a:lnTo>
                  <a:lnTo>
                    <a:pt x="1069848" y="1320927"/>
                  </a:lnTo>
                  <a:lnTo>
                    <a:pt x="1031939" y="1346264"/>
                  </a:lnTo>
                  <a:lnTo>
                    <a:pt x="994029" y="1372172"/>
                  </a:lnTo>
                  <a:lnTo>
                    <a:pt x="956215" y="1398937"/>
                  </a:lnTo>
                  <a:lnTo>
                    <a:pt x="918401" y="1426273"/>
                  </a:lnTo>
                  <a:lnTo>
                    <a:pt x="880681" y="1454277"/>
                  </a:lnTo>
                  <a:lnTo>
                    <a:pt x="843058" y="1482947"/>
                  </a:lnTo>
                  <a:lnTo>
                    <a:pt x="805339" y="1512284"/>
                  </a:lnTo>
                  <a:lnTo>
                    <a:pt x="767810" y="1542193"/>
                  </a:lnTo>
                  <a:lnTo>
                    <a:pt x="730282" y="1572673"/>
                  </a:lnTo>
                  <a:lnTo>
                    <a:pt x="692849" y="1603915"/>
                  </a:lnTo>
                  <a:lnTo>
                    <a:pt x="655415" y="1635633"/>
                  </a:lnTo>
                  <a:lnTo>
                    <a:pt x="617982" y="1667923"/>
                  </a:lnTo>
                  <a:lnTo>
                    <a:pt x="580644" y="1700784"/>
                  </a:lnTo>
                  <a:lnTo>
                    <a:pt x="543401" y="1734122"/>
                  </a:lnTo>
                  <a:lnTo>
                    <a:pt x="506159" y="1768031"/>
                  </a:lnTo>
                  <a:lnTo>
                    <a:pt x="469011" y="1802416"/>
                  </a:lnTo>
                  <a:lnTo>
                    <a:pt x="431864" y="1837373"/>
                  </a:lnTo>
                  <a:lnTo>
                    <a:pt x="394811" y="1872520"/>
                  </a:lnTo>
                  <a:lnTo>
                    <a:pt x="357759" y="1906429"/>
                  </a:lnTo>
                  <a:lnTo>
                    <a:pt x="320802" y="1938623"/>
                  </a:lnTo>
                  <a:lnTo>
                    <a:pt x="283845" y="1969008"/>
                  </a:lnTo>
                  <a:lnTo>
                    <a:pt x="246983" y="1997583"/>
                  </a:lnTo>
                  <a:lnTo>
                    <a:pt x="210217" y="2024348"/>
                  </a:lnTo>
                  <a:lnTo>
                    <a:pt x="173450" y="2049304"/>
                  </a:lnTo>
                  <a:lnTo>
                    <a:pt x="136684" y="2072259"/>
                  </a:lnTo>
                  <a:lnTo>
                    <a:pt x="100108" y="2093405"/>
                  </a:lnTo>
                  <a:lnTo>
                    <a:pt x="63532" y="2112550"/>
                  </a:lnTo>
                  <a:lnTo>
                    <a:pt x="26956" y="2129790"/>
                  </a:lnTo>
                  <a:lnTo>
                    <a:pt x="0" y="2141030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0" name="任意多边形: 形状 109"/>
            <p:cNvSpPr/>
            <p:nvPr/>
          </p:nvSpPr>
          <p:spPr>
            <a:xfrm>
              <a:off x="664019" y="1168835"/>
              <a:ext cx="7118318" cy="2191702"/>
            </a:xfrm>
            <a:custGeom>
              <a:avLst/>
              <a:gdLst>
                <a:gd name="connsiteX0" fmla="*/ 7118319 w 7118318"/>
                <a:gd name="connsiteY0" fmla="*/ 0 h 2191702"/>
                <a:gd name="connsiteX1" fmla="*/ 7089077 w 7118318"/>
                <a:gd name="connsiteY1" fmla="*/ 4477 h 2191702"/>
                <a:gd name="connsiteX2" fmla="*/ 7041642 w 7118318"/>
                <a:gd name="connsiteY2" fmla="*/ 11525 h 2191702"/>
                <a:gd name="connsiteX3" fmla="*/ 6994208 w 7118318"/>
                <a:gd name="connsiteY3" fmla="*/ 18574 h 2191702"/>
                <a:gd name="connsiteX4" fmla="*/ 6946963 w 7118318"/>
                <a:gd name="connsiteY4" fmla="*/ 25622 h 2191702"/>
                <a:gd name="connsiteX5" fmla="*/ 6899720 w 7118318"/>
                <a:gd name="connsiteY5" fmla="*/ 32671 h 2191702"/>
                <a:gd name="connsiteX6" fmla="*/ 6852571 w 7118318"/>
                <a:gd name="connsiteY6" fmla="*/ 39719 h 2191702"/>
                <a:gd name="connsiteX7" fmla="*/ 6805517 w 7118318"/>
                <a:gd name="connsiteY7" fmla="*/ 46672 h 2191702"/>
                <a:gd name="connsiteX8" fmla="*/ 6758464 w 7118318"/>
                <a:gd name="connsiteY8" fmla="*/ 53721 h 2191702"/>
                <a:gd name="connsiteX9" fmla="*/ 6711601 w 7118318"/>
                <a:gd name="connsiteY9" fmla="*/ 60865 h 2191702"/>
                <a:gd name="connsiteX10" fmla="*/ 6664738 w 7118318"/>
                <a:gd name="connsiteY10" fmla="*/ 67913 h 2191702"/>
                <a:gd name="connsiteX11" fmla="*/ 6617970 w 7118318"/>
                <a:gd name="connsiteY11" fmla="*/ 75152 h 2191702"/>
                <a:gd name="connsiteX12" fmla="*/ 6571298 w 7118318"/>
                <a:gd name="connsiteY12" fmla="*/ 82391 h 2191702"/>
                <a:gd name="connsiteX13" fmla="*/ 6524625 w 7118318"/>
                <a:gd name="connsiteY13" fmla="*/ 89630 h 2191702"/>
                <a:gd name="connsiteX14" fmla="*/ 6478048 w 7118318"/>
                <a:gd name="connsiteY14" fmla="*/ 97060 h 2191702"/>
                <a:gd name="connsiteX15" fmla="*/ 6431566 w 7118318"/>
                <a:gd name="connsiteY15" fmla="*/ 104584 h 2191702"/>
                <a:gd name="connsiteX16" fmla="*/ 6385179 w 7118318"/>
                <a:gd name="connsiteY16" fmla="*/ 112204 h 2191702"/>
                <a:gd name="connsiteX17" fmla="*/ 6338792 w 7118318"/>
                <a:gd name="connsiteY17" fmla="*/ 119920 h 2191702"/>
                <a:gd name="connsiteX18" fmla="*/ 6292596 w 7118318"/>
                <a:gd name="connsiteY18" fmla="*/ 127730 h 2191702"/>
                <a:gd name="connsiteX19" fmla="*/ 6246400 w 7118318"/>
                <a:gd name="connsiteY19" fmla="*/ 135731 h 2191702"/>
                <a:gd name="connsiteX20" fmla="*/ 6200204 w 7118318"/>
                <a:gd name="connsiteY20" fmla="*/ 143827 h 2191702"/>
                <a:gd name="connsiteX21" fmla="*/ 6154198 w 7118318"/>
                <a:gd name="connsiteY21" fmla="*/ 152209 h 2191702"/>
                <a:gd name="connsiteX22" fmla="*/ 6108287 w 7118318"/>
                <a:gd name="connsiteY22" fmla="*/ 160592 h 2191702"/>
                <a:gd name="connsiteX23" fmla="*/ 6062377 w 7118318"/>
                <a:gd name="connsiteY23" fmla="*/ 169259 h 2191702"/>
                <a:gd name="connsiteX24" fmla="*/ 6016562 w 7118318"/>
                <a:gd name="connsiteY24" fmla="*/ 178117 h 2191702"/>
                <a:gd name="connsiteX25" fmla="*/ 5970746 w 7118318"/>
                <a:gd name="connsiteY25" fmla="*/ 187071 h 2191702"/>
                <a:gd name="connsiteX26" fmla="*/ 5925122 w 7118318"/>
                <a:gd name="connsiteY26" fmla="*/ 196310 h 2191702"/>
                <a:gd name="connsiteX27" fmla="*/ 5879497 w 7118318"/>
                <a:gd name="connsiteY27" fmla="*/ 205740 h 2191702"/>
                <a:gd name="connsiteX28" fmla="*/ 5833967 w 7118318"/>
                <a:gd name="connsiteY28" fmla="*/ 215455 h 2191702"/>
                <a:gd name="connsiteX29" fmla="*/ 5788438 w 7118318"/>
                <a:gd name="connsiteY29" fmla="*/ 225266 h 2191702"/>
                <a:gd name="connsiteX30" fmla="*/ 5743099 w 7118318"/>
                <a:gd name="connsiteY30" fmla="*/ 235458 h 2191702"/>
                <a:gd name="connsiteX31" fmla="*/ 5697760 w 7118318"/>
                <a:gd name="connsiteY31" fmla="*/ 245840 h 2191702"/>
                <a:gd name="connsiteX32" fmla="*/ 5652516 w 7118318"/>
                <a:gd name="connsiteY32" fmla="*/ 256413 h 2191702"/>
                <a:gd name="connsiteX33" fmla="*/ 5607273 w 7118318"/>
                <a:gd name="connsiteY33" fmla="*/ 267271 h 2191702"/>
                <a:gd name="connsiteX34" fmla="*/ 5562220 w 7118318"/>
                <a:gd name="connsiteY34" fmla="*/ 278511 h 2191702"/>
                <a:gd name="connsiteX35" fmla="*/ 5517166 w 7118318"/>
                <a:gd name="connsiteY35" fmla="*/ 289941 h 2191702"/>
                <a:gd name="connsiteX36" fmla="*/ 5472208 w 7118318"/>
                <a:gd name="connsiteY36" fmla="*/ 301657 h 2191702"/>
                <a:gd name="connsiteX37" fmla="*/ 5427250 w 7118318"/>
                <a:gd name="connsiteY37" fmla="*/ 313658 h 2191702"/>
                <a:gd name="connsiteX38" fmla="*/ 5382482 w 7118318"/>
                <a:gd name="connsiteY38" fmla="*/ 325946 h 2191702"/>
                <a:gd name="connsiteX39" fmla="*/ 5337715 w 7118318"/>
                <a:gd name="connsiteY39" fmla="*/ 338614 h 2191702"/>
                <a:gd name="connsiteX40" fmla="*/ 5293043 w 7118318"/>
                <a:gd name="connsiteY40" fmla="*/ 351568 h 2191702"/>
                <a:gd name="connsiteX41" fmla="*/ 5248371 w 7118318"/>
                <a:gd name="connsiteY41" fmla="*/ 364808 h 2191702"/>
                <a:gd name="connsiteX42" fmla="*/ 5203794 w 7118318"/>
                <a:gd name="connsiteY42" fmla="*/ 378333 h 2191702"/>
                <a:gd name="connsiteX43" fmla="*/ 5159312 w 7118318"/>
                <a:gd name="connsiteY43" fmla="*/ 392335 h 2191702"/>
                <a:gd name="connsiteX44" fmla="*/ 5114925 w 7118318"/>
                <a:gd name="connsiteY44" fmla="*/ 406527 h 2191702"/>
                <a:gd name="connsiteX45" fmla="*/ 5070538 w 7118318"/>
                <a:gd name="connsiteY45" fmla="*/ 421196 h 2191702"/>
                <a:gd name="connsiteX46" fmla="*/ 5026248 w 7118318"/>
                <a:gd name="connsiteY46" fmla="*/ 436150 h 2191702"/>
                <a:gd name="connsiteX47" fmla="*/ 4982051 w 7118318"/>
                <a:gd name="connsiteY47" fmla="*/ 451485 h 2191702"/>
                <a:gd name="connsiteX48" fmla="*/ 4937951 w 7118318"/>
                <a:gd name="connsiteY48" fmla="*/ 467201 h 2191702"/>
                <a:gd name="connsiteX49" fmla="*/ 4893850 w 7118318"/>
                <a:gd name="connsiteY49" fmla="*/ 483203 h 2191702"/>
                <a:gd name="connsiteX50" fmla="*/ 4849844 w 7118318"/>
                <a:gd name="connsiteY50" fmla="*/ 499681 h 2191702"/>
                <a:gd name="connsiteX51" fmla="*/ 4805934 w 7118318"/>
                <a:gd name="connsiteY51" fmla="*/ 516446 h 2191702"/>
                <a:gd name="connsiteX52" fmla="*/ 4762024 w 7118318"/>
                <a:gd name="connsiteY52" fmla="*/ 533686 h 2191702"/>
                <a:gd name="connsiteX53" fmla="*/ 4718209 w 7118318"/>
                <a:gd name="connsiteY53" fmla="*/ 551307 h 2191702"/>
                <a:gd name="connsiteX54" fmla="*/ 4674489 w 7118318"/>
                <a:gd name="connsiteY54" fmla="*/ 569309 h 2191702"/>
                <a:gd name="connsiteX55" fmla="*/ 4630769 w 7118318"/>
                <a:gd name="connsiteY55" fmla="*/ 587693 h 2191702"/>
                <a:gd name="connsiteX56" fmla="*/ 4587145 w 7118318"/>
                <a:gd name="connsiteY56" fmla="*/ 606552 h 2191702"/>
                <a:gd name="connsiteX57" fmla="*/ 4543616 w 7118318"/>
                <a:gd name="connsiteY57" fmla="*/ 625793 h 2191702"/>
                <a:gd name="connsiteX58" fmla="*/ 4500182 w 7118318"/>
                <a:gd name="connsiteY58" fmla="*/ 645414 h 2191702"/>
                <a:gd name="connsiteX59" fmla="*/ 4456748 w 7118318"/>
                <a:gd name="connsiteY59" fmla="*/ 665512 h 2191702"/>
                <a:gd name="connsiteX60" fmla="*/ 4413409 w 7118318"/>
                <a:gd name="connsiteY60" fmla="*/ 685991 h 2191702"/>
                <a:gd name="connsiteX61" fmla="*/ 4370166 w 7118318"/>
                <a:gd name="connsiteY61" fmla="*/ 706850 h 2191702"/>
                <a:gd name="connsiteX62" fmla="*/ 4326922 w 7118318"/>
                <a:gd name="connsiteY62" fmla="*/ 726472 h 2191702"/>
                <a:gd name="connsiteX63" fmla="*/ 4283774 w 7118318"/>
                <a:gd name="connsiteY63" fmla="*/ 744664 h 2191702"/>
                <a:gd name="connsiteX64" fmla="*/ 4240625 w 7118318"/>
                <a:gd name="connsiteY64" fmla="*/ 761429 h 2191702"/>
                <a:gd name="connsiteX65" fmla="*/ 4197668 w 7118318"/>
                <a:gd name="connsiteY65" fmla="*/ 776954 h 2191702"/>
                <a:gd name="connsiteX66" fmla="*/ 4154710 w 7118318"/>
                <a:gd name="connsiteY66" fmla="*/ 791051 h 2191702"/>
                <a:gd name="connsiteX67" fmla="*/ 4111752 w 7118318"/>
                <a:gd name="connsiteY67" fmla="*/ 804005 h 2191702"/>
                <a:gd name="connsiteX68" fmla="*/ 4068985 w 7118318"/>
                <a:gd name="connsiteY68" fmla="*/ 815816 h 2191702"/>
                <a:gd name="connsiteX69" fmla="*/ 4026217 w 7118318"/>
                <a:gd name="connsiteY69" fmla="*/ 826484 h 2191702"/>
                <a:gd name="connsiteX70" fmla="*/ 3983450 w 7118318"/>
                <a:gd name="connsiteY70" fmla="*/ 836105 h 2191702"/>
                <a:gd name="connsiteX71" fmla="*/ 3940874 w 7118318"/>
                <a:gd name="connsiteY71" fmla="*/ 844677 h 2191702"/>
                <a:gd name="connsiteX72" fmla="*/ 3898297 w 7118318"/>
                <a:gd name="connsiteY72" fmla="*/ 852392 h 2191702"/>
                <a:gd name="connsiteX73" fmla="*/ 3855815 w 7118318"/>
                <a:gd name="connsiteY73" fmla="*/ 859250 h 2191702"/>
                <a:gd name="connsiteX74" fmla="*/ 3813334 w 7118318"/>
                <a:gd name="connsiteY74" fmla="*/ 865251 h 2191702"/>
                <a:gd name="connsiteX75" fmla="*/ 3770948 w 7118318"/>
                <a:gd name="connsiteY75" fmla="*/ 870490 h 2191702"/>
                <a:gd name="connsiteX76" fmla="*/ 3728657 w 7118318"/>
                <a:gd name="connsiteY76" fmla="*/ 874967 h 2191702"/>
                <a:gd name="connsiteX77" fmla="*/ 3686366 w 7118318"/>
                <a:gd name="connsiteY77" fmla="*/ 878776 h 2191702"/>
                <a:gd name="connsiteX78" fmla="*/ 3644170 w 7118318"/>
                <a:gd name="connsiteY78" fmla="*/ 882015 h 2191702"/>
                <a:gd name="connsiteX79" fmla="*/ 3602069 w 7118318"/>
                <a:gd name="connsiteY79" fmla="*/ 884682 h 2191702"/>
                <a:gd name="connsiteX80" fmla="*/ 3559969 w 7118318"/>
                <a:gd name="connsiteY80" fmla="*/ 886873 h 2191702"/>
                <a:gd name="connsiteX81" fmla="*/ 3517964 w 7118318"/>
                <a:gd name="connsiteY81" fmla="*/ 888492 h 2191702"/>
                <a:gd name="connsiteX82" fmla="*/ 3476054 w 7118318"/>
                <a:gd name="connsiteY82" fmla="*/ 889730 h 2191702"/>
                <a:gd name="connsiteX83" fmla="*/ 3434144 w 7118318"/>
                <a:gd name="connsiteY83" fmla="*/ 890588 h 2191702"/>
                <a:gd name="connsiteX84" fmla="*/ 3392329 w 7118318"/>
                <a:gd name="connsiteY84" fmla="*/ 891159 h 2191702"/>
                <a:gd name="connsiteX85" fmla="*/ 3350609 w 7118318"/>
                <a:gd name="connsiteY85" fmla="*/ 891350 h 2191702"/>
                <a:gd name="connsiteX86" fmla="*/ 3308890 w 7118318"/>
                <a:gd name="connsiteY86" fmla="*/ 891350 h 2191702"/>
                <a:gd name="connsiteX87" fmla="*/ 3267361 w 7118318"/>
                <a:gd name="connsiteY87" fmla="*/ 891064 h 2191702"/>
                <a:gd name="connsiteX88" fmla="*/ 3225737 w 7118318"/>
                <a:gd name="connsiteY88" fmla="*/ 890683 h 2191702"/>
                <a:gd name="connsiteX89" fmla="*/ 3184303 w 7118318"/>
                <a:gd name="connsiteY89" fmla="*/ 890111 h 2191702"/>
                <a:gd name="connsiteX90" fmla="*/ 3142869 w 7118318"/>
                <a:gd name="connsiteY90" fmla="*/ 889444 h 2191702"/>
                <a:gd name="connsiteX91" fmla="*/ 3101435 w 7118318"/>
                <a:gd name="connsiteY91" fmla="*/ 888778 h 2191702"/>
                <a:gd name="connsiteX92" fmla="*/ 3060097 w 7118318"/>
                <a:gd name="connsiteY92" fmla="*/ 888111 h 2191702"/>
                <a:gd name="connsiteX93" fmla="*/ 3018854 w 7118318"/>
                <a:gd name="connsiteY93" fmla="*/ 887349 h 2191702"/>
                <a:gd name="connsiteX94" fmla="*/ 2977706 w 7118318"/>
                <a:gd name="connsiteY94" fmla="*/ 886777 h 2191702"/>
                <a:gd name="connsiteX95" fmla="*/ 2936558 w 7118318"/>
                <a:gd name="connsiteY95" fmla="*/ 886206 h 2191702"/>
                <a:gd name="connsiteX96" fmla="*/ 2895505 w 7118318"/>
                <a:gd name="connsiteY96" fmla="*/ 885730 h 2191702"/>
                <a:gd name="connsiteX97" fmla="*/ 2854547 w 7118318"/>
                <a:gd name="connsiteY97" fmla="*/ 885444 h 2191702"/>
                <a:gd name="connsiteX98" fmla="*/ 2813590 w 7118318"/>
                <a:gd name="connsiteY98" fmla="*/ 885349 h 2191702"/>
                <a:gd name="connsiteX99" fmla="*/ 2772728 w 7118318"/>
                <a:gd name="connsiteY99" fmla="*/ 885444 h 2191702"/>
                <a:gd name="connsiteX100" fmla="*/ 2731865 w 7118318"/>
                <a:gd name="connsiteY100" fmla="*/ 885730 h 2191702"/>
                <a:gd name="connsiteX101" fmla="*/ 2691098 w 7118318"/>
                <a:gd name="connsiteY101" fmla="*/ 886301 h 2191702"/>
                <a:gd name="connsiteX102" fmla="*/ 2650427 w 7118318"/>
                <a:gd name="connsiteY102" fmla="*/ 887254 h 2191702"/>
                <a:gd name="connsiteX103" fmla="*/ 2609755 w 7118318"/>
                <a:gd name="connsiteY103" fmla="*/ 888397 h 2191702"/>
                <a:gd name="connsiteX104" fmla="*/ 2569178 w 7118318"/>
                <a:gd name="connsiteY104" fmla="*/ 890016 h 2191702"/>
                <a:gd name="connsiteX105" fmla="*/ 2528697 w 7118318"/>
                <a:gd name="connsiteY105" fmla="*/ 891921 h 2191702"/>
                <a:gd name="connsiteX106" fmla="*/ 2488216 w 7118318"/>
                <a:gd name="connsiteY106" fmla="*/ 894207 h 2191702"/>
                <a:gd name="connsiteX107" fmla="*/ 2447830 w 7118318"/>
                <a:gd name="connsiteY107" fmla="*/ 896969 h 2191702"/>
                <a:gd name="connsiteX108" fmla="*/ 2407444 w 7118318"/>
                <a:gd name="connsiteY108" fmla="*/ 900113 h 2191702"/>
                <a:gd name="connsiteX109" fmla="*/ 2367153 w 7118318"/>
                <a:gd name="connsiteY109" fmla="*/ 903732 h 2191702"/>
                <a:gd name="connsiteX110" fmla="*/ 2326958 w 7118318"/>
                <a:gd name="connsiteY110" fmla="*/ 907828 h 2191702"/>
                <a:gd name="connsiteX111" fmla="*/ 2286762 w 7118318"/>
                <a:gd name="connsiteY111" fmla="*/ 912495 h 2191702"/>
                <a:gd name="connsiteX112" fmla="*/ 2246662 w 7118318"/>
                <a:gd name="connsiteY112" fmla="*/ 917543 h 2191702"/>
                <a:gd name="connsiteX113" fmla="*/ 2206657 w 7118318"/>
                <a:gd name="connsiteY113" fmla="*/ 923258 h 2191702"/>
                <a:gd name="connsiteX114" fmla="*/ 2166652 w 7118318"/>
                <a:gd name="connsiteY114" fmla="*/ 929450 h 2191702"/>
                <a:gd name="connsiteX115" fmla="*/ 2126742 w 7118318"/>
                <a:gd name="connsiteY115" fmla="*/ 936212 h 2191702"/>
                <a:gd name="connsiteX116" fmla="*/ 2086832 w 7118318"/>
                <a:gd name="connsiteY116" fmla="*/ 943547 h 2191702"/>
                <a:gd name="connsiteX117" fmla="*/ 2047018 w 7118318"/>
                <a:gd name="connsiteY117" fmla="*/ 951452 h 2191702"/>
                <a:gd name="connsiteX118" fmla="*/ 2007299 w 7118318"/>
                <a:gd name="connsiteY118" fmla="*/ 960025 h 2191702"/>
                <a:gd name="connsiteX119" fmla="*/ 1967579 w 7118318"/>
                <a:gd name="connsiteY119" fmla="*/ 969169 h 2191702"/>
                <a:gd name="connsiteX120" fmla="*/ 1927955 w 7118318"/>
                <a:gd name="connsiteY120" fmla="*/ 978980 h 2191702"/>
                <a:gd name="connsiteX121" fmla="*/ 1888331 w 7118318"/>
                <a:gd name="connsiteY121" fmla="*/ 989362 h 2191702"/>
                <a:gd name="connsiteX122" fmla="*/ 1848803 w 7118318"/>
                <a:gd name="connsiteY122" fmla="*/ 1000506 h 2191702"/>
                <a:gd name="connsiteX123" fmla="*/ 1809369 w 7118318"/>
                <a:gd name="connsiteY123" fmla="*/ 1012222 h 2191702"/>
                <a:gd name="connsiteX124" fmla="*/ 1769936 w 7118318"/>
                <a:gd name="connsiteY124" fmla="*/ 1024604 h 2191702"/>
                <a:gd name="connsiteX125" fmla="*/ 1730597 w 7118318"/>
                <a:gd name="connsiteY125" fmla="*/ 1037654 h 2191702"/>
                <a:gd name="connsiteX126" fmla="*/ 1691259 w 7118318"/>
                <a:gd name="connsiteY126" fmla="*/ 1051465 h 2191702"/>
                <a:gd name="connsiteX127" fmla="*/ 1652016 w 7118318"/>
                <a:gd name="connsiteY127" fmla="*/ 1065848 h 2191702"/>
                <a:gd name="connsiteX128" fmla="*/ 1612773 w 7118318"/>
                <a:gd name="connsiteY128" fmla="*/ 1080992 h 2191702"/>
                <a:gd name="connsiteX129" fmla="*/ 1573625 w 7118318"/>
                <a:gd name="connsiteY129" fmla="*/ 1096804 h 2191702"/>
                <a:gd name="connsiteX130" fmla="*/ 1534573 w 7118318"/>
                <a:gd name="connsiteY130" fmla="*/ 1113377 h 2191702"/>
                <a:gd name="connsiteX131" fmla="*/ 1495520 w 7118318"/>
                <a:gd name="connsiteY131" fmla="*/ 1130618 h 2191702"/>
                <a:gd name="connsiteX132" fmla="*/ 1456563 w 7118318"/>
                <a:gd name="connsiteY132" fmla="*/ 1148525 h 2191702"/>
                <a:gd name="connsiteX133" fmla="*/ 1417701 w 7118318"/>
                <a:gd name="connsiteY133" fmla="*/ 1167098 h 2191702"/>
                <a:gd name="connsiteX134" fmla="*/ 1378744 w 7118318"/>
                <a:gd name="connsiteY134" fmla="*/ 1186434 h 2191702"/>
                <a:gd name="connsiteX135" fmla="*/ 1339977 w 7118318"/>
                <a:gd name="connsiteY135" fmla="*/ 1206436 h 2191702"/>
                <a:gd name="connsiteX136" fmla="*/ 1301210 w 7118318"/>
                <a:gd name="connsiteY136" fmla="*/ 1227201 h 2191702"/>
                <a:gd name="connsiteX137" fmla="*/ 1262539 w 7118318"/>
                <a:gd name="connsiteY137" fmla="*/ 1248537 h 2191702"/>
                <a:gd name="connsiteX138" fmla="*/ 1223867 w 7118318"/>
                <a:gd name="connsiteY138" fmla="*/ 1270635 h 2191702"/>
                <a:gd name="connsiteX139" fmla="*/ 1185291 w 7118318"/>
                <a:gd name="connsiteY139" fmla="*/ 1293495 h 2191702"/>
                <a:gd name="connsiteX140" fmla="*/ 1146715 w 7118318"/>
                <a:gd name="connsiteY140" fmla="*/ 1316927 h 2191702"/>
                <a:gd name="connsiteX141" fmla="*/ 1108234 w 7118318"/>
                <a:gd name="connsiteY141" fmla="*/ 1341025 h 2191702"/>
                <a:gd name="connsiteX142" fmla="*/ 1069753 w 7118318"/>
                <a:gd name="connsiteY142" fmla="*/ 1365885 h 2191702"/>
                <a:gd name="connsiteX143" fmla="*/ 1031367 w 7118318"/>
                <a:gd name="connsiteY143" fmla="*/ 1391317 h 2191702"/>
                <a:gd name="connsiteX144" fmla="*/ 993077 w 7118318"/>
                <a:gd name="connsiteY144" fmla="*/ 1417510 h 2191702"/>
                <a:gd name="connsiteX145" fmla="*/ 954786 w 7118318"/>
                <a:gd name="connsiteY145" fmla="*/ 1444276 h 2191702"/>
                <a:gd name="connsiteX146" fmla="*/ 916496 w 7118318"/>
                <a:gd name="connsiteY146" fmla="*/ 1471612 h 2191702"/>
                <a:gd name="connsiteX147" fmla="*/ 878396 w 7118318"/>
                <a:gd name="connsiteY147" fmla="*/ 1499616 h 2191702"/>
                <a:gd name="connsiteX148" fmla="*/ 840200 w 7118318"/>
                <a:gd name="connsiteY148" fmla="*/ 1528286 h 2191702"/>
                <a:gd name="connsiteX149" fmla="*/ 802196 w 7118318"/>
                <a:gd name="connsiteY149" fmla="*/ 1557528 h 2191702"/>
                <a:gd name="connsiteX150" fmla="*/ 764096 w 7118318"/>
                <a:gd name="connsiteY150" fmla="*/ 1587341 h 2191702"/>
                <a:gd name="connsiteX151" fmla="*/ 726186 w 7118318"/>
                <a:gd name="connsiteY151" fmla="*/ 1617726 h 2191702"/>
                <a:gd name="connsiteX152" fmla="*/ 688277 w 7118318"/>
                <a:gd name="connsiteY152" fmla="*/ 1648682 h 2191702"/>
                <a:gd name="connsiteX153" fmla="*/ 650367 w 7118318"/>
                <a:gd name="connsiteY153" fmla="*/ 1680210 h 2191702"/>
                <a:gd name="connsiteX154" fmla="*/ 612553 w 7118318"/>
                <a:gd name="connsiteY154" fmla="*/ 1712214 h 2191702"/>
                <a:gd name="connsiteX155" fmla="*/ 574834 w 7118318"/>
                <a:gd name="connsiteY155" fmla="*/ 1744790 h 2191702"/>
                <a:gd name="connsiteX156" fmla="*/ 537115 w 7118318"/>
                <a:gd name="connsiteY156" fmla="*/ 1777746 h 2191702"/>
                <a:gd name="connsiteX157" fmla="*/ 499396 w 7118318"/>
                <a:gd name="connsiteY157" fmla="*/ 1811274 h 2191702"/>
                <a:gd name="connsiteX158" fmla="*/ 461772 w 7118318"/>
                <a:gd name="connsiteY158" fmla="*/ 1845183 h 2191702"/>
                <a:gd name="connsiteX159" fmla="*/ 424243 w 7118318"/>
                <a:gd name="connsiteY159" fmla="*/ 1879664 h 2191702"/>
                <a:gd name="connsiteX160" fmla="*/ 386715 w 7118318"/>
                <a:gd name="connsiteY160" fmla="*/ 1914430 h 2191702"/>
                <a:gd name="connsiteX161" fmla="*/ 349282 w 7118318"/>
                <a:gd name="connsiteY161" fmla="*/ 1949482 h 2191702"/>
                <a:gd name="connsiteX162" fmla="*/ 311849 w 7118318"/>
                <a:gd name="connsiteY162" fmla="*/ 1983200 h 2191702"/>
                <a:gd name="connsiteX163" fmla="*/ 274511 w 7118318"/>
                <a:gd name="connsiteY163" fmla="*/ 2015109 h 2191702"/>
                <a:gd name="connsiteX164" fmla="*/ 237173 w 7118318"/>
                <a:gd name="connsiteY164" fmla="*/ 2045113 h 2191702"/>
                <a:gd name="connsiteX165" fmla="*/ 199930 w 7118318"/>
                <a:gd name="connsiteY165" fmla="*/ 2073307 h 2191702"/>
                <a:gd name="connsiteX166" fmla="*/ 162782 w 7118318"/>
                <a:gd name="connsiteY166" fmla="*/ 2099596 h 2191702"/>
                <a:gd name="connsiteX167" fmla="*/ 125635 w 7118318"/>
                <a:gd name="connsiteY167" fmla="*/ 2123980 h 2191702"/>
                <a:gd name="connsiteX168" fmla="*/ 88583 w 7118318"/>
                <a:gd name="connsiteY168" fmla="*/ 2146364 h 2191702"/>
                <a:gd name="connsiteX169" fmla="*/ 51530 w 7118318"/>
                <a:gd name="connsiteY169" fmla="*/ 2166747 h 2191702"/>
                <a:gd name="connsiteX170" fmla="*/ 14573 w 7118318"/>
                <a:gd name="connsiteY170" fmla="*/ 2185226 h 2191702"/>
                <a:gd name="connsiteX171" fmla="*/ 0 w 7118318"/>
                <a:gd name="connsiteY171" fmla="*/ 2191703 h 219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118318" h="2191702">
                  <a:moveTo>
                    <a:pt x="7118319" y="0"/>
                  </a:moveTo>
                  <a:lnTo>
                    <a:pt x="7089077" y="4477"/>
                  </a:lnTo>
                  <a:lnTo>
                    <a:pt x="7041642" y="11525"/>
                  </a:lnTo>
                  <a:lnTo>
                    <a:pt x="6994208" y="18574"/>
                  </a:lnTo>
                  <a:lnTo>
                    <a:pt x="6946963" y="25622"/>
                  </a:lnTo>
                  <a:lnTo>
                    <a:pt x="6899720" y="32671"/>
                  </a:lnTo>
                  <a:lnTo>
                    <a:pt x="6852571" y="39719"/>
                  </a:lnTo>
                  <a:lnTo>
                    <a:pt x="6805517" y="46672"/>
                  </a:lnTo>
                  <a:lnTo>
                    <a:pt x="6758464" y="53721"/>
                  </a:lnTo>
                  <a:lnTo>
                    <a:pt x="6711601" y="60865"/>
                  </a:lnTo>
                  <a:lnTo>
                    <a:pt x="6664738" y="67913"/>
                  </a:lnTo>
                  <a:lnTo>
                    <a:pt x="6617970" y="75152"/>
                  </a:lnTo>
                  <a:lnTo>
                    <a:pt x="6571298" y="82391"/>
                  </a:lnTo>
                  <a:lnTo>
                    <a:pt x="6524625" y="89630"/>
                  </a:lnTo>
                  <a:lnTo>
                    <a:pt x="6478048" y="97060"/>
                  </a:lnTo>
                  <a:lnTo>
                    <a:pt x="6431566" y="104584"/>
                  </a:lnTo>
                  <a:lnTo>
                    <a:pt x="6385179" y="112204"/>
                  </a:lnTo>
                  <a:lnTo>
                    <a:pt x="6338792" y="119920"/>
                  </a:lnTo>
                  <a:lnTo>
                    <a:pt x="6292596" y="127730"/>
                  </a:lnTo>
                  <a:lnTo>
                    <a:pt x="6246400" y="135731"/>
                  </a:lnTo>
                  <a:lnTo>
                    <a:pt x="6200204" y="143827"/>
                  </a:lnTo>
                  <a:lnTo>
                    <a:pt x="6154198" y="152209"/>
                  </a:lnTo>
                  <a:lnTo>
                    <a:pt x="6108287" y="160592"/>
                  </a:lnTo>
                  <a:lnTo>
                    <a:pt x="6062377" y="169259"/>
                  </a:lnTo>
                  <a:lnTo>
                    <a:pt x="6016562" y="178117"/>
                  </a:lnTo>
                  <a:lnTo>
                    <a:pt x="5970746" y="187071"/>
                  </a:lnTo>
                  <a:lnTo>
                    <a:pt x="5925122" y="196310"/>
                  </a:lnTo>
                  <a:lnTo>
                    <a:pt x="5879497" y="205740"/>
                  </a:lnTo>
                  <a:lnTo>
                    <a:pt x="5833967" y="215455"/>
                  </a:lnTo>
                  <a:lnTo>
                    <a:pt x="5788438" y="225266"/>
                  </a:lnTo>
                  <a:lnTo>
                    <a:pt x="5743099" y="235458"/>
                  </a:lnTo>
                  <a:lnTo>
                    <a:pt x="5697760" y="245840"/>
                  </a:lnTo>
                  <a:lnTo>
                    <a:pt x="5652516" y="256413"/>
                  </a:lnTo>
                  <a:lnTo>
                    <a:pt x="5607273" y="267271"/>
                  </a:lnTo>
                  <a:lnTo>
                    <a:pt x="5562220" y="278511"/>
                  </a:lnTo>
                  <a:lnTo>
                    <a:pt x="5517166" y="289941"/>
                  </a:lnTo>
                  <a:lnTo>
                    <a:pt x="5472208" y="301657"/>
                  </a:lnTo>
                  <a:lnTo>
                    <a:pt x="5427250" y="313658"/>
                  </a:lnTo>
                  <a:lnTo>
                    <a:pt x="5382482" y="325946"/>
                  </a:lnTo>
                  <a:lnTo>
                    <a:pt x="5337715" y="338614"/>
                  </a:lnTo>
                  <a:lnTo>
                    <a:pt x="5293043" y="351568"/>
                  </a:lnTo>
                  <a:lnTo>
                    <a:pt x="5248371" y="364808"/>
                  </a:lnTo>
                  <a:lnTo>
                    <a:pt x="5203794" y="378333"/>
                  </a:lnTo>
                  <a:lnTo>
                    <a:pt x="5159312" y="392335"/>
                  </a:lnTo>
                  <a:lnTo>
                    <a:pt x="5114925" y="406527"/>
                  </a:lnTo>
                  <a:lnTo>
                    <a:pt x="5070538" y="421196"/>
                  </a:lnTo>
                  <a:lnTo>
                    <a:pt x="5026248" y="436150"/>
                  </a:lnTo>
                  <a:lnTo>
                    <a:pt x="4982051" y="451485"/>
                  </a:lnTo>
                  <a:lnTo>
                    <a:pt x="4937951" y="467201"/>
                  </a:lnTo>
                  <a:lnTo>
                    <a:pt x="4893850" y="483203"/>
                  </a:lnTo>
                  <a:lnTo>
                    <a:pt x="4849844" y="499681"/>
                  </a:lnTo>
                  <a:lnTo>
                    <a:pt x="4805934" y="516446"/>
                  </a:lnTo>
                  <a:lnTo>
                    <a:pt x="4762024" y="533686"/>
                  </a:lnTo>
                  <a:lnTo>
                    <a:pt x="4718209" y="551307"/>
                  </a:lnTo>
                  <a:lnTo>
                    <a:pt x="4674489" y="569309"/>
                  </a:lnTo>
                  <a:lnTo>
                    <a:pt x="4630769" y="587693"/>
                  </a:lnTo>
                  <a:lnTo>
                    <a:pt x="4587145" y="606552"/>
                  </a:lnTo>
                  <a:lnTo>
                    <a:pt x="4543616" y="625793"/>
                  </a:lnTo>
                  <a:lnTo>
                    <a:pt x="4500182" y="645414"/>
                  </a:lnTo>
                  <a:lnTo>
                    <a:pt x="4456748" y="665512"/>
                  </a:lnTo>
                  <a:lnTo>
                    <a:pt x="4413409" y="685991"/>
                  </a:lnTo>
                  <a:lnTo>
                    <a:pt x="4370166" y="706850"/>
                  </a:lnTo>
                  <a:lnTo>
                    <a:pt x="4326922" y="726472"/>
                  </a:lnTo>
                  <a:lnTo>
                    <a:pt x="4283774" y="744664"/>
                  </a:lnTo>
                  <a:lnTo>
                    <a:pt x="4240625" y="761429"/>
                  </a:lnTo>
                  <a:lnTo>
                    <a:pt x="4197668" y="776954"/>
                  </a:lnTo>
                  <a:lnTo>
                    <a:pt x="4154710" y="791051"/>
                  </a:lnTo>
                  <a:lnTo>
                    <a:pt x="4111752" y="804005"/>
                  </a:lnTo>
                  <a:lnTo>
                    <a:pt x="4068985" y="815816"/>
                  </a:lnTo>
                  <a:lnTo>
                    <a:pt x="4026217" y="826484"/>
                  </a:lnTo>
                  <a:lnTo>
                    <a:pt x="3983450" y="836105"/>
                  </a:lnTo>
                  <a:lnTo>
                    <a:pt x="3940874" y="844677"/>
                  </a:lnTo>
                  <a:lnTo>
                    <a:pt x="3898297" y="852392"/>
                  </a:lnTo>
                  <a:lnTo>
                    <a:pt x="3855815" y="859250"/>
                  </a:lnTo>
                  <a:lnTo>
                    <a:pt x="3813334" y="865251"/>
                  </a:lnTo>
                  <a:lnTo>
                    <a:pt x="3770948" y="870490"/>
                  </a:lnTo>
                  <a:lnTo>
                    <a:pt x="3728657" y="874967"/>
                  </a:lnTo>
                  <a:lnTo>
                    <a:pt x="3686366" y="878776"/>
                  </a:lnTo>
                  <a:lnTo>
                    <a:pt x="3644170" y="882015"/>
                  </a:lnTo>
                  <a:lnTo>
                    <a:pt x="3602069" y="884682"/>
                  </a:lnTo>
                  <a:lnTo>
                    <a:pt x="3559969" y="886873"/>
                  </a:lnTo>
                  <a:lnTo>
                    <a:pt x="3517964" y="888492"/>
                  </a:lnTo>
                  <a:lnTo>
                    <a:pt x="3476054" y="889730"/>
                  </a:lnTo>
                  <a:lnTo>
                    <a:pt x="3434144" y="890588"/>
                  </a:lnTo>
                  <a:lnTo>
                    <a:pt x="3392329" y="891159"/>
                  </a:lnTo>
                  <a:lnTo>
                    <a:pt x="3350609" y="891350"/>
                  </a:lnTo>
                  <a:lnTo>
                    <a:pt x="3308890" y="891350"/>
                  </a:lnTo>
                  <a:lnTo>
                    <a:pt x="3267361" y="891064"/>
                  </a:lnTo>
                  <a:lnTo>
                    <a:pt x="3225737" y="890683"/>
                  </a:lnTo>
                  <a:lnTo>
                    <a:pt x="3184303" y="890111"/>
                  </a:lnTo>
                  <a:lnTo>
                    <a:pt x="3142869" y="889444"/>
                  </a:lnTo>
                  <a:lnTo>
                    <a:pt x="3101435" y="888778"/>
                  </a:lnTo>
                  <a:lnTo>
                    <a:pt x="3060097" y="888111"/>
                  </a:lnTo>
                  <a:lnTo>
                    <a:pt x="3018854" y="887349"/>
                  </a:lnTo>
                  <a:lnTo>
                    <a:pt x="2977706" y="886777"/>
                  </a:lnTo>
                  <a:lnTo>
                    <a:pt x="2936558" y="886206"/>
                  </a:lnTo>
                  <a:lnTo>
                    <a:pt x="2895505" y="885730"/>
                  </a:lnTo>
                  <a:lnTo>
                    <a:pt x="2854547" y="885444"/>
                  </a:lnTo>
                  <a:lnTo>
                    <a:pt x="2813590" y="885349"/>
                  </a:lnTo>
                  <a:lnTo>
                    <a:pt x="2772728" y="885444"/>
                  </a:lnTo>
                  <a:lnTo>
                    <a:pt x="2731865" y="885730"/>
                  </a:lnTo>
                  <a:lnTo>
                    <a:pt x="2691098" y="886301"/>
                  </a:lnTo>
                  <a:lnTo>
                    <a:pt x="2650427" y="887254"/>
                  </a:lnTo>
                  <a:lnTo>
                    <a:pt x="2609755" y="888397"/>
                  </a:lnTo>
                  <a:lnTo>
                    <a:pt x="2569178" y="890016"/>
                  </a:lnTo>
                  <a:lnTo>
                    <a:pt x="2528697" y="891921"/>
                  </a:lnTo>
                  <a:lnTo>
                    <a:pt x="2488216" y="894207"/>
                  </a:lnTo>
                  <a:lnTo>
                    <a:pt x="2447830" y="896969"/>
                  </a:lnTo>
                  <a:lnTo>
                    <a:pt x="2407444" y="900113"/>
                  </a:lnTo>
                  <a:lnTo>
                    <a:pt x="2367153" y="903732"/>
                  </a:lnTo>
                  <a:lnTo>
                    <a:pt x="2326958" y="907828"/>
                  </a:lnTo>
                  <a:lnTo>
                    <a:pt x="2286762" y="912495"/>
                  </a:lnTo>
                  <a:lnTo>
                    <a:pt x="2246662" y="917543"/>
                  </a:lnTo>
                  <a:lnTo>
                    <a:pt x="2206657" y="923258"/>
                  </a:lnTo>
                  <a:lnTo>
                    <a:pt x="2166652" y="929450"/>
                  </a:lnTo>
                  <a:lnTo>
                    <a:pt x="2126742" y="936212"/>
                  </a:lnTo>
                  <a:lnTo>
                    <a:pt x="2086832" y="943547"/>
                  </a:lnTo>
                  <a:lnTo>
                    <a:pt x="2047018" y="951452"/>
                  </a:lnTo>
                  <a:lnTo>
                    <a:pt x="2007299" y="960025"/>
                  </a:lnTo>
                  <a:lnTo>
                    <a:pt x="1967579" y="969169"/>
                  </a:lnTo>
                  <a:lnTo>
                    <a:pt x="1927955" y="978980"/>
                  </a:lnTo>
                  <a:lnTo>
                    <a:pt x="1888331" y="989362"/>
                  </a:lnTo>
                  <a:lnTo>
                    <a:pt x="1848803" y="1000506"/>
                  </a:lnTo>
                  <a:lnTo>
                    <a:pt x="1809369" y="1012222"/>
                  </a:lnTo>
                  <a:lnTo>
                    <a:pt x="1769936" y="1024604"/>
                  </a:lnTo>
                  <a:lnTo>
                    <a:pt x="1730597" y="1037654"/>
                  </a:lnTo>
                  <a:lnTo>
                    <a:pt x="1691259" y="1051465"/>
                  </a:lnTo>
                  <a:lnTo>
                    <a:pt x="1652016" y="1065848"/>
                  </a:lnTo>
                  <a:lnTo>
                    <a:pt x="1612773" y="1080992"/>
                  </a:lnTo>
                  <a:lnTo>
                    <a:pt x="1573625" y="1096804"/>
                  </a:lnTo>
                  <a:lnTo>
                    <a:pt x="1534573" y="1113377"/>
                  </a:lnTo>
                  <a:lnTo>
                    <a:pt x="1495520" y="1130618"/>
                  </a:lnTo>
                  <a:lnTo>
                    <a:pt x="1456563" y="1148525"/>
                  </a:lnTo>
                  <a:lnTo>
                    <a:pt x="1417701" y="1167098"/>
                  </a:lnTo>
                  <a:lnTo>
                    <a:pt x="1378744" y="1186434"/>
                  </a:lnTo>
                  <a:lnTo>
                    <a:pt x="1339977" y="1206436"/>
                  </a:lnTo>
                  <a:lnTo>
                    <a:pt x="1301210" y="1227201"/>
                  </a:lnTo>
                  <a:lnTo>
                    <a:pt x="1262539" y="1248537"/>
                  </a:lnTo>
                  <a:lnTo>
                    <a:pt x="1223867" y="1270635"/>
                  </a:lnTo>
                  <a:lnTo>
                    <a:pt x="1185291" y="1293495"/>
                  </a:lnTo>
                  <a:lnTo>
                    <a:pt x="1146715" y="1316927"/>
                  </a:lnTo>
                  <a:lnTo>
                    <a:pt x="1108234" y="1341025"/>
                  </a:lnTo>
                  <a:lnTo>
                    <a:pt x="1069753" y="1365885"/>
                  </a:lnTo>
                  <a:lnTo>
                    <a:pt x="1031367" y="1391317"/>
                  </a:lnTo>
                  <a:lnTo>
                    <a:pt x="993077" y="1417510"/>
                  </a:lnTo>
                  <a:lnTo>
                    <a:pt x="954786" y="1444276"/>
                  </a:lnTo>
                  <a:lnTo>
                    <a:pt x="916496" y="1471612"/>
                  </a:lnTo>
                  <a:lnTo>
                    <a:pt x="878396" y="1499616"/>
                  </a:lnTo>
                  <a:lnTo>
                    <a:pt x="840200" y="1528286"/>
                  </a:lnTo>
                  <a:lnTo>
                    <a:pt x="802196" y="1557528"/>
                  </a:lnTo>
                  <a:lnTo>
                    <a:pt x="764096" y="1587341"/>
                  </a:lnTo>
                  <a:lnTo>
                    <a:pt x="726186" y="1617726"/>
                  </a:lnTo>
                  <a:lnTo>
                    <a:pt x="688277" y="1648682"/>
                  </a:lnTo>
                  <a:lnTo>
                    <a:pt x="650367" y="1680210"/>
                  </a:lnTo>
                  <a:lnTo>
                    <a:pt x="612553" y="1712214"/>
                  </a:lnTo>
                  <a:lnTo>
                    <a:pt x="574834" y="1744790"/>
                  </a:lnTo>
                  <a:lnTo>
                    <a:pt x="537115" y="1777746"/>
                  </a:lnTo>
                  <a:lnTo>
                    <a:pt x="499396" y="1811274"/>
                  </a:lnTo>
                  <a:lnTo>
                    <a:pt x="461772" y="1845183"/>
                  </a:lnTo>
                  <a:lnTo>
                    <a:pt x="424243" y="1879664"/>
                  </a:lnTo>
                  <a:lnTo>
                    <a:pt x="386715" y="1914430"/>
                  </a:lnTo>
                  <a:lnTo>
                    <a:pt x="349282" y="1949482"/>
                  </a:lnTo>
                  <a:lnTo>
                    <a:pt x="311849" y="1983200"/>
                  </a:lnTo>
                  <a:lnTo>
                    <a:pt x="274511" y="2015109"/>
                  </a:lnTo>
                  <a:lnTo>
                    <a:pt x="237173" y="2045113"/>
                  </a:lnTo>
                  <a:lnTo>
                    <a:pt x="199930" y="2073307"/>
                  </a:lnTo>
                  <a:lnTo>
                    <a:pt x="162782" y="2099596"/>
                  </a:lnTo>
                  <a:lnTo>
                    <a:pt x="125635" y="2123980"/>
                  </a:lnTo>
                  <a:lnTo>
                    <a:pt x="88583" y="2146364"/>
                  </a:lnTo>
                  <a:lnTo>
                    <a:pt x="51530" y="2166747"/>
                  </a:lnTo>
                  <a:lnTo>
                    <a:pt x="14573" y="2185226"/>
                  </a:lnTo>
                  <a:lnTo>
                    <a:pt x="0" y="2191703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任意多边形: 形状 110"/>
            <p:cNvSpPr/>
            <p:nvPr/>
          </p:nvSpPr>
          <p:spPr>
            <a:xfrm>
              <a:off x="664019" y="1144546"/>
              <a:ext cx="7118318" cy="2247138"/>
            </a:xfrm>
            <a:custGeom>
              <a:avLst/>
              <a:gdLst>
                <a:gd name="connsiteX0" fmla="*/ 7118319 w 7118318"/>
                <a:gd name="connsiteY0" fmla="*/ 0 h 2247138"/>
                <a:gd name="connsiteX1" fmla="*/ 7074123 w 7118318"/>
                <a:gd name="connsiteY1" fmla="*/ 5143 h 2247138"/>
                <a:gd name="connsiteX2" fmla="*/ 7026117 w 7118318"/>
                <a:gd name="connsiteY2" fmla="*/ 10763 h 2247138"/>
                <a:gd name="connsiteX3" fmla="*/ 6978206 w 7118318"/>
                <a:gd name="connsiteY3" fmla="*/ 16383 h 2247138"/>
                <a:gd name="connsiteX4" fmla="*/ 6930390 w 7118318"/>
                <a:gd name="connsiteY4" fmla="*/ 22003 h 2247138"/>
                <a:gd name="connsiteX5" fmla="*/ 6882575 w 7118318"/>
                <a:gd name="connsiteY5" fmla="*/ 27718 h 2247138"/>
                <a:gd name="connsiteX6" fmla="*/ 6834855 w 7118318"/>
                <a:gd name="connsiteY6" fmla="*/ 33338 h 2247138"/>
                <a:gd name="connsiteX7" fmla="*/ 6787230 w 7118318"/>
                <a:gd name="connsiteY7" fmla="*/ 39053 h 2247138"/>
                <a:gd name="connsiteX8" fmla="*/ 6739700 w 7118318"/>
                <a:gd name="connsiteY8" fmla="*/ 44863 h 2247138"/>
                <a:gd name="connsiteX9" fmla="*/ 6692265 w 7118318"/>
                <a:gd name="connsiteY9" fmla="*/ 50673 h 2247138"/>
                <a:gd name="connsiteX10" fmla="*/ 6644831 w 7118318"/>
                <a:gd name="connsiteY10" fmla="*/ 56579 h 2247138"/>
                <a:gd name="connsiteX11" fmla="*/ 6597492 w 7118318"/>
                <a:gd name="connsiteY11" fmla="*/ 62579 h 2247138"/>
                <a:gd name="connsiteX12" fmla="*/ 6550248 w 7118318"/>
                <a:gd name="connsiteY12" fmla="*/ 68771 h 2247138"/>
                <a:gd name="connsiteX13" fmla="*/ 6503099 w 7118318"/>
                <a:gd name="connsiteY13" fmla="*/ 74962 h 2247138"/>
                <a:gd name="connsiteX14" fmla="*/ 6456045 w 7118318"/>
                <a:gd name="connsiteY14" fmla="*/ 81343 h 2247138"/>
                <a:gd name="connsiteX15" fmla="*/ 6408992 w 7118318"/>
                <a:gd name="connsiteY15" fmla="*/ 87821 h 2247138"/>
                <a:gd name="connsiteX16" fmla="*/ 6362129 w 7118318"/>
                <a:gd name="connsiteY16" fmla="*/ 94488 h 2247138"/>
                <a:gd name="connsiteX17" fmla="*/ 6315266 w 7118318"/>
                <a:gd name="connsiteY17" fmla="*/ 101251 h 2247138"/>
                <a:gd name="connsiteX18" fmla="*/ 6268403 w 7118318"/>
                <a:gd name="connsiteY18" fmla="*/ 108204 h 2247138"/>
                <a:gd name="connsiteX19" fmla="*/ 6221730 w 7118318"/>
                <a:gd name="connsiteY19" fmla="*/ 115348 h 2247138"/>
                <a:gd name="connsiteX20" fmla="*/ 6175058 w 7118318"/>
                <a:gd name="connsiteY20" fmla="*/ 122682 h 2247138"/>
                <a:gd name="connsiteX21" fmla="*/ 6128576 w 7118318"/>
                <a:gd name="connsiteY21" fmla="*/ 130207 h 2247138"/>
                <a:gd name="connsiteX22" fmla="*/ 6081998 w 7118318"/>
                <a:gd name="connsiteY22" fmla="*/ 138017 h 2247138"/>
                <a:gd name="connsiteX23" fmla="*/ 6035612 w 7118318"/>
                <a:gd name="connsiteY23" fmla="*/ 145923 h 2247138"/>
                <a:gd name="connsiteX24" fmla="*/ 5989320 w 7118318"/>
                <a:gd name="connsiteY24" fmla="*/ 154114 h 2247138"/>
                <a:gd name="connsiteX25" fmla="*/ 5943029 w 7118318"/>
                <a:gd name="connsiteY25" fmla="*/ 162592 h 2247138"/>
                <a:gd name="connsiteX26" fmla="*/ 5896832 w 7118318"/>
                <a:gd name="connsiteY26" fmla="*/ 171259 h 2247138"/>
                <a:gd name="connsiteX27" fmla="*/ 5850732 w 7118318"/>
                <a:gd name="connsiteY27" fmla="*/ 180118 h 2247138"/>
                <a:gd name="connsiteX28" fmla="*/ 5804726 w 7118318"/>
                <a:gd name="connsiteY28" fmla="*/ 189357 h 2247138"/>
                <a:gd name="connsiteX29" fmla="*/ 5758720 w 7118318"/>
                <a:gd name="connsiteY29" fmla="*/ 198787 h 2247138"/>
                <a:gd name="connsiteX30" fmla="*/ 5712810 w 7118318"/>
                <a:gd name="connsiteY30" fmla="*/ 208502 h 2247138"/>
                <a:gd name="connsiteX31" fmla="*/ 5666995 w 7118318"/>
                <a:gd name="connsiteY31" fmla="*/ 218599 h 2247138"/>
                <a:gd name="connsiteX32" fmla="*/ 5621274 w 7118318"/>
                <a:gd name="connsiteY32" fmla="*/ 228886 h 2247138"/>
                <a:gd name="connsiteX33" fmla="*/ 5575554 w 7118318"/>
                <a:gd name="connsiteY33" fmla="*/ 239554 h 2247138"/>
                <a:gd name="connsiteX34" fmla="*/ 5529930 w 7118318"/>
                <a:gd name="connsiteY34" fmla="*/ 250412 h 2247138"/>
                <a:gd name="connsiteX35" fmla="*/ 5484400 w 7118318"/>
                <a:gd name="connsiteY35" fmla="*/ 261747 h 2247138"/>
                <a:gd name="connsiteX36" fmla="*/ 5438966 w 7118318"/>
                <a:gd name="connsiteY36" fmla="*/ 273272 h 2247138"/>
                <a:gd name="connsiteX37" fmla="*/ 5393532 w 7118318"/>
                <a:gd name="connsiteY37" fmla="*/ 285179 h 2247138"/>
                <a:gd name="connsiteX38" fmla="*/ 5348192 w 7118318"/>
                <a:gd name="connsiteY38" fmla="*/ 297466 h 2247138"/>
                <a:gd name="connsiteX39" fmla="*/ 5302949 w 7118318"/>
                <a:gd name="connsiteY39" fmla="*/ 310039 h 2247138"/>
                <a:gd name="connsiteX40" fmla="*/ 5257800 w 7118318"/>
                <a:gd name="connsiteY40" fmla="*/ 322993 h 2247138"/>
                <a:gd name="connsiteX41" fmla="*/ 5212652 w 7118318"/>
                <a:gd name="connsiteY41" fmla="*/ 336328 h 2247138"/>
                <a:gd name="connsiteX42" fmla="*/ 5167694 w 7118318"/>
                <a:gd name="connsiteY42" fmla="*/ 350044 h 2247138"/>
                <a:gd name="connsiteX43" fmla="*/ 5122736 w 7118318"/>
                <a:gd name="connsiteY43" fmla="*/ 364046 h 2247138"/>
                <a:gd name="connsiteX44" fmla="*/ 5077778 w 7118318"/>
                <a:gd name="connsiteY44" fmla="*/ 378524 h 2247138"/>
                <a:gd name="connsiteX45" fmla="*/ 5033011 w 7118318"/>
                <a:gd name="connsiteY45" fmla="*/ 393287 h 2247138"/>
                <a:gd name="connsiteX46" fmla="*/ 4988243 w 7118318"/>
                <a:gd name="connsiteY46" fmla="*/ 408527 h 2247138"/>
                <a:gd name="connsiteX47" fmla="*/ 4943475 w 7118318"/>
                <a:gd name="connsiteY47" fmla="*/ 424053 h 2247138"/>
                <a:gd name="connsiteX48" fmla="*/ 4898898 w 7118318"/>
                <a:gd name="connsiteY48" fmla="*/ 440055 h 2247138"/>
                <a:gd name="connsiteX49" fmla="*/ 4854321 w 7118318"/>
                <a:gd name="connsiteY49" fmla="*/ 456438 h 2247138"/>
                <a:gd name="connsiteX50" fmla="*/ 4809840 w 7118318"/>
                <a:gd name="connsiteY50" fmla="*/ 473297 h 2247138"/>
                <a:gd name="connsiteX51" fmla="*/ 4765453 w 7118318"/>
                <a:gd name="connsiteY51" fmla="*/ 490442 h 2247138"/>
                <a:gd name="connsiteX52" fmla="*/ 4721066 w 7118318"/>
                <a:gd name="connsiteY52" fmla="*/ 508159 h 2247138"/>
                <a:gd name="connsiteX53" fmla="*/ 4676871 w 7118318"/>
                <a:gd name="connsiteY53" fmla="*/ 526161 h 2247138"/>
                <a:gd name="connsiteX54" fmla="*/ 4632675 w 7118318"/>
                <a:gd name="connsiteY54" fmla="*/ 544639 h 2247138"/>
                <a:gd name="connsiteX55" fmla="*/ 4588478 w 7118318"/>
                <a:gd name="connsiteY55" fmla="*/ 563594 h 2247138"/>
                <a:gd name="connsiteX56" fmla="*/ 4544378 w 7118318"/>
                <a:gd name="connsiteY56" fmla="*/ 582930 h 2247138"/>
                <a:gd name="connsiteX57" fmla="*/ 4500372 w 7118318"/>
                <a:gd name="connsiteY57" fmla="*/ 602647 h 2247138"/>
                <a:gd name="connsiteX58" fmla="*/ 4456462 w 7118318"/>
                <a:gd name="connsiteY58" fmla="*/ 622935 h 2247138"/>
                <a:gd name="connsiteX59" fmla="*/ 4412647 w 7118318"/>
                <a:gd name="connsiteY59" fmla="*/ 643604 h 2247138"/>
                <a:gd name="connsiteX60" fmla="*/ 4368832 w 7118318"/>
                <a:gd name="connsiteY60" fmla="*/ 664559 h 2247138"/>
                <a:gd name="connsiteX61" fmla="*/ 4325112 w 7118318"/>
                <a:gd name="connsiteY61" fmla="*/ 684467 h 2247138"/>
                <a:gd name="connsiteX62" fmla="*/ 4281392 w 7118318"/>
                <a:gd name="connsiteY62" fmla="*/ 703040 h 2247138"/>
                <a:gd name="connsiteX63" fmla="*/ 4237768 w 7118318"/>
                <a:gd name="connsiteY63" fmla="*/ 720185 h 2247138"/>
                <a:gd name="connsiteX64" fmla="*/ 4194239 w 7118318"/>
                <a:gd name="connsiteY64" fmla="*/ 736187 h 2247138"/>
                <a:gd name="connsiteX65" fmla="*/ 4150805 w 7118318"/>
                <a:gd name="connsiteY65" fmla="*/ 750856 h 2247138"/>
                <a:gd name="connsiteX66" fmla="*/ 4107371 w 7118318"/>
                <a:gd name="connsiteY66" fmla="*/ 764476 h 2247138"/>
                <a:gd name="connsiteX67" fmla="*/ 4064032 w 7118318"/>
                <a:gd name="connsiteY67" fmla="*/ 776954 h 2247138"/>
                <a:gd name="connsiteX68" fmla="*/ 4020788 w 7118318"/>
                <a:gd name="connsiteY68" fmla="*/ 788384 h 2247138"/>
                <a:gd name="connsiteX69" fmla="*/ 3977545 w 7118318"/>
                <a:gd name="connsiteY69" fmla="*/ 798862 h 2247138"/>
                <a:gd name="connsiteX70" fmla="*/ 3934397 w 7118318"/>
                <a:gd name="connsiteY70" fmla="*/ 808482 h 2247138"/>
                <a:gd name="connsiteX71" fmla="*/ 3891344 w 7118318"/>
                <a:gd name="connsiteY71" fmla="*/ 817150 h 2247138"/>
                <a:gd name="connsiteX72" fmla="*/ 3848291 w 7118318"/>
                <a:gd name="connsiteY72" fmla="*/ 825055 h 2247138"/>
                <a:gd name="connsiteX73" fmla="*/ 3805333 w 7118318"/>
                <a:gd name="connsiteY73" fmla="*/ 832104 h 2247138"/>
                <a:gd name="connsiteX74" fmla="*/ 3762471 w 7118318"/>
                <a:gd name="connsiteY74" fmla="*/ 838486 h 2247138"/>
                <a:gd name="connsiteX75" fmla="*/ 3719703 w 7118318"/>
                <a:gd name="connsiteY75" fmla="*/ 844201 h 2247138"/>
                <a:gd name="connsiteX76" fmla="*/ 3676936 w 7118318"/>
                <a:gd name="connsiteY76" fmla="*/ 849344 h 2247138"/>
                <a:gd name="connsiteX77" fmla="*/ 3634264 w 7118318"/>
                <a:gd name="connsiteY77" fmla="*/ 853916 h 2247138"/>
                <a:gd name="connsiteX78" fmla="*/ 3591592 w 7118318"/>
                <a:gd name="connsiteY78" fmla="*/ 857917 h 2247138"/>
                <a:gd name="connsiteX79" fmla="*/ 3549015 w 7118318"/>
                <a:gd name="connsiteY79" fmla="*/ 861441 h 2247138"/>
                <a:gd name="connsiteX80" fmla="*/ 3506534 w 7118318"/>
                <a:gd name="connsiteY80" fmla="*/ 864584 h 2247138"/>
                <a:gd name="connsiteX81" fmla="*/ 3464147 w 7118318"/>
                <a:gd name="connsiteY81" fmla="*/ 867347 h 2247138"/>
                <a:gd name="connsiteX82" fmla="*/ 3421761 w 7118318"/>
                <a:gd name="connsiteY82" fmla="*/ 869728 h 2247138"/>
                <a:gd name="connsiteX83" fmla="*/ 3379470 w 7118318"/>
                <a:gd name="connsiteY83" fmla="*/ 871823 h 2247138"/>
                <a:gd name="connsiteX84" fmla="*/ 3337274 w 7118318"/>
                <a:gd name="connsiteY84" fmla="*/ 873633 h 2247138"/>
                <a:gd name="connsiteX85" fmla="*/ 3295079 w 7118318"/>
                <a:gd name="connsiteY85" fmla="*/ 875252 h 2247138"/>
                <a:gd name="connsiteX86" fmla="*/ 3252978 w 7118318"/>
                <a:gd name="connsiteY86" fmla="*/ 876681 h 2247138"/>
                <a:gd name="connsiteX87" fmla="*/ 3210973 w 7118318"/>
                <a:gd name="connsiteY87" fmla="*/ 877919 h 2247138"/>
                <a:gd name="connsiteX88" fmla="*/ 3168967 w 7118318"/>
                <a:gd name="connsiteY88" fmla="*/ 879158 h 2247138"/>
                <a:gd name="connsiteX89" fmla="*/ 3127058 w 7118318"/>
                <a:gd name="connsiteY89" fmla="*/ 880301 h 2247138"/>
                <a:gd name="connsiteX90" fmla="*/ 3085243 w 7118318"/>
                <a:gd name="connsiteY90" fmla="*/ 881348 h 2247138"/>
                <a:gd name="connsiteX91" fmla="*/ 3043428 w 7118318"/>
                <a:gd name="connsiteY91" fmla="*/ 882396 h 2247138"/>
                <a:gd name="connsiteX92" fmla="*/ 3001709 w 7118318"/>
                <a:gd name="connsiteY92" fmla="*/ 883539 h 2247138"/>
                <a:gd name="connsiteX93" fmla="*/ 2959989 w 7118318"/>
                <a:gd name="connsiteY93" fmla="*/ 884777 h 2247138"/>
                <a:gd name="connsiteX94" fmla="*/ 2918460 w 7118318"/>
                <a:gd name="connsiteY94" fmla="*/ 886016 h 2247138"/>
                <a:gd name="connsiteX95" fmla="*/ 2876931 w 7118318"/>
                <a:gd name="connsiteY95" fmla="*/ 887444 h 2247138"/>
                <a:gd name="connsiteX96" fmla="*/ 2835402 w 7118318"/>
                <a:gd name="connsiteY96" fmla="*/ 889063 h 2247138"/>
                <a:gd name="connsiteX97" fmla="*/ 2793968 w 7118318"/>
                <a:gd name="connsiteY97" fmla="*/ 890873 h 2247138"/>
                <a:gd name="connsiteX98" fmla="*/ 2752630 w 7118318"/>
                <a:gd name="connsiteY98" fmla="*/ 892874 h 2247138"/>
                <a:gd name="connsiteX99" fmla="*/ 2711387 w 7118318"/>
                <a:gd name="connsiteY99" fmla="*/ 895064 h 2247138"/>
                <a:gd name="connsiteX100" fmla="*/ 2670143 w 7118318"/>
                <a:gd name="connsiteY100" fmla="*/ 897636 h 2247138"/>
                <a:gd name="connsiteX101" fmla="*/ 2628996 w 7118318"/>
                <a:gd name="connsiteY101" fmla="*/ 900398 h 2247138"/>
                <a:gd name="connsiteX102" fmla="*/ 2587847 w 7118318"/>
                <a:gd name="connsiteY102" fmla="*/ 903542 h 2247138"/>
                <a:gd name="connsiteX103" fmla="*/ 2546890 w 7118318"/>
                <a:gd name="connsiteY103" fmla="*/ 907066 h 2247138"/>
                <a:gd name="connsiteX104" fmla="*/ 2505837 w 7118318"/>
                <a:gd name="connsiteY104" fmla="*/ 910876 h 2247138"/>
                <a:gd name="connsiteX105" fmla="*/ 2464975 w 7118318"/>
                <a:gd name="connsiteY105" fmla="*/ 915162 h 2247138"/>
                <a:gd name="connsiteX106" fmla="*/ 2424113 w 7118318"/>
                <a:gd name="connsiteY106" fmla="*/ 919829 h 2247138"/>
                <a:gd name="connsiteX107" fmla="*/ 2383346 w 7118318"/>
                <a:gd name="connsiteY107" fmla="*/ 924878 h 2247138"/>
                <a:gd name="connsiteX108" fmla="*/ 2342579 w 7118318"/>
                <a:gd name="connsiteY108" fmla="*/ 930402 h 2247138"/>
                <a:gd name="connsiteX109" fmla="*/ 2301907 w 7118318"/>
                <a:gd name="connsiteY109" fmla="*/ 936403 h 2247138"/>
                <a:gd name="connsiteX110" fmla="*/ 2261235 w 7118318"/>
                <a:gd name="connsiteY110" fmla="*/ 942975 h 2247138"/>
                <a:gd name="connsiteX111" fmla="*/ 2220754 w 7118318"/>
                <a:gd name="connsiteY111" fmla="*/ 949928 h 2247138"/>
                <a:gd name="connsiteX112" fmla="*/ 2180273 w 7118318"/>
                <a:gd name="connsiteY112" fmla="*/ 957453 h 2247138"/>
                <a:gd name="connsiteX113" fmla="*/ 2139791 w 7118318"/>
                <a:gd name="connsiteY113" fmla="*/ 965549 h 2247138"/>
                <a:gd name="connsiteX114" fmla="*/ 2099405 w 7118318"/>
                <a:gd name="connsiteY114" fmla="*/ 974122 h 2247138"/>
                <a:gd name="connsiteX115" fmla="*/ 2059115 w 7118318"/>
                <a:gd name="connsiteY115" fmla="*/ 983266 h 2247138"/>
                <a:gd name="connsiteX116" fmla="*/ 2018824 w 7118318"/>
                <a:gd name="connsiteY116" fmla="*/ 992981 h 2247138"/>
                <a:gd name="connsiteX117" fmla="*/ 1978628 w 7118318"/>
                <a:gd name="connsiteY117" fmla="*/ 1003363 h 2247138"/>
                <a:gd name="connsiteX118" fmla="*/ 1938528 w 7118318"/>
                <a:gd name="connsiteY118" fmla="*/ 1014222 h 2247138"/>
                <a:gd name="connsiteX119" fmla="*/ 1898428 w 7118318"/>
                <a:gd name="connsiteY119" fmla="*/ 1025747 h 2247138"/>
                <a:gd name="connsiteX120" fmla="*/ 1858423 w 7118318"/>
                <a:gd name="connsiteY120" fmla="*/ 1037939 h 2247138"/>
                <a:gd name="connsiteX121" fmla="*/ 1818418 w 7118318"/>
                <a:gd name="connsiteY121" fmla="*/ 1050703 h 2247138"/>
                <a:gd name="connsiteX122" fmla="*/ 1778508 w 7118318"/>
                <a:gd name="connsiteY122" fmla="*/ 1064133 h 2247138"/>
                <a:gd name="connsiteX123" fmla="*/ 1738598 w 7118318"/>
                <a:gd name="connsiteY123" fmla="*/ 1078135 h 2247138"/>
                <a:gd name="connsiteX124" fmla="*/ 1698879 w 7118318"/>
                <a:gd name="connsiteY124" fmla="*/ 1092803 h 2247138"/>
                <a:gd name="connsiteX125" fmla="*/ 1659065 w 7118318"/>
                <a:gd name="connsiteY125" fmla="*/ 1108139 h 2247138"/>
                <a:gd name="connsiteX126" fmla="*/ 1619441 w 7118318"/>
                <a:gd name="connsiteY126" fmla="*/ 1124141 h 2247138"/>
                <a:gd name="connsiteX127" fmla="*/ 1579817 w 7118318"/>
                <a:gd name="connsiteY127" fmla="*/ 1140809 h 2247138"/>
                <a:gd name="connsiteX128" fmla="*/ 1540193 w 7118318"/>
                <a:gd name="connsiteY128" fmla="*/ 1158050 h 2247138"/>
                <a:gd name="connsiteX129" fmla="*/ 1500664 w 7118318"/>
                <a:gd name="connsiteY129" fmla="*/ 1176052 h 2247138"/>
                <a:gd name="connsiteX130" fmla="*/ 1461230 w 7118318"/>
                <a:gd name="connsiteY130" fmla="*/ 1194626 h 2247138"/>
                <a:gd name="connsiteX131" fmla="*/ 1421892 w 7118318"/>
                <a:gd name="connsiteY131" fmla="*/ 1213961 h 2247138"/>
                <a:gd name="connsiteX132" fmla="*/ 1382459 w 7118318"/>
                <a:gd name="connsiteY132" fmla="*/ 1233869 h 2247138"/>
                <a:gd name="connsiteX133" fmla="*/ 1343216 w 7118318"/>
                <a:gd name="connsiteY133" fmla="*/ 1254443 h 2247138"/>
                <a:gd name="connsiteX134" fmla="*/ 1303973 w 7118318"/>
                <a:gd name="connsiteY134" fmla="*/ 1275683 h 2247138"/>
                <a:gd name="connsiteX135" fmla="*/ 1264825 w 7118318"/>
                <a:gd name="connsiteY135" fmla="*/ 1297591 h 2247138"/>
                <a:gd name="connsiteX136" fmla="*/ 1225677 w 7118318"/>
                <a:gd name="connsiteY136" fmla="*/ 1320165 h 2247138"/>
                <a:gd name="connsiteX137" fmla="*/ 1186625 w 7118318"/>
                <a:gd name="connsiteY137" fmla="*/ 1343406 h 2247138"/>
                <a:gd name="connsiteX138" fmla="*/ 1147572 w 7118318"/>
                <a:gd name="connsiteY138" fmla="*/ 1367219 h 2247138"/>
                <a:gd name="connsiteX139" fmla="*/ 1108615 w 7118318"/>
                <a:gd name="connsiteY139" fmla="*/ 1391698 h 2247138"/>
                <a:gd name="connsiteX140" fmla="*/ 1069753 w 7118318"/>
                <a:gd name="connsiteY140" fmla="*/ 1416844 h 2247138"/>
                <a:gd name="connsiteX141" fmla="*/ 1030891 w 7118318"/>
                <a:gd name="connsiteY141" fmla="*/ 1442561 h 2247138"/>
                <a:gd name="connsiteX142" fmla="*/ 992029 w 7118318"/>
                <a:gd name="connsiteY142" fmla="*/ 1468850 h 2247138"/>
                <a:gd name="connsiteX143" fmla="*/ 953357 w 7118318"/>
                <a:gd name="connsiteY143" fmla="*/ 1495806 h 2247138"/>
                <a:gd name="connsiteX144" fmla="*/ 914591 w 7118318"/>
                <a:gd name="connsiteY144" fmla="*/ 1523333 h 2247138"/>
                <a:gd name="connsiteX145" fmla="*/ 876014 w 7118318"/>
                <a:gd name="connsiteY145" fmla="*/ 1551432 h 2247138"/>
                <a:gd name="connsiteX146" fmla="*/ 837438 w 7118318"/>
                <a:gd name="connsiteY146" fmla="*/ 1580102 h 2247138"/>
                <a:gd name="connsiteX147" fmla="*/ 798862 w 7118318"/>
                <a:gd name="connsiteY147" fmla="*/ 1609344 h 2247138"/>
                <a:gd name="connsiteX148" fmla="*/ 760381 w 7118318"/>
                <a:gd name="connsiteY148" fmla="*/ 1639157 h 2247138"/>
                <a:gd name="connsiteX149" fmla="*/ 721995 w 7118318"/>
                <a:gd name="connsiteY149" fmla="*/ 1669447 h 2247138"/>
                <a:gd name="connsiteX150" fmla="*/ 683609 w 7118318"/>
                <a:gd name="connsiteY150" fmla="*/ 1700308 h 2247138"/>
                <a:gd name="connsiteX151" fmla="*/ 645224 w 7118318"/>
                <a:gd name="connsiteY151" fmla="*/ 1731550 h 2247138"/>
                <a:gd name="connsiteX152" fmla="*/ 607028 w 7118318"/>
                <a:gd name="connsiteY152" fmla="*/ 1763363 h 2247138"/>
                <a:gd name="connsiteX153" fmla="*/ 568738 w 7118318"/>
                <a:gd name="connsiteY153" fmla="*/ 1795653 h 2247138"/>
                <a:gd name="connsiteX154" fmla="*/ 530638 w 7118318"/>
                <a:gd name="connsiteY154" fmla="*/ 1828419 h 2247138"/>
                <a:gd name="connsiteX155" fmla="*/ 492538 w 7118318"/>
                <a:gd name="connsiteY155" fmla="*/ 1861566 h 2247138"/>
                <a:gd name="connsiteX156" fmla="*/ 454438 w 7118318"/>
                <a:gd name="connsiteY156" fmla="*/ 1895094 h 2247138"/>
                <a:gd name="connsiteX157" fmla="*/ 416433 w 7118318"/>
                <a:gd name="connsiteY157" fmla="*/ 1929003 h 2247138"/>
                <a:gd name="connsiteX158" fmla="*/ 378524 w 7118318"/>
                <a:gd name="connsiteY158" fmla="*/ 1963388 h 2247138"/>
                <a:gd name="connsiteX159" fmla="*/ 340614 w 7118318"/>
                <a:gd name="connsiteY159" fmla="*/ 1998059 h 2247138"/>
                <a:gd name="connsiteX160" fmla="*/ 302705 w 7118318"/>
                <a:gd name="connsiteY160" fmla="*/ 2032921 h 2247138"/>
                <a:gd name="connsiteX161" fmla="*/ 264890 w 7118318"/>
                <a:gd name="connsiteY161" fmla="*/ 2066354 h 2247138"/>
                <a:gd name="connsiteX162" fmla="*/ 227171 w 7118318"/>
                <a:gd name="connsiteY162" fmla="*/ 2097881 h 2247138"/>
                <a:gd name="connsiteX163" fmla="*/ 189548 w 7118318"/>
                <a:gd name="connsiteY163" fmla="*/ 2127504 h 2247138"/>
                <a:gd name="connsiteX164" fmla="*/ 151924 w 7118318"/>
                <a:gd name="connsiteY164" fmla="*/ 2155222 h 2247138"/>
                <a:gd name="connsiteX165" fmla="*/ 114300 w 7118318"/>
                <a:gd name="connsiteY165" fmla="*/ 2180939 h 2247138"/>
                <a:gd name="connsiteX166" fmla="*/ 76771 w 7118318"/>
                <a:gd name="connsiteY166" fmla="*/ 2204752 h 2247138"/>
                <a:gd name="connsiteX167" fmla="*/ 39338 w 7118318"/>
                <a:gd name="connsiteY167" fmla="*/ 2226469 h 2247138"/>
                <a:gd name="connsiteX168" fmla="*/ 2000 w 7118318"/>
                <a:gd name="connsiteY168" fmla="*/ 2246186 h 2247138"/>
                <a:gd name="connsiteX169" fmla="*/ 0 w 7118318"/>
                <a:gd name="connsiteY169" fmla="*/ 2247138 h 224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7118318" h="2247138">
                  <a:moveTo>
                    <a:pt x="7118319" y="0"/>
                  </a:moveTo>
                  <a:lnTo>
                    <a:pt x="7074123" y="5143"/>
                  </a:lnTo>
                  <a:lnTo>
                    <a:pt x="7026117" y="10763"/>
                  </a:lnTo>
                  <a:lnTo>
                    <a:pt x="6978206" y="16383"/>
                  </a:lnTo>
                  <a:lnTo>
                    <a:pt x="6930390" y="22003"/>
                  </a:lnTo>
                  <a:lnTo>
                    <a:pt x="6882575" y="27718"/>
                  </a:lnTo>
                  <a:lnTo>
                    <a:pt x="6834855" y="33338"/>
                  </a:lnTo>
                  <a:lnTo>
                    <a:pt x="6787230" y="39053"/>
                  </a:lnTo>
                  <a:lnTo>
                    <a:pt x="6739700" y="44863"/>
                  </a:lnTo>
                  <a:lnTo>
                    <a:pt x="6692265" y="50673"/>
                  </a:lnTo>
                  <a:lnTo>
                    <a:pt x="6644831" y="56579"/>
                  </a:lnTo>
                  <a:lnTo>
                    <a:pt x="6597492" y="62579"/>
                  </a:lnTo>
                  <a:lnTo>
                    <a:pt x="6550248" y="68771"/>
                  </a:lnTo>
                  <a:lnTo>
                    <a:pt x="6503099" y="74962"/>
                  </a:lnTo>
                  <a:lnTo>
                    <a:pt x="6456045" y="81343"/>
                  </a:lnTo>
                  <a:lnTo>
                    <a:pt x="6408992" y="87821"/>
                  </a:lnTo>
                  <a:lnTo>
                    <a:pt x="6362129" y="94488"/>
                  </a:lnTo>
                  <a:lnTo>
                    <a:pt x="6315266" y="101251"/>
                  </a:lnTo>
                  <a:lnTo>
                    <a:pt x="6268403" y="108204"/>
                  </a:lnTo>
                  <a:lnTo>
                    <a:pt x="6221730" y="115348"/>
                  </a:lnTo>
                  <a:lnTo>
                    <a:pt x="6175058" y="122682"/>
                  </a:lnTo>
                  <a:lnTo>
                    <a:pt x="6128576" y="130207"/>
                  </a:lnTo>
                  <a:lnTo>
                    <a:pt x="6081998" y="138017"/>
                  </a:lnTo>
                  <a:lnTo>
                    <a:pt x="6035612" y="145923"/>
                  </a:lnTo>
                  <a:lnTo>
                    <a:pt x="5989320" y="154114"/>
                  </a:lnTo>
                  <a:lnTo>
                    <a:pt x="5943029" y="162592"/>
                  </a:lnTo>
                  <a:lnTo>
                    <a:pt x="5896832" y="171259"/>
                  </a:lnTo>
                  <a:lnTo>
                    <a:pt x="5850732" y="180118"/>
                  </a:lnTo>
                  <a:lnTo>
                    <a:pt x="5804726" y="189357"/>
                  </a:lnTo>
                  <a:lnTo>
                    <a:pt x="5758720" y="198787"/>
                  </a:lnTo>
                  <a:lnTo>
                    <a:pt x="5712810" y="208502"/>
                  </a:lnTo>
                  <a:lnTo>
                    <a:pt x="5666995" y="218599"/>
                  </a:lnTo>
                  <a:lnTo>
                    <a:pt x="5621274" y="228886"/>
                  </a:lnTo>
                  <a:lnTo>
                    <a:pt x="5575554" y="239554"/>
                  </a:lnTo>
                  <a:lnTo>
                    <a:pt x="5529930" y="250412"/>
                  </a:lnTo>
                  <a:lnTo>
                    <a:pt x="5484400" y="261747"/>
                  </a:lnTo>
                  <a:lnTo>
                    <a:pt x="5438966" y="273272"/>
                  </a:lnTo>
                  <a:lnTo>
                    <a:pt x="5393532" y="285179"/>
                  </a:lnTo>
                  <a:lnTo>
                    <a:pt x="5348192" y="297466"/>
                  </a:lnTo>
                  <a:lnTo>
                    <a:pt x="5302949" y="310039"/>
                  </a:lnTo>
                  <a:lnTo>
                    <a:pt x="5257800" y="322993"/>
                  </a:lnTo>
                  <a:lnTo>
                    <a:pt x="5212652" y="336328"/>
                  </a:lnTo>
                  <a:lnTo>
                    <a:pt x="5167694" y="350044"/>
                  </a:lnTo>
                  <a:lnTo>
                    <a:pt x="5122736" y="364046"/>
                  </a:lnTo>
                  <a:lnTo>
                    <a:pt x="5077778" y="378524"/>
                  </a:lnTo>
                  <a:lnTo>
                    <a:pt x="5033011" y="393287"/>
                  </a:lnTo>
                  <a:lnTo>
                    <a:pt x="4988243" y="408527"/>
                  </a:lnTo>
                  <a:lnTo>
                    <a:pt x="4943475" y="424053"/>
                  </a:lnTo>
                  <a:lnTo>
                    <a:pt x="4898898" y="440055"/>
                  </a:lnTo>
                  <a:lnTo>
                    <a:pt x="4854321" y="456438"/>
                  </a:lnTo>
                  <a:lnTo>
                    <a:pt x="4809840" y="473297"/>
                  </a:lnTo>
                  <a:lnTo>
                    <a:pt x="4765453" y="490442"/>
                  </a:lnTo>
                  <a:lnTo>
                    <a:pt x="4721066" y="508159"/>
                  </a:lnTo>
                  <a:lnTo>
                    <a:pt x="4676871" y="526161"/>
                  </a:lnTo>
                  <a:lnTo>
                    <a:pt x="4632675" y="544639"/>
                  </a:lnTo>
                  <a:lnTo>
                    <a:pt x="4588478" y="563594"/>
                  </a:lnTo>
                  <a:lnTo>
                    <a:pt x="4544378" y="582930"/>
                  </a:lnTo>
                  <a:lnTo>
                    <a:pt x="4500372" y="602647"/>
                  </a:lnTo>
                  <a:lnTo>
                    <a:pt x="4456462" y="622935"/>
                  </a:lnTo>
                  <a:lnTo>
                    <a:pt x="4412647" y="643604"/>
                  </a:lnTo>
                  <a:lnTo>
                    <a:pt x="4368832" y="664559"/>
                  </a:lnTo>
                  <a:lnTo>
                    <a:pt x="4325112" y="684467"/>
                  </a:lnTo>
                  <a:lnTo>
                    <a:pt x="4281392" y="703040"/>
                  </a:lnTo>
                  <a:lnTo>
                    <a:pt x="4237768" y="720185"/>
                  </a:lnTo>
                  <a:lnTo>
                    <a:pt x="4194239" y="736187"/>
                  </a:lnTo>
                  <a:lnTo>
                    <a:pt x="4150805" y="750856"/>
                  </a:lnTo>
                  <a:lnTo>
                    <a:pt x="4107371" y="764476"/>
                  </a:lnTo>
                  <a:lnTo>
                    <a:pt x="4064032" y="776954"/>
                  </a:lnTo>
                  <a:lnTo>
                    <a:pt x="4020788" y="788384"/>
                  </a:lnTo>
                  <a:lnTo>
                    <a:pt x="3977545" y="798862"/>
                  </a:lnTo>
                  <a:lnTo>
                    <a:pt x="3934397" y="808482"/>
                  </a:lnTo>
                  <a:lnTo>
                    <a:pt x="3891344" y="817150"/>
                  </a:lnTo>
                  <a:lnTo>
                    <a:pt x="3848291" y="825055"/>
                  </a:lnTo>
                  <a:lnTo>
                    <a:pt x="3805333" y="832104"/>
                  </a:lnTo>
                  <a:lnTo>
                    <a:pt x="3762471" y="838486"/>
                  </a:lnTo>
                  <a:lnTo>
                    <a:pt x="3719703" y="844201"/>
                  </a:lnTo>
                  <a:lnTo>
                    <a:pt x="3676936" y="849344"/>
                  </a:lnTo>
                  <a:lnTo>
                    <a:pt x="3634264" y="853916"/>
                  </a:lnTo>
                  <a:lnTo>
                    <a:pt x="3591592" y="857917"/>
                  </a:lnTo>
                  <a:lnTo>
                    <a:pt x="3549015" y="861441"/>
                  </a:lnTo>
                  <a:lnTo>
                    <a:pt x="3506534" y="864584"/>
                  </a:lnTo>
                  <a:lnTo>
                    <a:pt x="3464147" y="867347"/>
                  </a:lnTo>
                  <a:lnTo>
                    <a:pt x="3421761" y="869728"/>
                  </a:lnTo>
                  <a:lnTo>
                    <a:pt x="3379470" y="871823"/>
                  </a:lnTo>
                  <a:lnTo>
                    <a:pt x="3337274" y="873633"/>
                  </a:lnTo>
                  <a:lnTo>
                    <a:pt x="3295079" y="875252"/>
                  </a:lnTo>
                  <a:lnTo>
                    <a:pt x="3252978" y="876681"/>
                  </a:lnTo>
                  <a:lnTo>
                    <a:pt x="3210973" y="877919"/>
                  </a:lnTo>
                  <a:lnTo>
                    <a:pt x="3168967" y="879158"/>
                  </a:lnTo>
                  <a:lnTo>
                    <a:pt x="3127058" y="880301"/>
                  </a:lnTo>
                  <a:lnTo>
                    <a:pt x="3085243" y="881348"/>
                  </a:lnTo>
                  <a:lnTo>
                    <a:pt x="3043428" y="882396"/>
                  </a:lnTo>
                  <a:lnTo>
                    <a:pt x="3001709" y="883539"/>
                  </a:lnTo>
                  <a:lnTo>
                    <a:pt x="2959989" y="884777"/>
                  </a:lnTo>
                  <a:lnTo>
                    <a:pt x="2918460" y="886016"/>
                  </a:lnTo>
                  <a:lnTo>
                    <a:pt x="2876931" y="887444"/>
                  </a:lnTo>
                  <a:lnTo>
                    <a:pt x="2835402" y="889063"/>
                  </a:lnTo>
                  <a:lnTo>
                    <a:pt x="2793968" y="890873"/>
                  </a:lnTo>
                  <a:lnTo>
                    <a:pt x="2752630" y="892874"/>
                  </a:lnTo>
                  <a:lnTo>
                    <a:pt x="2711387" y="895064"/>
                  </a:lnTo>
                  <a:lnTo>
                    <a:pt x="2670143" y="897636"/>
                  </a:lnTo>
                  <a:lnTo>
                    <a:pt x="2628996" y="900398"/>
                  </a:lnTo>
                  <a:lnTo>
                    <a:pt x="2587847" y="903542"/>
                  </a:lnTo>
                  <a:lnTo>
                    <a:pt x="2546890" y="907066"/>
                  </a:lnTo>
                  <a:lnTo>
                    <a:pt x="2505837" y="910876"/>
                  </a:lnTo>
                  <a:lnTo>
                    <a:pt x="2464975" y="915162"/>
                  </a:lnTo>
                  <a:lnTo>
                    <a:pt x="2424113" y="919829"/>
                  </a:lnTo>
                  <a:lnTo>
                    <a:pt x="2383346" y="924878"/>
                  </a:lnTo>
                  <a:lnTo>
                    <a:pt x="2342579" y="930402"/>
                  </a:lnTo>
                  <a:lnTo>
                    <a:pt x="2301907" y="936403"/>
                  </a:lnTo>
                  <a:lnTo>
                    <a:pt x="2261235" y="942975"/>
                  </a:lnTo>
                  <a:lnTo>
                    <a:pt x="2220754" y="949928"/>
                  </a:lnTo>
                  <a:lnTo>
                    <a:pt x="2180273" y="957453"/>
                  </a:lnTo>
                  <a:lnTo>
                    <a:pt x="2139791" y="965549"/>
                  </a:lnTo>
                  <a:lnTo>
                    <a:pt x="2099405" y="974122"/>
                  </a:lnTo>
                  <a:lnTo>
                    <a:pt x="2059115" y="983266"/>
                  </a:lnTo>
                  <a:lnTo>
                    <a:pt x="2018824" y="992981"/>
                  </a:lnTo>
                  <a:lnTo>
                    <a:pt x="1978628" y="1003363"/>
                  </a:lnTo>
                  <a:lnTo>
                    <a:pt x="1938528" y="1014222"/>
                  </a:lnTo>
                  <a:lnTo>
                    <a:pt x="1898428" y="1025747"/>
                  </a:lnTo>
                  <a:lnTo>
                    <a:pt x="1858423" y="1037939"/>
                  </a:lnTo>
                  <a:lnTo>
                    <a:pt x="1818418" y="1050703"/>
                  </a:lnTo>
                  <a:lnTo>
                    <a:pt x="1778508" y="1064133"/>
                  </a:lnTo>
                  <a:lnTo>
                    <a:pt x="1738598" y="1078135"/>
                  </a:lnTo>
                  <a:lnTo>
                    <a:pt x="1698879" y="1092803"/>
                  </a:lnTo>
                  <a:lnTo>
                    <a:pt x="1659065" y="1108139"/>
                  </a:lnTo>
                  <a:lnTo>
                    <a:pt x="1619441" y="1124141"/>
                  </a:lnTo>
                  <a:lnTo>
                    <a:pt x="1579817" y="1140809"/>
                  </a:lnTo>
                  <a:lnTo>
                    <a:pt x="1540193" y="1158050"/>
                  </a:lnTo>
                  <a:lnTo>
                    <a:pt x="1500664" y="1176052"/>
                  </a:lnTo>
                  <a:lnTo>
                    <a:pt x="1461230" y="1194626"/>
                  </a:lnTo>
                  <a:lnTo>
                    <a:pt x="1421892" y="1213961"/>
                  </a:lnTo>
                  <a:lnTo>
                    <a:pt x="1382459" y="1233869"/>
                  </a:lnTo>
                  <a:lnTo>
                    <a:pt x="1343216" y="1254443"/>
                  </a:lnTo>
                  <a:lnTo>
                    <a:pt x="1303973" y="1275683"/>
                  </a:lnTo>
                  <a:lnTo>
                    <a:pt x="1264825" y="1297591"/>
                  </a:lnTo>
                  <a:lnTo>
                    <a:pt x="1225677" y="1320165"/>
                  </a:lnTo>
                  <a:lnTo>
                    <a:pt x="1186625" y="1343406"/>
                  </a:lnTo>
                  <a:lnTo>
                    <a:pt x="1147572" y="1367219"/>
                  </a:lnTo>
                  <a:lnTo>
                    <a:pt x="1108615" y="1391698"/>
                  </a:lnTo>
                  <a:lnTo>
                    <a:pt x="1069753" y="1416844"/>
                  </a:lnTo>
                  <a:lnTo>
                    <a:pt x="1030891" y="1442561"/>
                  </a:lnTo>
                  <a:lnTo>
                    <a:pt x="992029" y="1468850"/>
                  </a:lnTo>
                  <a:lnTo>
                    <a:pt x="953357" y="1495806"/>
                  </a:lnTo>
                  <a:lnTo>
                    <a:pt x="914591" y="1523333"/>
                  </a:lnTo>
                  <a:lnTo>
                    <a:pt x="876014" y="1551432"/>
                  </a:lnTo>
                  <a:lnTo>
                    <a:pt x="837438" y="1580102"/>
                  </a:lnTo>
                  <a:lnTo>
                    <a:pt x="798862" y="1609344"/>
                  </a:lnTo>
                  <a:lnTo>
                    <a:pt x="760381" y="1639157"/>
                  </a:lnTo>
                  <a:lnTo>
                    <a:pt x="721995" y="1669447"/>
                  </a:lnTo>
                  <a:lnTo>
                    <a:pt x="683609" y="1700308"/>
                  </a:lnTo>
                  <a:lnTo>
                    <a:pt x="645224" y="1731550"/>
                  </a:lnTo>
                  <a:lnTo>
                    <a:pt x="607028" y="1763363"/>
                  </a:lnTo>
                  <a:lnTo>
                    <a:pt x="568738" y="1795653"/>
                  </a:lnTo>
                  <a:lnTo>
                    <a:pt x="530638" y="1828419"/>
                  </a:lnTo>
                  <a:lnTo>
                    <a:pt x="492538" y="1861566"/>
                  </a:lnTo>
                  <a:lnTo>
                    <a:pt x="454438" y="1895094"/>
                  </a:lnTo>
                  <a:lnTo>
                    <a:pt x="416433" y="1929003"/>
                  </a:lnTo>
                  <a:lnTo>
                    <a:pt x="378524" y="1963388"/>
                  </a:lnTo>
                  <a:lnTo>
                    <a:pt x="340614" y="1998059"/>
                  </a:lnTo>
                  <a:lnTo>
                    <a:pt x="302705" y="2032921"/>
                  </a:lnTo>
                  <a:lnTo>
                    <a:pt x="264890" y="2066354"/>
                  </a:lnTo>
                  <a:lnTo>
                    <a:pt x="227171" y="2097881"/>
                  </a:lnTo>
                  <a:lnTo>
                    <a:pt x="189548" y="2127504"/>
                  </a:lnTo>
                  <a:lnTo>
                    <a:pt x="151924" y="2155222"/>
                  </a:lnTo>
                  <a:lnTo>
                    <a:pt x="114300" y="2180939"/>
                  </a:lnTo>
                  <a:lnTo>
                    <a:pt x="76771" y="2204752"/>
                  </a:lnTo>
                  <a:lnTo>
                    <a:pt x="39338" y="2226469"/>
                  </a:lnTo>
                  <a:lnTo>
                    <a:pt x="2000" y="2246186"/>
                  </a:lnTo>
                  <a:lnTo>
                    <a:pt x="0" y="2247138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2" name="任意多边形: 形状 111"/>
            <p:cNvSpPr/>
            <p:nvPr/>
          </p:nvSpPr>
          <p:spPr>
            <a:xfrm>
              <a:off x="664019" y="1113685"/>
              <a:ext cx="7118318" cy="2306193"/>
            </a:xfrm>
            <a:custGeom>
              <a:avLst/>
              <a:gdLst>
                <a:gd name="connsiteX0" fmla="*/ 7118319 w 7118318"/>
                <a:gd name="connsiteY0" fmla="*/ 0 h 2306193"/>
                <a:gd name="connsiteX1" fmla="*/ 7107460 w 7118318"/>
                <a:gd name="connsiteY1" fmla="*/ 953 h 2306193"/>
                <a:gd name="connsiteX2" fmla="*/ 7058787 w 7118318"/>
                <a:gd name="connsiteY2" fmla="*/ 5144 h 2306193"/>
                <a:gd name="connsiteX3" fmla="*/ 7010210 w 7118318"/>
                <a:gd name="connsiteY3" fmla="*/ 9239 h 2306193"/>
                <a:gd name="connsiteX4" fmla="*/ 6961728 w 7118318"/>
                <a:gd name="connsiteY4" fmla="*/ 13430 h 2306193"/>
                <a:gd name="connsiteX5" fmla="*/ 6913341 w 7118318"/>
                <a:gd name="connsiteY5" fmla="*/ 17621 h 2306193"/>
                <a:gd name="connsiteX6" fmla="*/ 6865049 w 7118318"/>
                <a:gd name="connsiteY6" fmla="*/ 21908 h 2306193"/>
                <a:gd name="connsiteX7" fmla="*/ 6816757 w 7118318"/>
                <a:gd name="connsiteY7" fmla="*/ 26289 h 2306193"/>
                <a:gd name="connsiteX8" fmla="*/ 6768560 w 7118318"/>
                <a:gd name="connsiteY8" fmla="*/ 30671 h 2306193"/>
                <a:gd name="connsiteX9" fmla="*/ 6720459 w 7118318"/>
                <a:gd name="connsiteY9" fmla="*/ 35243 h 2306193"/>
                <a:gd name="connsiteX10" fmla="*/ 6672453 w 7118318"/>
                <a:gd name="connsiteY10" fmla="*/ 39910 h 2306193"/>
                <a:gd name="connsiteX11" fmla="*/ 6624542 w 7118318"/>
                <a:gd name="connsiteY11" fmla="*/ 44672 h 2306193"/>
                <a:gd name="connsiteX12" fmla="*/ 6576632 w 7118318"/>
                <a:gd name="connsiteY12" fmla="*/ 49530 h 2306193"/>
                <a:gd name="connsiteX13" fmla="*/ 6528816 w 7118318"/>
                <a:gd name="connsiteY13" fmla="*/ 54578 h 2306193"/>
                <a:gd name="connsiteX14" fmla="*/ 6481191 w 7118318"/>
                <a:gd name="connsiteY14" fmla="*/ 59722 h 2306193"/>
                <a:gd name="connsiteX15" fmla="*/ 6433471 w 7118318"/>
                <a:gd name="connsiteY15" fmla="*/ 65151 h 2306193"/>
                <a:gd name="connsiteX16" fmla="*/ 6385941 w 7118318"/>
                <a:gd name="connsiteY16" fmla="*/ 70675 h 2306193"/>
                <a:gd name="connsiteX17" fmla="*/ 6338507 w 7118318"/>
                <a:gd name="connsiteY17" fmla="*/ 76391 h 2306193"/>
                <a:gd name="connsiteX18" fmla="*/ 6291072 w 7118318"/>
                <a:gd name="connsiteY18" fmla="*/ 82296 h 2306193"/>
                <a:gd name="connsiteX19" fmla="*/ 6243733 w 7118318"/>
                <a:gd name="connsiteY19" fmla="*/ 88487 h 2306193"/>
                <a:gd name="connsiteX20" fmla="*/ 6196489 w 7118318"/>
                <a:gd name="connsiteY20" fmla="*/ 94869 h 2306193"/>
                <a:gd name="connsiteX21" fmla="*/ 6149340 w 7118318"/>
                <a:gd name="connsiteY21" fmla="*/ 101441 h 2306193"/>
                <a:gd name="connsiteX22" fmla="*/ 6102192 w 7118318"/>
                <a:gd name="connsiteY22" fmla="*/ 108299 h 2306193"/>
                <a:gd name="connsiteX23" fmla="*/ 6055233 w 7118318"/>
                <a:gd name="connsiteY23" fmla="*/ 115443 h 2306193"/>
                <a:gd name="connsiteX24" fmla="*/ 6008275 w 7118318"/>
                <a:gd name="connsiteY24" fmla="*/ 122777 h 2306193"/>
                <a:gd name="connsiteX25" fmla="*/ 5961412 w 7118318"/>
                <a:gd name="connsiteY25" fmla="*/ 130493 h 2306193"/>
                <a:gd name="connsiteX26" fmla="*/ 5914645 w 7118318"/>
                <a:gd name="connsiteY26" fmla="*/ 138398 h 2306193"/>
                <a:gd name="connsiteX27" fmla="*/ 5867972 w 7118318"/>
                <a:gd name="connsiteY27" fmla="*/ 146590 h 2306193"/>
                <a:gd name="connsiteX28" fmla="*/ 5821299 w 7118318"/>
                <a:gd name="connsiteY28" fmla="*/ 155067 h 2306193"/>
                <a:gd name="connsiteX29" fmla="*/ 5774722 w 7118318"/>
                <a:gd name="connsiteY29" fmla="*/ 163925 h 2306193"/>
                <a:gd name="connsiteX30" fmla="*/ 5728240 w 7118318"/>
                <a:gd name="connsiteY30" fmla="*/ 173069 h 2306193"/>
                <a:gd name="connsiteX31" fmla="*/ 5681853 w 7118318"/>
                <a:gd name="connsiteY31" fmla="*/ 182499 h 2306193"/>
                <a:gd name="connsiteX32" fmla="*/ 5635467 w 7118318"/>
                <a:gd name="connsiteY32" fmla="*/ 192310 h 2306193"/>
                <a:gd name="connsiteX33" fmla="*/ 5589270 w 7118318"/>
                <a:gd name="connsiteY33" fmla="*/ 202406 h 2306193"/>
                <a:gd name="connsiteX34" fmla="*/ 5543074 w 7118318"/>
                <a:gd name="connsiteY34" fmla="*/ 212884 h 2306193"/>
                <a:gd name="connsiteX35" fmla="*/ 5496973 w 7118318"/>
                <a:gd name="connsiteY35" fmla="*/ 223647 h 2306193"/>
                <a:gd name="connsiteX36" fmla="*/ 5450872 w 7118318"/>
                <a:gd name="connsiteY36" fmla="*/ 234887 h 2306193"/>
                <a:gd name="connsiteX37" fmla="*/ 5404962 w 7118318"/>
                <a:gd name="connsiteY37" fmla="*/ 246412 h 2306193"/>
                <a:gd name="connsiteX38" fmla="*/ 5359051 w 7118318"/>
                <a:gd name="connsiteY38" fmla="*/ 258318 h 2306193"/>
                <a:gd name="connsiteX39" fmla="*/ 5313236 w 7118318"/>
                <a:gd name="connsiteY39" fmla="*/ 270605 h 2306193"/>
                <a:gd name="connsiteX40" fmla="*/ 5267421 w 7118318"/>
                <a:gd name="connsiteY40" fmla="*/ 283274 h 2306193"/>
                <a:gd name="connsiteX41" fmla="*/ 5221796 w 7118318"/>
                <a:gd name="connsiteY41" fmla="*/ 296323 h 2306193"/>
                <a:gd name="connsiteX42" fmla="*/ 5176171 w 7118318"/>
                <a:gd name="connsiteY42" fmla="*/ 309848 h 2306193"/>
                <a:gd name="connsiteX43" fmla="*/ 5130642 w 7118318"/>
                <a:gd name="connsiteY43" fmla="*/ 323660 h 2306193"/>
                <a:gd name="connsiteX44" fmla="*/ 5085207 w 7118318"/>
                <a:gd name="connsiteY44" fmla="*/ 337947 h 2306193"/>
                <a:gd name="connsiteX45" fmla="*/ 5039773 w 7118318"/>
                <a:gd name="connsiteY45" fmla="*/ 352616 h 2306193"/>
                <a:gd name="connsiteX46" fmla="*/ 4994529 w 7118318"/>
                <a:gd name="connsiteY46" fmla="*/ 367760 h 2306193"/>
                <a:gd name="connsiteX47" fmla="*/ 4949285 w 7118318"/>
                <a:gd name="connsiteY47" fmla="*/ 383191 h 2306193"/>
                <a:gd name="connsiteX48" fmla="*/ 4904042 w 7118318"/>
                <a:gd name="connsiteY48" fmla="*/ 399193 h 2306193"/>
                <a:gd name="connsiteX49" fmla="*/ 4858989 w 7118318"/>
                <a:gd name="connsiteY49" fmla="*/ 415576 h 2306193"/>
                <a:gd name="connsiteX50" fmla="*/ 4813935 w 7118318"/>
                <a:gd name="connsiteY50" fmla="*/ 432340 h 2306193"/>
                <a:gd name="connsiteX51" fmla="*/ 4768977 w 7118318"/>
                <a:gd name="connsiteY51" fmla="*/ 449580 h 2306193"/>
                <a:gd name="connsiteX52" fmla="*/ 4724115 w 7118318"/>
                <a:gd name="connsiteY52" fmla="*/ 467297 h 2306193"/>
                <a:gd name="connsiteX53" fmla="*/ 4679252 w 7118318"/>
                <a:gd name="connsiteY53" fmla="*/ 485394 h 2306193"/>
                <a:gd name="connsiteX54" fmla="*/ 4634484 w 7118318"/>
                <a:gd name="connsiteY54" fmla="*/ 503968 h 2306193"/>
                <a:gd name="connsiteX55" fmla="*/ 4589812 w 7118318"/>
                <a:gd name="connsiteY55" fmla="*/ 522923 h 2306193"/>
                <a:gd name="connsiteX56" fmla="*/ 4545235 w 7118318"/>
                <a:gd name="connsiteY56" fmla="*/ 542354 h 2306193"/>
                <a:gd name="connsiteX57" fmla="*/ 4500658 w 7118318"/>
                <a:gd name="connsiteY57" fmla="*/ 562356 h 2306193"/>
                <a:gd name="connsiteX58" fmla="*/ 4456176 w 7118318"/>
                <a:gd name="connsiteY58" fmla="*/ 582644 h 2306193"/>
                <a:gd name="connsiteX59" fmla="*/ 4411790 w 7118318"/>
                <a:gd name="connsiteY59" fmla="*/ 603504 h 2306193"/>
                <a:gd name="connsiteX60" fmla="*/ 4367499 w 7118318"/>
                <a:gd name="connsiteY60" fmla="*/ 624650 h 2306193"/>
                <a:gd name="connsiteX61" fmla="*/ 4323207 w 7118318"/>
                <a:gd name="connsiteY61" fmla="*/ 644843 h 2306193"/>
                <a:gd name="connsiteX62" fmla="*/ 4279011 w 7118318"/>
                <a:gd name="connsiteY62" fmla="*/ 663702 h 2306193"/>
                <a:gd name="connsiteX63" fmla="*/ 4234910 w 7118318"/>
                <a:gd name="connsiteY63" fmla="*/ 681419 h 2306193"/>
                <a:gd name="connsiteX64" fmla="*/ 4190809 w 7118318"/>
                <a:gd name="connsiteY64" fmla="*/ 697802 h 2306193"/>
                <a:gd name="connsiteX65" fmla="*/ 4146804 w 7118318"/>
                <a:gd name="connsiteY65" fmla="*/ 713137 h 2306193"/>
                <a:gd name="connsiteX66" fmla="*/ 4102894 w 7118318"/>
                <a:gd name="connsiteY66" fmla="*/ 727424 h 2306193"/>
                <a:gd name="connsiteX67" fmla="*/ 4058984 w 7118318"/>
                <a:gd name="connsiteY67" fmla="*/ 740664 h 2306193"/>
                <a:gd name="connsiteX68" fmla="*/ 4015169 w 7118318"/>
                <a:gd name="connsiteY68" fmla="*/ 752951 h 2306193"/>
                <a:gd name="connsiteX69" fmla="*/ 3971449 w 7118318"/>
                <a:gd name="connsiteY69" fmla="*/ 764286 h 2306193"/>
                <a:gd name="connsiteX70" fmla="*/ 3927824 w 7118318"/>
                <a:gd name="connsiteY70" fmla="*/ 774859 h 2306193"/>
                <a:gd name="connsiteX71" fmla="*/ 3884200 w 7118318"/>
                <a:gd name="connsiteY71" fmla="*/ 784574 h 2306193"/>
                <a:gd name="connsiteX72" fmla="*/ 3840671 w 7118318"/>
                <a:gd name="connsiteY72" fmla="*/ 793528 h 2306193"/>
                <a:gd name="connsiteX73" fmla="*/ 3797237 w 7118318"/>
                <a:gd name="connsiteY73" fmla="*/ 801815 h 2306193"/>
                <a:gd name="connsiteX74" fmla="*/ 3753803 w 7118318"/>
                <a:gd name="connsiteY74" fmla="*/ 809435 h 2306193"/>
                <a:gd name="connsiteX75" fmla="*/ 3710559 w 7118318"/>
                <a:gd name="connsiteY75" fmla="*/ 816388 h 2306193"/>
                <a:gd name="connsiteX76" fmla="*/ 3667221 w 7118318"/>
                <a:gd name="connsiteY76" fmla="*/ 822865 h 2306193"/>
                <a:gd name="connsiteX77" fmla="*/ 3624072 w 7118318"/>
                <a:gd name="connsiteY77" fmla="*/ 828770 h 2306193"/>
                <a:gd name="connsiteX78" fmla="*/ 3580924 w 7118318"/>
                <a:gd name="connsiteY78" fmla="*/ 834200 h 2306193"/>
                <a:gd name="connsiteX79" fmla="*/ 3537871 w 7118318"/>
                <a:gd name="connsiteY79" fmla="*/ 839248 h 2306193"/>
                <a:gd name="connsiteX80" fmla="*/ 3494913 w 7118318"/>
                <a:gd name="connsiteY80" fmla="*/ 843915 h 2306193"/>
                <a:gd name="connsiteX81" fmla="*/ 3451955 w 7118318"/>
                <a:gd name="connsiteY81" fmla="*/ 848201 h 2306193"/>
                <a:gd name="connsiteX82" fmla="*/ 3409093 w 7118318"/>
                <a:gd name="connsiteY82" fmla="*/ 852202 h 2306193"/>
                <a:gd name="connsiteX83" fmla="*/ 3366326 w 7118318"/>
                <a:gd name="connsiteY83" fmla="*/ 855917 h 2306193"/>
                <a:gd name="connsiteX84" fmla="*/ 3323558 w 7118318"/>
                <a:gd name="connsiteY84" fmla="*/ 859441 h 2306193"/>
                <a:gd name="connsiteX85" fmla="*/ 3280886 w 7118318"/>
                <a:gd name="connsiteY85" fmla="*/ 862775 h 2306193"/>
                <a:gd name="connsiteX86" fmla="*/ 3238309 w 7118318"/>
                <a:gd name="connsiteY86" fmla="*/ 866013 h 2306193"/>
                <a:gd name="connsiteX87" fmla="*/ 3195733 w 7118318"/>
                <a:gd name="connsiteY87" fmla="*/ 869061 h 2306193"/>
                <a:gd name="connsiteX88" fmla="*/ 3153251 w 7118318"/>
                <a:gd name="connsiteY88" fmla="*/ 872109 h 2306193"/>
                <a:gd name="connsiteX89" fmla="*/ 3110865 w 7118318"/>
                <a:gd name="connsiteY89" fmla="*/ 875062 h 2306193"/>
                <a:gd name="connsiteX90" fmla="*/ 3068574 w 7118318"/>
                <a:gd name="connsiteY90" fmla="*/ 878015 h 2306193"/>
                <a:gd name="connsiteX91" fmla="*/ 3026283 w 7118318"/>
                <a:gd name="connsiteY91" fmla="*/ 880967 h 2306193"/>
                <a:gd name="connsiteX92" fmla="*/ 2984088 w 7118318"/>
                <a:gd name="connsiteY92" fmla="*/ 884015 h 2306193"/>
                <a:gd name="connsiteX93" fmla="*/ 2941892 w 7118318"/>
                <a:gd name="connsiteY93" fmla="*/ 887159 h 2306193"/>
                <a:gd name="connsiteX94" fmla="*/ 2899886 w 7118318"/>
                <a:gd name="connsiteY94" fmla="*/ 890397 h 2306193"/>
                <a:gd name="connsiteX95" fmla="*/ 2857786 w 7118318"/>
                <a:gd name="connsiteY95" fmla="*/ 893731 h 2306193"/>
                <a:gd name="connsiteX96" fmla="*/ 2815876 w 7118318"/>
                <a:gd name="connsiteY96" fmla="*/ 897350 h 2306193"/>
                <a:gd name="connsiteX97" fmla="*/ 2773966 w 7118318"/>
                <a:gd name="connsiteY97" fmla="*/ 901065 h 2306193"/>
                <a:gd name="connsiteX98" fmla="*/ 2732151 w 7118318"/>
                <a:gd name="connsiteY98" fmla="*/ 905066 h 2306193"/>
                <a:gd name="connsiteX99" fmla="*/ 2690432 w 7118318"/>
                <a:gd name="connsiteY99" fmla="*/ 909352 h 2306193"/>
                <a:gd name="connsiteX100" fmla="*/ 2648712 w 7118318"/>
                <a:gd name="connsiteY100" fmla="*/ 913829 h 2306193"/>
                <a:gd name="connsiteX101" fmla="*/ 2607088 w 7118318"/>
                <a:gd name="connsiteY101" fmla="*/ 918686 h 2306193"/>
                <a:gd name="connsiteX102" fmla="*/ 2565464 w 7118318"/>
                <a:gd name="connsiteY102" fmla="*/ 923830 h 2306193"/>
                <a:gd name="connsiteX103" fmla="*/ 2524030 w 7118318"/>
                <a:gd name="connsiteY103" fmla="*/ 929259 h 2306193"/>
                <a:gd name="connsiteX104" fmla="*/ 2482501 w 7118318"/>
                <a:gd name="connsiteY104" fmla="*/ 935165 h 2306193"/>
                <a:gd name="connsiteX105" fmla="*/ 2441163 w 7118318"/>
                <a:gd name="connsiteY105" fmla="*/ 941451 h 2306193"/>
                <a:gd name="connsiteX106" fmla="*/ 2399824 w 7118318"/>
                <a:gd name="connsiteY106" fmla="*/ 948119 h 2306193"/>
                <a:gd name="connsiteX107" fmla="*/ 2358581 w 7118318"/>
                <a:gd name="connsiteY107" fmla="*/ 955167 h 2306193"/>
                <a:gd name="connsiteX108" fmla="*/ 2317337 w 7118318"/>
                <a:gd name="connsiteY108" fmla="*/ 962692 h 2306193"/>
                <a:gd name="connsiteX109" fmla="*/ 2276189 w 7118318"/>
                <a:gd name="connsiteY109" fmla="*/ 970693 h 2306193"/>
                <a:gd name="connsiteX110" fmla="*/ 2235137 w 7118318"/>
                <a:gd name="connsiteY110" fmla="*/ 979170 h 2306193"/>
                <a:gd name="connsiteX111" fmla="*/ 2194179 w 7118318"/>
                <a:gd name="connsiteY111" fmla="*/ 988124 h 2306193"/>
                <a:gd name="connsiteX112" fmla="*/ 2153222 w 7118318"/>
                <a:gd name="connsiteY112" fmla="*/ 997553 h 2306193"/>
                <a:gd name="connsiteX113" fmla="*/ 2112264 w 7118318"/>
                <a:gd name="connsiteY113" fmla="*/ 1007555 h 2306193"/>
                <a:gd name="connsiteX114" fmla="*/ 2071497 w 7118318"/>
                <a:gd name="connsiteY114" fmla="*/ 1018032 h 2306193"/>
                <a:gd name="connsiteX115" fmla="*/ 2030635 w 7118318"/>
                <a:gd name="connsiteY115" fmla="*/ 1029081 h 2306193"/>
                <a:gd name="connsiteX116" fmla="*/ 1989963 w 7118318"/>
                <a:gd name="connsiteY116" fmla="*/ 1040702 h 2306193"/>
                <a:gd name="connsiteX117" fmla="*/ 1949291 w 7118318"/>
                <a:gd name="connsiteY117" fmla="*/ 1052798 h 2306193"/>
                <a:gd name="connsiteX118" fmla="*/ 1908715 w 7118318"/>
                <a:gd name="connsiteY118" fmla="*/ 1065562 h 2306193"/>
                <a:gd name="connsiteX119" fmla="*/ 1868138 w 7118318"/>
                <a:gd name="connsiteY119" fmla="*/ 1078897 h 2306193"/>
                <a:gd name="connsiteX120" fmla="*/ 1827657 w 7118318"/>
                <a:gd name="connsiteY120" fmla="*/ 1092803 h 2306193"/>
                <a:gd name="connsiteX121" fmla="*/ 1787271 w 7118318"/>
                <a:gd name="connsiteY121" fmla="*/ 1107281 h 2306193"/>
                <a:gd name="connsiteX122" fmla="*/ 1746885 w 7118318"/>
                <a:gd name="connsiteY122" fmla="*/ 1122426 h 2306193"/>
                <a:gd name="connsiteX123" fmla="*/ 1706594 w 7118318"/>
                <a:gd name="connsiteY123" fmla="*/ 1138142 h 2306193"/>
                <a:gd name="connsiteX124" fmla="*/ 1666399 w 7118318"/>
                <a:gd name="connsiteY124" fmla="*/ 1154430 h 2306193"/>
                <a:gd name="connsiteX125" fmla="*/ 1626203 w 7118318"/>
                <a:gd name="connsiteY125" fmla="*/ 1171385 h 2306193"/>
                <a:gd name="connsiteX126" fmla="*/ 1586103 w 7118318"/>
                <a:gd name="connsiteY126" fmla="*/ 1188911 h 2306193"/>
                <a:gd name="connsiteX127" fmla="*/ 1546003 w 7118318"/>
                <a:gd name="connsiteY127" fmla="*/ 1207103 h 2306193"/>
                <a:gd name="connsiteX128" fmla="*/ 1505998 w 7118318"/>
                <a:gd name="connsiteY128" fmla="*/ 1225868 h 2306193"/>
                <a:gd name="connsiteX129" fmla="*/ 1466088 w 7118318"/>
                <a:gd name="connsiteY129" fmla="*/ 1245299 h 2306193"/>
                <a:gd name="connsiteX130" fmla="*/ 1426178 w 7118318"/>
                <a:gd name="connsiteY130" fmla="*/ 1265396 h 2306193"/>
                <a:gd name="connsiteX131" fmla="*/ 1386269 w 7118318"/>
                <a:gd name="connsiteY131" fmla="*/ 1286066 h 2306193"/>
                <a:gd name="connsiteX132" fmla="*/ 1346549 w 7118318"/>
                <a:gd name="connsiteY132" fmla="*/ 1307306 h 2306193"/>
                <a:gd name="connsiteX133" fmla="*/ 1306830 w 7118318"/>
                <a:gd name="connsiteY133" fmla="*/ 1329214 h 2306193"/>
                <a:gd name="connsiteX134" fmla="*/ 1267111 w 7118318"/>
                <a:gd name="connsiteY134" fmla="*/ 1351693 h 2306193"/>
                <a:gd name="connsiteX135" fmla="*/ 1227487 w 7118318"/>
                <a:gd name="connsiteY135" fmla="*/ 1374839 h 2306193"/>
                <a:gd name="connsiteX136" fmla="*/ 1187958 w 7118318"/>
                <a:gd name="connsiteY136" fmla="*/ 1398556 h 2306193"/>
                <a:gd name="connsiteX137" fmla="*/ 1148525 w 7118318"/>
                <a:gd name="connsiteY137" fmla="*/ 1422845 h 2306193"/>
                <a:gd name="connsiteX138" fmla="*/ 1108996 w 7118318"/>
                <a:gd name="connsiteY138" fmla="*/ 1447800 h 2306193"/>
                <a:gd name="connsiteX139" fmla="*/ 1069658 w 7118318"/>
                <a:gd name="connsiteY139" fmla="*/ 1473232 h 2306193"/>
                <a:gd name="connsiteX140" fmla="*/ 1030319 w 7118318"/>
                <a:gd name="connsiteY140" fmla="*/ 1499330 h 2306193"/>
                <a:gd name="connsiteX141" fmla="*/ 991076 w 7118318"/>
                <a:gd name="connsiteY141" fmla="*/ 1526000 h 2306193"/>
                <a:gd name="connsiteX142" fmla="*/ 951833 w 7118318"/>
                <a:gd name="connsiteY142" fmla="*/ 1553147 h 2306193"/>
                <a:gd name="connsiteX143" fmla="*/ 912686 w 7118318"/>
                <a:gd name="connsiteY143" fmla="*/ 1580864 h 2306193"/>
                <a:gd name="connsiteX144" fmla="*/ 873538 w 7118318"/>
                <a:gd name="connsiteY144" fmla="*/ 1609154 h 2306193"/>
                <a:gd name="connsiteX145" fmla="*/ 834485 w 7118318"/>
                <a:gd name="connsiteY145" fmla="*/ 1637919 h 2306193"/>
                <a:gd name="connsiteX146" fmla="*/ 795528 w 7118318"/>
                <a:gd name="connsiteY146" fmla="*/ 1667256 h 2306193"/>
                <a:gd name="connsiteX147" fmla="*/ 756571 w 7118318"/>
                <a:gd name="connsiteY147" fmla="*/ 1697069 h 2306193"/>
                <a:gd name="connsiteX148" fmla="*/ 717614 w 7118318"/>
                <a:gd name="connsiteY148" fmla="*/ 1727359 h 2306193"/>
                <a:gd name="connsiteX149" fmla="*/ 678847 w 7118318"/>
                <a:gd name="connsiteY149" fmla="*/ 1758125 h 2306193"/>
                <a:gd name="connsiteX150" fmla="*/ 639985 w 7118318"/>
                <a:gd name="connsiteY150" fmla="*/ 1789367 h 2306193"/>
                <a:gd name="connsiteX151" fmla="*/ 601313 w 7118318"/>
                <a:gd name="connsiteY151" fmla="*/ 1820990 h 2306193"/>
                <a:gd name="connsiteX152" fmla="*/ 562642 w 7118318"/>
                <a:gd name="connsiteY152" fmla="*/ 1853089 h 2306193"/>
                <a:gd name="connsiteX153" fmla="*/ 523970 w 7118318"/>
                <a:gd name="connsiteY153" fmla="*/ 1885474 h 2306193"/>
                <a:gd name="connsiteX154" fmla="*/ 485394 w 7118318"/>
                <a:gd name="connsiteY154" fmla="*/ 1918335 h 2306193"/>
                <a:gd name="connsiteX155" fmla="*/ 446913 w 7118318"/>
                <a:gd name="connsiteY155" fmla="*/ 1951577 h 2306193"/>
                <a:gd name="connsiteX156" fmla="*/ 408432 w 7118318"/>
                <a:gd name="connsiteY156" fmla="*/ 1985201 h 2306193"/>
                <a:gd name="connsiteX157" fmla="*/ 370046 w 7118318"/>
                <a:gd name="connsiteY157" fmla="*/ 2019110 h 2306193"/>
                <a:gd name="connsiteX158" fmla="*/ 331661 w 7118318"/>
                <a:gd name="connsiteY158" fmla="*/ 2053304 h 2306193"/>
                <a:gd name="connsiteX159" fmla="*/ 293370 w 7118318"/>
                <a:gd name="connsiteY159" fmla="*/ 2087785 h 2306193"/>
                <a:gd name="connsiteX160" fmla="*/ 255175 w 7118318"/>
                <a:gd name="connsiteY160" fmla="*/ 2122361 h 2306193"/>
                <a:gd name="connsiteX161" fmla="*/ 216980 w 7118318"/>
                <a:gd name="connsiteY161" fmla="*/ 2155508 h 2306193"/>
                <a:gd name="connsiteX162" fmla="*/ 178784 w 7118318"/>
                <a:gd name="connsiteY162" fmla="*/ 2186654 h 2306193"/>
                <a:gd name="connsiteX163" fmla="*/ 140780 w 7118318"/>
                <a:gd name="connsiteY163" fmla="*/ 2215801 h 2306193"/>
                <a:gd name="connsiteX164" fmla="*/ 102680 w 7118318"/>
                <a:gd name="connsiteY164" fmla="*/ 2242947 h 2306193"/>
                <a:gd name="connsiteX165" fmla="*/ 64770 w 7118318"/>
                <a:gd name="connsiteY165" fmla="*/ 2268093 h 2306193"/>
                <a:gd name="connsiteX166" fmla="*/ 26861 w 7118318"/>
                <a:gd name="connsiteY166" fmla="*/ 2291239 h 2306193"/>
                <a:gd name="connsiteX167" fmla="*/ 0 w 7118318"/>
                <a:gd name="connsiteY167" fmla="*/ 2306193 h 230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7118318" h="2306193">
                  <a:moveTo>
                    <a:pt x="7118319" y="0"/>
                  </a:moveTo>
                  <a:lnTo>
                    <a:pt x="7107460" y="953"/>
                  </a:lnTo>
                  <a:lnTo>
                    <a:pt x="7058787" y="5144"/>
                  </a:lnTo>
                  <a:lnTo>
                    <a:pt x="7010210" y="9239"/>
                  </a:lnTo>
                  <a:lnTo>
                    <a:pt x="6961728" y="13430"/>
                  </a:lnTo>
                  <a:lnTo>
                    <a:pt x="6913341" y="17621"/>
                  </a:lnTo>
                  <a:lnTo>
                    <a:pt x="6865049" y="21908"/>
                  </a:lnTo>
                  <a:lnTo>
                    <a:pt x="6816757" y="26289"/>
                  </a:lnTo>
                  <a:lnTo>
                    <a:pt x="6768560" y="30671"/>
                  </a:lnTo>
                  <a:lnTo>
                    <a:pt x="6720459" y="35243"/>
                  </a:lnTo>
                  <a:lnTo>
                    <a:pt x="6672453" y="39910"/>
                  </a:lnTo>
                  <a:lnTo>
                    <a:pt x="6624542" y="44672"/>
                  </a:lnTo>
                  <a:lnTo>
                    <a:pt x="6576632" y="49530"/>
                  </a:lnTo>
                  <a:lnTo>
                    <a:pt x="6528816" y="54578"/>
                  </a:lnTo>
                  <a:lnTo>
                    <a:pt x="6481191" y="59722"/>
                  </a:lnTo>
                  <a:lnTo>
                    <a:pt x="6433471" y="65151"/>
                  </a:lnTo>
                  <a:lnTo>
                    <a:pt x="6385941" y="70675"/>
                  </a:lnTo>
                  <a:lnTo>
                    <a:pt x="6338507" y="76391"/>
                  </a:lnTo>
                  <a:lnTo>
                    <a:pt x="6291072" y="82296"/>
                  </a:lnTo>
                  <a:lnTo>
                    <a:pt x="6243733" y="88487"/>
                  </a:lnTo>
                  <a:lnTo>
                    <a:pt x="6196489" y="94869"/>
                  </a:lnTo>
                  <a:lnTo>
                    <a:pt x="6149340" y="101441"/>
                  </a:lnTo>
                  <a:lnTo>
                    <a:pt x="6102192" y="108299"/>
                  </a:lnTo>
                  <a:lnTo>
                    <a:pt x="6055233" y="115443"/>
                  </a:lnTo>
                  <a:lnTo>
                    <a:pt x="6008275" y="122777"/>
                  </a:lnTo>
                  <a:lnTo>
                    <a:pt x="5961412" y="130493"/>
                  </a:lnTo>
                  <a:lnTo>
                    <a:pt x="5914645" y="138398"/>
                  </a:lnTo>
                  <a:lnTo>
                    <a:pt x="5867972" y="146590"/>
                  </a:lnTo>
                  <a:lnTo>
                    <a:pt x="5821299" y="155067"/>
                  </a:lnTo>
                  <a:lnTo>
                    <a:pt x="5774722" y="163925"/>
                  </a:lnTo>
                  <a:lnTo>
                    <a:pt x="5728240" y="173069"/>
                  </a:lnTo>
                  <a:lnTo>
                    <a:pt x="5681853" y="182499"/>
                  </a:lnTo>
                  <a:lnTo>
                    <a:pt x="5635467" y="192310"/>
                  </a:lnTo>
                  <a:lnTo>
                    <a:pt x="5589270" y="202406"/>
                  </a:lnTo>
                  <a:lnTo>
                    <a:pt x="5543074" y="212884"/>
                  </a:lnTo>
                  <a:lnTo>
                    <a:pt x="5496973" y="223647"/>
                  </a:lnTo>
                  <a:lnTo>
                    <a:pt x="5450872" y="234887"/>
                  </a:lnTo>
                  <a:lnTo>
                    <a:pt x="5404962" y="246412"/>
                  </a:lnTo>
                  <a:lnTo>
                    <a:pt x="5359051" y="258318"/>
                  </a:lnTo>
                  <a:lnTo>
                    <a:pt x="5313236" y="270605"/>
                  </a:lnTo>
                  <a:lnTo>
                    <a:pt x="5267421" y="283274"/>
                  </a:lnTo>
                  <a:lnTo>
                    <a:pt x="5221796" y="296323"/>
                  </a:lnTo>
                  <a:lnTo>
                    <a:pt x="5176171" y="309848"/>
                  </a:lnTo>
                  <a:lnTo>
                    <a:pt x="5130642" y="323660"/>
                  </a:lnTo>
                  <a:lnTo>
                    <a:pt x="5085207" y="337947"/>
                  </a:lnTo>
                  <a:lnTo>
                    <a:pt x="5039773" y="352616"/>
                  </a:lnTo>
                  <a:lnTo>
                    <a:pt x="4994529" y="367760"/>
                  </a:lnTo>
                  <a:lnTo>
                    <a:pt x="4949285" y="383191"/>
                  </a:lnTo>
                  <a:lnTo>
                    <a:pt x="4904042" y="399193"/>
                  </a:lnTo>
                  <a:lnTo>
                    <a:pt x="4858989" y="415576"/>
                  </a:lnTo>
                  <a:lnTo>
                    <a:pt x="4813935" y="432340"/>
                  </a:lnTo>
                  <a:lnTo>
                    <a:pt x="4768977" y="449580"/>
                  </a:lnTo>
                  <a:lnTo>
                    <a:pt x="4724115" y="467297"/>
                  </a:lnTo>
                  <a:lnTo>
                    <a:pt x="4679252" y="485394"/>
                  </a:lnTo>
                  <a:lnTo>
                    <a:pt x="4634484" y="503968"/>
                  </a:lnTo>
                  <a:lnTo>
                    <a:pt x="4589812" y="522923"/>
                  </a:lnTo>
                  <a:lnTo>
                    <a:pt x="4545235" y="542354"/>
                  </a:lnTo>
                  <a:lnTo>
                    <a:pt x="4500658" y="562356"/>
                  </a:lnTo>
                  <a:lnTo>
                    <a:pt x="4456176" y="582644"/>
                  </a:lnTo>
                  <a:lnTo>
                    <a:pt x="4411790" y="603504"/>
                  </a:lnTo>
                  <a:lnTo>
                    <a:pt x="4367499" y="624650"/>
                  </a:lnTo>
                  <a:lnTo>
                    <a:pt x="4323207" y="644843"/>
                  </a:lnTo>
                  <a:lnTo>
                    <a:pt x="4279011" y="663702"/>
                  </a:lnTo>
                  <a:lnTo>
                    <a:pt x="4234910" y="681419"/>
                  </a:lnTo>
                  <a:lnTo>
                    <a:pt x="4190809" y="697802"/>
                  </a:lnTo>
                  <a:lnTo>
                    <a:pt x="4146804" y="713137"/>
                  </a:lnTo>
                  <a:lnTo>
                    <a:pt x="4102894" y="727424"/>
                  </a:lnTo>
                  <a:lnTo>
                    <a:pt x="4058984" y="740664"/>
                  </a:lnTo>
                  <a:lnTo>
                    <a:pt x="4015169" y="752951"/>
                  </a:lnTo>
                  <a:lnTo>
                    <a:pt x="3971449" y="764286"/>
                  </a:lnTo>
                  <a:lnTo>
                    <a:pt x="3927824" y="774859"/>
                  </a:lnTo>
                  <a:lnTo>
                    <a:pt x="3884200" y="784574"/>
                  </a:lnTo>
                  <a:lnTo>
                    <a:pt x="3840671" y="793528"/>
                  </a:lnTo>
                  <a:lnTo>
                    <a:pt x="3797237" y="801815"/>
                  </a:lnTo>
                  <a:lnTo>
                    <a:pt x="3753803" y="809435"/>
                  </a:lnTo>
                  <a:lnTo>
                    <a:pt x="3710559" y="816388"/>
                  </a:lnTo>
                  <a:lnTo>
                    <a:pt x="3667221" y="822865"/>
                  </a:lnTo>
                  <a:lnTo>
                    <a:pt x="3624072" y="828770"/>
                  </a:lnTo>
                  <a:lnTo>
                    <a:pt x="3580924" y="834200"/>
                  </a:lnTo>
                  <a:lnTo>
                    <a:pt x="3537871" y="839248"/>
                  </a:lnTo>
                  <a:lnTo>
                    <a:pt x="3494913" y="843915"/>
                  </a:lnTo>
                  <a:lnTo>
                    <a:pt x="3451955" y="848201"/>
                  </a:lnTo>
                  <a:lnTo>
                    <a:pt x="3409093" y="852202"/>
                  </a:lnTo>
                  <a:lnTo>
                    <a:pt x="3366326" y="855917"/>
                  </a:lnTo>
                  <a:lnTo>
                    <a:pt x="3323558" y="859441"/>
                  </a:lnTo>
                  <a:lnTo>
                    <a:pt x="3280886" y="862775"/>
                  </a:lnTo>
                  <a:lnTo>
                    <a:pt x="3238309" y="866013"/>
                  </a:lnTo>
                  <a:lnTo>
                    <a:pt x="3195733" y="869061"/>
                  </a:lnTo>
                  <a:lnTo>
                    <a:pt x="3153251" y="872109"/>
                  </a:lnTo>
                  <a:lnTo>
                    <a:pt x="3110865" y="875062"/>
                  </a:lnTo>
                  <a:lnTo>
                    <a:pt x="3068574" y="878015"/>
                  </a:lnTo>
                  <a:lnTo>
                    <a:pt x="3026283" y="880967"/>
                  </a:lnTo>
                  <a:lnTo>
                    <a:pt x="2984088" y="884015"/>
                  </a:lnTo>
                  <a:lnTo>
                    <a:pt x="2941892" y="887159"/>
                  </a:lnTo>
                  <a:lnTo>
                    <a:pt x="2899886" y="890397"/>
                  </a:lnTo>
                  <a:lnTo>
                    <a:pt x="2857786" y="893731"/>
                  </a:lnTo>
                  <a:lnTo>
                    <a:pt x="2815876" y="897350"/>
                  </a:lnTo>
                  <a:lnTo>
                    <a:pt x="2773966" y="901065"/>
                  </a:lnTo>
                  <a:lnTo>
                    <a:pt x="2732151" y="905066"/>
                  </a:lnTo>
                  <a:lnTo>
                    <a:pt x="2690432" y="909352"/>
                  </a:lnTo>
                  <a:lnTo>
                    <a:pt x="2648712" y="913829"/>
                  </a:lnTo>
                  <a:lnTo>
                    <a:pt x="2607088" y="918686"/>
                  </a:lnTo>
                  <a:lnTo>
                    <a:pt x="2565464" y="923830"/>
                  </a:lnTo>
                  <a:lnTo>
                    <a:pt x="2524030" y="929259"/>
                  </a:lnTo>
                  <a:lnTo>
                    <a:pt x="2482501" y="935165"/>
                  </a:lnTo>
                  <a:lnTo>
                    <a:pt x="2441163" y="941451"/>
                  </a:lnTo>
                  <a:lnTo>
                    <a:pt x="2399824" y="948119"/>
                  </a:lnTo>
                  <a:lnTo>
                    <a:pt x="2358581" y="955167"/>
                  </a:lnTo>
                  <a:lnTo>
                    <a:pt x="2317337" y="962692"/>
                  </a:lnTo>
                  <a:lnTo>
                    <a:pt x="2276189" y="970693"/>
                  </a:lnTo>
                  <a:lnTo>
                    <a:pt x="2235137" y="979170"/>
                  </a:lnTo>
                  <a:lnTo>
                    <a:pt x="2194179" y="988124"/>
                  </a:lnTo>
                  <a:lnTo>
                    <a:pt x="2153222" y="997553"/>
                  </a:lnTo>
                  <a:lnTo>
                    <a:pt x="2112264" y="1007555"/>
                  </a:lnTo>
                  <a:lnTo>
                    <a:pt x="2071497" y="1018032"/>
                  </a:lnTo>
                  <a:lnTo>
                    <a:pt x="2030635" y="1029081"/>
                  </a:lnTo>
                  <a:lnTo>
                    <a:pt x="1989963" y="1040702"/>
                  </a:lnTo>
                  <a:lnTo>
                    <a:pt x="1949291" y="1052798"/>
                  </a:lnTo>
                  <a:lnTo>
                    <a:pt x="1908715" y="1065562"/>
                  </a:lnTo>
                  <a:lnTo>
                    <a:pt x="1868138" y="1078897"/>
                  </a:lnTo>
                  <a:lnTo>
                    <a:pt x="1827657" y="1092803"/>
                  </a:lnTo>
                  <a:lnTo>
                    <a:pt x="1787271" y="1107281"/>
                  </a:lnTo>
                  <a:lnTo>
                    <a:pt x="1746885" y="1122426"/>
                  </a:lnTo>
                  <a:lnTo>
                    <a:pt x="1706594" y="1138142"/>
                  </a:lnTo>
                  <a:lnTo>
                    <a:pt x="1666399" y="1154430"/>
                  </a:lnTo>
                  <a:lnTo>
                    <a:pt x="1626203" y="1171385"/>
                  </a:lnTo>
                  <a:lnTo>
                    <a:pt x="1586103" y="1188911"/>
                  </a:lnTo>
                  <a:lnTo>
                    <a:pt x="1546003" y="1207103"/>
                  </a:lnTo>
                  <a:lnTo>
                    <a:pt x="1505998" y="1225868"/>
                  </a:lnTo>
                  <a:lnTo>
                    <a:pt x="1466088" y="1245299"/>
                  </a:lnTo>
                  <a:lnTo>
                    <a:pt x="1426178" y="1265396"/>
                  </a:lnTo>
                  <a:lnTo>
                    <a:pt x="1386269" y="1286066"/>
                  </a:lnTo>
                  <a:lnTo>
                    <a:pt x="1346549" y="1307306"/>
                  </a:lnTo>
                  <a:lnTo>
                    <a:pt x="1306830" y="1329214"/>
                  </a:lnTo>
                  <a:lnTo>
                    <a:pt x="1267111" y="1351693"/>
                  </a:lnTo>
                  <a:lnTo>
                    <a:pt x="1227487" y="1374839"/>
                  </a:lnTo>
                  <a:lnTo>
                    <a:pt x="1187958" y="1398556"/>
                  </a:lnTo>
                  <a:lnTo>
                    <a:pt x="1148525" y="1422845"/>
                  </a:lnTo>
                  <a:lnTo>
                    <a:pt x="1108996" y="1447800"/>
                  </a:lnTo>
                  <a:lnTo>
                    <a:pt x="1069658" y="1473232"/>
                  </a:lnTo>
                  <a:lnTo>
                    <a:pt x="1030319" y="1499330"/>
                  </a:lnTo>
                  <a:lnTo>
                    <a:pt x="991076" y="1526000"/>
                  </a:lnTo>
                  <a:lnTo>
                    <a:pt x="951833" y="1553147"/>
                  </a:lnTo>
                  <a:lnTo>
                    <a:pt x="912686" y="1580864"/>
                  </a:lnTo>
                  <a:lnTo>
                    <a:pt x="873538" y="1609154"/>
                  </a:lnTo>
                  <a:lnTo>
                    <a:pt x="834485" y="1637919"/>
                  </a:lnTo>
                  <a:lnTo>
                    <a:pt x="795528" y="1667256"/>
                  </a:lnTo>
                  <a:lnTo>
                    <a:pt x="756571" y="1697069"/>
                  </a:lnTo>
                  <a:lnTo>
                    <a:pt x="717614" y="1727359"/>
                  </a:lnTo>
                  <a:lnTo>
                    <a:pt x="678847" y="1758125"/>
                  </a:lnTo>
                  <a:lnTo>
                    <a:pt x="639985" y="1789367"/>
                  </a:lnTo>
                  <a:lnTo>
                    <a:pt x="601313" y="1820990"/>
                  </a:lnTo>
                  <a:lnTo>
                    <a:pt x="562642" y="1853089"/>
                  </a:lnTo>
                  <a:lnTo>
                    <a:pt x="523970" y="1885474"/>
                  </a:lnTo>
                  <a:lnTo>
                    <a:pt x="485394" y="1918335"/>
                  </a:lnTo>
                  <a:lnTo>
                    <a:pt x="446913" y="1951577"/>
                  </a:lnTo>
                  <a:lnTo>
                    <a:pt x="408432" y="1985201"/>
                  </a:lnTo>
                  <a:lnTo>
                    <a:pt x="370046" y="2019110"/>
                  </a:lnTo>
                  <a:lnTo>
                    <a:pt x="331661" y="2053304"/>
                  </a:lnTo>
                  <a:lnTo>
                    <a:pt x="293370" y="2087785"/>
                  </a:lnTo>
                  <a:lnTo>
                    <a:pt x="255175" y="2122361"/>
                  </a:lnTo>
                  <a:lnTo>
                    <a:pt x="216980" y="2155508"/>
                  </a:lnTo>
                  <a:lnTo>
                    <a:pt x="178784" y="2186654"/>
                  </a:lnTo>
                  <a:lnTo>
                    <a:pt x="140780" y="2215801"/>
                  </a:lnTo>
                  <a:lnTo>
                    <a:pt x="102680" y="2242947"/>
                  </a:lnTo>
                  <a:lnTo>
                    <a:pt x="64770" y="2268093"/>
                  </a:lnTo>
                  <a:lnTo>
                    <a:pt x="26861" y="2291239"/>
                  </a:lnTo>
                  <a:lnTo>
                    <a:pt x="0" y="2306193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3" name="任意多边形: 形状 112"/>
            <p:cNvSpPr/>
            <p:nvPr/>
          </p:nvSpPr>
          <p:spPr>
            <a:xfrm>
              <a:off x="664019" y="1076823"/>
              <a:ext cx="7118318" cy="2368295"/>
            </a:xfrm>
            <a:custGeom>
              <a:avLst/>
              <a:gdLst>
                <a:gd name="connsiteX0" fmla="*/ 7118319 w 7118318"/>
                <a:gd name="connsiteY0" fmla="*/ 0 h 2368295"/>
                <a:gd name="connsiteX1" fmla="*/ 7092315 w 7118318"/>
                <a:gd name="connsiteY1" fmla="*/ 1333 h 2368295"/>
                <a:gd name="connsiteX2" fmla="*/ 7043071 w 7118318"/>
                <a:gd name="connsiteY2" fmla="*/ 4000 h 2368295"/>
                <a:gd name="connsiteX3" fmla="*/ 6993922 w 7118318"/>
                <a:gd name="connsiteY3" fmla="*/ 6667 h 2368295"/>
                <a:gd name="connsiteX4" fmla="*/ 6944868 w 7118318"/>
                <a:gd name="connsiteY4" fmla="*/ 9430 h 2368295"/>
                <a:gd name="connsiteX5" fmla="*/ 6895910 w 7118318"/>
                <a:gd name="connsiteY5" fmla="*/ 12287 h 2368295"/>
                <a:gd name="connsiteX6" fmla="*/ 6846951 w 7118318"/>
                <a:gd name="connsiteY6" fmla="*/ 15240 h 2368295"/>
                <a:gd name="connsiteX7" fmla="*/ 6798183 w 7118318"/>
                <a:gd name="connsiteY7" fmla="*/ 18288 h 2368295"/>
                <a:gd name="connsiteX8" fmla="*/ 6749415 w 7118318"/>
                <a:gd name="connsiteY8" fmla="*/ 21431 h 2368295"/>
                <a:gd name="connsiteX9" fmla="*/ 6700742 w 7118318"/>
                <a:gd name="connsiteY9" fmla="*/ 24765 h 2368295"/>
                <a:gd name="connsiteX10" fmla="*/ 6652165 w 7118318"/>
                <a:gd name="connsiteY10" fmla="*/ 28289 h 2368295"/>
                <a:gd name="connsiteX11" fmla="*/ 6603683 w 7118318"/>
                <a:gd name="connsiteY11" fmla="*/ 31909 h 2368295"/>
                <a:gd name="connsiteX12" fmla="*/ 6555201 w 7118318"/>
                <a:gd name="connsiteY12" fmla="*/ 35719 h 2368295"/>
                <a:gd name="connsiteX13" fmla="*/ 6506814 w 7118318"/>
                <a:gd name="connsiteY13" fmla="*/ 39815 h 2368295"/>
                <a:gd name="connsiteX14" fmla="*/ 6458617 w 7118318"/>
                <a:gd name="connsiteY14" fmla="*/ 44005 h 2368295"/>
                <a:gd name="connsiteX15" fmla="*/ 6410421 w 7118318"/>
                <a:gd name="connsiteY15" fmla="*/ 48482 h 2368295"/>
                <a:gd name="connsiteX16" fmla="*/ 6362320 w 7118318"/>
                <a:gd name="connsiteY16" fmla="*/ 53150 h 2368295"/>
                <a:gd name="connsiteX17" fmla="*/ 6314313 w 7118318"/>
                <a:gd name="connsiteY17" fmla="*/ 58007 h 2368295"/>
                <a:gd name="connsiteX18" fmla="*/ 6266307 w 7118318"/>
                <a:gd name="connsiteY18" fmla="*/ 63151 h 2368295"/>
                <a:gd name="connsiteX19" fmla="*/ 6218492 w 7118318"/>
                <a:gd name="connsiteY19" fmla="*/ 68580 h 2368295"/>
                <a:gd name="connsiteX20" fmla="*/ 6170676 w 7118318"/>
                <a:gd name="connsiteY20" fmla="*/ 74295 h 2368295"/>
                <a:gd name="connsiteX21" fmla="*/ 6122956 w 7118318"/>
                <a:gd name="connsiteY21" fmla="*/ 80296 h 2368295"/>
                <a:gd name="connsiteX22" fmla="*/ 6075331 w 7118318"/>
                <a:gd name="connsiteY22" fmla="*/ 86487 h 2368295"/>
                <a:gd name="connsiteX23" fmla="*/ 6027801 w 7118318"/>
                <a:gd name="connsiteY23" fmla="*/ 93059 h 2368295"/>
                <a:gd name="connsiteX24" fmla="*/ 5980271 w 7118318"/>
                <a:gd name="connsiteY24" fmla="*/ 99917 h 2368295"/>
                <a:gd name="connsiteX25" fmla="*/ 5932837 w 7118318"/>
                <a:gd name="connsiteY25" fmla="*/ 107156 h 2368295"/>
                <a:gd name="connsiteX26" fmla="*/ 5885593 w 7118318"/>
                <a:gd name="connsiteY26" fmla="*/ 114681 h 2368295"/>
                <a:gd name="connsiteX27" fmla="*/ 5838349 w 7118318"/>
                <a:gd name="connsiteY27" fmla="*/ 122492 h 2368295"/>
                <a:gd name="connsiteX28" fmla="*/ 5791200 w 7118318"/>
                <a:gd name="connsiteY28" fmla="*/ 130683 h 2368295"/>
                <a:gd name="connsiteX29" fmla="*/ 5744051 w 7118318"/>
                <a:gd name="connsiteY29" fmla="*/ 139255 h 2368295"/>
                <a:gd name="connsiteX30" fmla="*/ 5697093 w 7118318"/>
                <a:gd name="connsiteY30" fmla="*/ 148114 h 2368295"/>
                <a:gd name="connsiteX31" fmla="*/ 5650135 w 7118318"/>
                <a:gd name="connsiteY31" fmla="*/ 157448 h 2368295"/>
                <a:gd name="connsiteX32" fmla="*/ 5603272 w 7118318"/>
                <a:gd name="connsiteY32" fmla="*/ 167068 h 2368295"/>
                <a:gd name="connsiteX33" fmla="*/ 5556504 w 7118318"/>
                <a:gd name="connsiteY33" fmla="*/ 177070 h 2368295"/>
                <a:gd name="connsiteX34" fmla="*/ 5509737 w 7118318"/>
                <a:gd name="connsiteY34" fmla="*/ 187452 h 2368295"/>
                <a:gd name="connsiteX35" fmla="*/ 5463159 w 7118318"/>
                <a:gd name="connsiteY35" fmla="*/ 198311 h 2368295"/>
                <a:gd name="connsiteX36" fmla="*/ 5416582 w 7118318"/>
                <a:gd name="connsiteY36" fmla="*/ 209455 h 2368295"/>
                <a:gd name="connsiteX37" fmla="*/ 5370100 w 7118318"/>
                <a:gd name="connsiteY37" fmla="*/ 221075 h 2368295"/>
                <a:gd name="connsiteX38" fmla="*/ 5323713 w 7118318"/>
                <a:gd name="connsiteY38" fmla="*/ 233077 h 2368295"/>
                <a:gd name="connsiteX39" fmla="*/ 5277326 w 7118318"/>
                <a:gd name="connsiteY39" fmla="*/ 245554 h 2368295"/>
                <a:gd name="connsiteX40" fmla="*/ 5231130 w 7118318"/>
                <a:gd name="connsiteY40" fmla="*/ 258413 h 2368295"/>
                <a:gd name="connsiteX41" fmla="*/ 5184934 w 7118318"/>
                <a:gd name="connsiteY41" fmla="*/ 271653 h 2368295"/>
                <a:gd name="connsiteX42" fmla="*/ 5138833 w 7118318"/>
                <a:gd name="connsiteY42" fmla="*/ 285369 h 2368295"/>
                <a:gd name="connsiteX43" fmla="*/ 5092732 w 7118318"/>
                <a:gd name="connsiteY43" fmla="*/ 299561 h 2368295"/>
                <a:gd name="connsiteX44" fmla="*/ 5046821 w 7118318"/>
                <a:gd name="connsiteY44" fmla="*/ 314134 h 2368295"/>
                <a:gd name="connsiteX45" fmla="*/ 5000911 w 7118318"/>
                <a:gd name="connsiteY45" fmla="*/ 329089 h 2368295"/>
                <a:gd name="connsiteX46" fmla="*/ 4955096 w 7118318"/>
                <a:gd name="connsiteY46" fmla="*/ 344615 h 2368295"/>
                <a:gd name="connsiteX47" fmla="*/ 4909376 w 7118318"/>
                <a:gd name="connsiteY47" fmla="*/ 360521 h 2368295"/>
                <a:gd name="connsiteX48" fmla="*/ 4863751 w 7118318"/>
                <a:gd name="connsiteY48" fmla="*/ 376904 h 2368295"/>
                <a:gd name="connsiteX49" fmla="*/ 4818126 w 7118318"/>
                <a:gd name="connsiteY49" fmla="*/ 393668 h 2368295"/>
                <a:gd name="connsiteX50" fmla="*/ 4772597 w 7118318"/>
                <a:gd name="connsiteY50" fmla="*/ 411004 h 2368295"/>
                <a:gd name="connsiteX51" fmla="*/ 4727163 w 7118318"/>
                <a:gd name="connsiteY51" fmla="*/ 428720 h 2368295"/>
                <a:gd name="connsiteX52" fmla="*/ 4681728 w 7118318"/>
                <a:gd name="connsiteY52" fmla="*/ 446913 h 2368295"/>
                <a:gd name="connsiteX53" fmla="*/ 4636484 w 7118318"/>
                <a:gd name="connsiteY53" fmla="*/ 465582 h 2368295"/>
                <a:gd name="connsiteX54" fmla="*/ 4591241 w 7118318"/>
                <a:gd name="connsiteY54" fmla="*/ 484727 h 2368295"/>
                <a:gd name="connsiteX55" fmla="*/ 4545997 w 7118318"/>
                <a:gd name="connsiteY55" fmla="*/ 504254 h 2368295"/>
                <a:gd name="connsiteX56" fmla="*/ 4500944 w 7118318"/>
                <a:gd name="connsiteY56" fmla="*/ 524351 h 2368295"/>
                <a:gd name="connsiteX57" fmla="*/ 4455891 w 7118318"/>
                <a:gd name="connsiteY57" fmla="*/ 544830 h 2368295"/>
                <a:gd name="connsiteX58" fmla="*/ 4410933 w 7118318"/>
                <a:gd name="connsiteY58" fmla="*/ 565880 h 2368295"/>
                <a:gd name="connsiteX59" fmla="*/ 4366070 w 7118318"/>
                <a:gd name="connsiteY59" fmla="*/ 587216 h 2368295"/>
                <a:gd name="connsiteX60" fmla="*/ 4321302 w 7118318"/>
                <a:gd name="connsiteY60" fmla="*/ 607600 h 2368295"/>
                <a:gd name="connsiteX61" fmla="*/ 4276535 w 7118318"/>
                <a:gd name="connsiteY61" fmla="*/ 626840 h 2368295"/>
                <a:gd name="connsiteX62" fmla="*/ 4231863 w 7118318"/>
                <a:gd name="connsiteY62" fmla="*/ 644938 h 2368295"/>
                <a:gd name="connsiteX63" fmla="*/ 4187285 w 7118318"/>
                <a:gd name="connsiteY63" fmla="*/ 661892 h 2368295"/>
                <a:gd name="connsiteX64" fmla="*/ 4142708 w 7118318"/>
                <a:gd name="connsiteY64" fmla="*/ 677894 h 2368295"/>
                <a:gd name="connsiteX65" fmla="*/ 4098227 w 7118318"/>
                <a:gd name="connsiteY65" fmla="*/ 692849 h 2368295"/>
                <a:gd name="connsiteX66" fmla="*/ 4053840 w 7118318"/>
                <a:gd name="connsiteY66" fmla="*/ 706850 h 2368295"/>
                <a:gd name="connsiteX67" fmla="*/ 4009549 w 7118318"/>
                <a:gd name="connsiteY67" fmla="*/ 719995 h 2368295"/>
                <a:gd name="connsiteX68" fmla="*/ 3965258 w 7118318"/>
                <a:gd name="connsiteY68" fmla="*/ 732282 h 2368295"/>
                <a:gd name="connsiteX69" fmla="*/ 3921062 w 7118318"/>
                <a:gd name="connsiteY69" fmla="*/ 743807 h 2368295"/>
                <a:gd name="connsiteX70" fmla="*/ 3876961 w 7118318"/>
                <a:gd name="connsiteY70" fmla="*/ 754571 h 2368295"/>
                <a:gd name="connsiteX71" fmla="*/ 3832860 w 7118318"/>
                <a:gd name="connsiteY71" fmla="*/ 764762 h 2368295"/>
                <a:gd name="connsiteX72" fmla="*/ 3788855 w 7118318"/>
                <a:gd name="connsiteY72" fmla="*/ 774192 h 2368295"/>
                <a:gd name="connsiteX73" fmla="*/ 3744944 w 7118318"/>
                <a:gd name="connsiteY73" fmla="*/ 783050 h 2368295"/>
                <a:gd name="connsiteX74" fmla="*/ 3701129 w 7118318"/>
                <a:gd name="connsiteY74" fmla="*/ 791432 h 2368295"/>
                <a:gd name="connsiteX75" fmla="*/ 3657314 w 7118318"/>
                <a:gd name="connsiteY75" fmla="*/ 799243 h 2368295"/>
                <a:gd name="connsiteX76" fmla="*/ 3613595 w 7118318"/>
                <a:gd name="connsiteY76" fmla="*/ 806577 h 2368295"/>
                <a:gd name="connsiteX77" fmla="*/ 3569970 w 7118318"/>
                <a:gd name="connsiteY77" fmla="*/ 813530 h 2368295"/>
                <a:gd name="connsiteX78" fmla="*/ 3526441 w 7118318"/>
                <a:gd name="connsiteY78" fmla="*/ 820103 h 2368295"/>
                <a:gd name="connsiteX79" fmla="*/ 3482912 w 7118318"/>
                <a:gd name="connsiteY79" fmla="*/ 826389 h 2368295"/>
                <a:gd name="connsiteX80" fmla="*/ 3439478 w 7118318"/>
                <a:gd name="connsiteY80" fmla="*/ 832295 h 2368295"/>
                <a:gd name="connsiteX81" fmla="*/ 3396044 w 7118318"/>
                <a:gd name="connsiteY81" fmla="*/ 838009 h 2368295"/>
                <a:gd name="connsiteX82" fmla="*/ 3352800 w 7118318"/>
                <a:gd name="connsiteY82" fmla="*/ 843439 h 2368295"/>
                <a:gd name="connsiteX83" fmla="*/ 3309557 w 7118318"/>
                <a:gd name="connsiteY83" fmla="*/ 848678 h 2368295"/>
                <a:gd name="connsiteX84" fmla="*/ 3266408 w 7118318"/>
                <a:gd name="connsiteY84" fmla="*/ 853821 h 2368295"/>
                <a:gd name="connsiteX85" fmla="*/ 3223260 w 7118318"/>
                <a:gd name="connsiteY85" fmla="*/ 858869 h 2368295"/>
                <a:gd name="connsiteX86" fmla="*/ 3180207 w 7118318"/>
                <a:gd name="connsiteY86" fmla="*/ 863822 h 2368295"/>
                <a:gd name="connsiteX87" fmla="*/ 3137249 w 7118318"/>
                <a:gd name="connsiteY87" fmla="*/ 868680 h 2368295"/>
                <a:gd name="connsiteX88" fmla="*/ 3094387 w 7118318"/>
                <a:gd name="connsiteY88" fmla="*/ 873538 h 2368295"/>
                <a:gd name="connsiteX89" fmla="*/ 3051524 w 7118318"/>
                <a:gd name="connsiteY89" fmla="*/ 878491 h 2368295"/>
                <a:gd name="connsiteX90" fmla="*/ 3008757 w 7118318"/>
                <a:gd name="connsiteY90" fmla="*/ 883349 h 2368295"/>
                <a:gd name="connsiteX91" fmla="*/ 2965990 w 7118318"/>
                <a:gd name="connsiteY91" fmla="*/ 888397 h 2368295"/>
                <a:gd name="connsiteX92" fmla="*/ 2923413 w 7118318"/>
                <a:gd name="connsiteY92" fmla="*/ 893540 h 2368295"/>
                <a:gd name="connsiteX93" fmla="*/ 2880836 w 7118318"/>
                <a:gd name="connsiteY93" fmla="*/ 898779 h 2368295"/>
                <a:gd name="connsiteX94" fmla="*/ 2838355 w 7118318"/>
                <a:gd name="connsiteY94" fmla="*/ 904208 h 2368295"/>
                <a:gd name="connsiteX95" fmla="*/ 2795873 w 7118318"/>
                <a:gd name="connsiteY95" fmla="*/ 909828 h 2368295"/>
                <a:gd name="connsiteX96" fmla="*/ 2753487 w 7118318"/>
                <a:gd name="connsiteY96" fmla="*/ 915638 h 2368295"/>
                <a:gd name="connsiteX97" fmla="*/ 2711196 w 7118318"/>
                <a:gd name="connsiteY97" fmla="*/ 921734 h 2368295"/>
                <a:gd name="connsiteX98" fmla="*/ 2668905 w 7118318"/>
                <a:gd name="connsiteY98" fmla="*/ 928021 h 2368295"/>
                <a:gd name="connsiteX99" fmla="*/ 2626709 w 7118318"/>
                <a:gd name="connsiteY99" fmla="*/ 934593 h 2368295"/>
                <a:gd name="connsiteX100" fmla="*/ 2584609 w 7118318"/>
                <a:gd name="connsiteY100" fmla="*/ 941546 h 2368295"/>
                <a:gd name="connsiteX101" fmla="*/ 2542604 w 7118318"/>
                <a:gd name="connsiteY101" fmla="*/ 948785 h 2368295"/>
                <a:gd name="connsiteX102" fmla="*/ 2500598 w 7118318"/>
                <a:gd name="connsiteY102" fmla="*/ 956310 h 2368295"/>
                <a:gd name="connsiteX103" fmla="*/ 2458688 w 7118318"/>
                <a:gd name="connsiteY103" fmla="*/ 964216 h 2368295"/>
                <a:gd name="connsiteX104" fmla="*/ 2416778 w 7118318"/>
                <a:gd name="connsiteY104" fmla="*/ 972598 h 2368295"/>
                <a:gd name="connsiteX105" fmla="*/ 2374964 w 7118318"/>
                <a:gd name="connsiteY105" fmla="*/ 981266 h 2368295"/>
                <a:gd name="connsiteX106" fmla="*/ 2333244 w 7118318"/>
                <a:gd name="connsiteY106" fmla="*/ 990409 h 2368295"/>
                <a:gd name="connsiteX107" fmla="*/ 2291525 w 7118318"/>
                <a:gd name="connsiteY107" fmla="*/ 1000030 h 2368295"/>
                <a:gd name="connsiteX108" fmla="*/ 2249996 w 7118318"/>
                <a:gd name="connsiteY108" fmla="*/ 1010031 h 2368295"/>
                <a:gd name="connsiteX109" fmla="*/ 2208371 w 7118318"/>
                <a:gd name="connsiteY109" fmla="*/ 1020509 h 2368295"/>
                <a:gd name="connsiteX110" fmla="*/ 2166938 w 7118318"/>
                <a:gd name="connsiteY110" fmla="*/ 1031462 h 2368295"/>
                <a:gd name="connsiteX111" fmla="*/ 2125504 w 7118318"/>
                <a:gd name="connsiteY111" fmla="*/ 1042892 h 2368295"/>
                <a:gd name="connsiteX112" fmla="*/ 2084165 w 7118318"/>
                <a:gd name="connsiteY112" fmla="*/ 1054894 h 2368295"/>
                <a:gd name="connsiteX113" fmla="*/ 2042827 w 7118318"/>
                <a:gd name="connsiteY113" fmla="*/ 1067276 h 2368295"/>
                <a:gd name="connsiteX114" fmla="*/ 2001584 w 7118318"/>
                <a:gd name="connsiteY114" fmla="*/ 1080326 h 2368295"/>
                <a:gd name="connsiteX115" fmla="*/ 1960436 w 7118318"/>
                <a:gd name="connsiteY115" fmla="*/ 1093756 h 2368295"/>
                <a:gd name="connsiteX116" fmla="*/ 1919288 w 7118318"/>
                <a:gd name="connsiteY116" fmla="*/ 1107853 h 2368295"/>
                <a:gd name="connsiteX117" fmla="*/ 1878235 w 7118318"/>
                <a:gd name="connsiteY117" fmla="*/ 1122426 h 2368295"/>
                <a:gd name="connsiteX118" fmla="*/ 1837277 w 7118318"/>
                <a:gd name="connsiteY118" fmla="*/ 1137571 h 2368295"/>
                <a:gd name="connsiteX119" fmla="*/ 1796320 w 7118318"/>
                <a:gd name="connsiteY119" fmla="*/ 1153287 h 2368295"/>
                <a:gd name="connsiteX120" fmla="*/ 1755457 w 7118318"/>
                <a:gd name="connsiteY120" fmla="*/ 1169575 h 2368295"/>
                <a:gd name="connsiteX121" fmla="*/ 1714595 w 7118318"/>
                <a:gd name="connsiteY121" fmla="*/ 1186434 h 2368295"/>
                <a:gd name="connsiteX122" fmla="*/ 1673828 w 7118318"/>
                <a:gd name="connsiteY122" fmla="*/ 1203865 h 2368295"/>
                <a:gd name="connsiteX123" fmla="*/ 1633157 w 7118318"/>
                <a:gd name="connsiteY123" fmla="*/ 1221867 h 2368295"/>
                <a:gd name="connsiteX124" fmla="*/ 1592485 w 7118318"/>
                <a:gd name="connsiteY124" fmla="*/ 1240441 h 2368295"/>
                <a:gd name="connsiteX125" fmla="*/ 1551908 w 7118318"/>
                <a:gd name="connsiteY125" fmla="*/ 1259586 h 2368295"/>
                <a:gd name="connsiteX126" fmla="*/ 1511427 w 7118318"/>
                <a:gd name="connsiteY126" fmla="*/ 1279303 h 2368295"/>
                <a:gd name="connsiteX127" fmla="*/ 1470946 w 7118318"/>
                <a:gd name="connsiteY127" fmla="*/ 1299591 h 2368295"/>
                <a:gd name="connsiteX128" fmla="*/ 1430560 w 7118318"/>
                <a:gd name="connsiteY128" fmla="*/ 1320546 h 2368295"/>
                <a:gd name="connsiteX129" fmla="*/ 1390269 w 7118318"/>
                <a:gd name="connsiteY129" fmla="*/ 1341977 h 2368295"/>
                <a:gd name="connsiteX130" fmla="*/ 1349978 w 7118318"/>
                <a:gd name="connsiteY130" fmla="*/ 1364075 h 2368295"/>
                <a:gd name="connsiteX131" fmla="*/ 1309688 w 7118318"/>
                <a:gd name="connsiteY131" fmla="*/ 1386650 h 2368295"/>
                <a:gd name="connsiteX132" fmla="*/ 1269587 w 7118318"/>
                <a:gd name="connsiteY132" fmla="*/ 1409891 h 2368295"/>
                <a:gd name="connsiteX133" fmla="*/ 1229487 w 7118318"/>
                <a:gd name="connsiteY133" fmla="*/ 1433608 h 2368295"/>
                <a:gd name="connsiteX134" fmla="*/ 1189387 w 7118318"/>
                <a:gd name="connsiteY134" fmla="*/ 1457897 h 2368295"/>
                <a:gd name="connsiteX135" fmla="*/ 1149382 w 7118318"/>
                <a:gd name="connsiteY135" fmla="*/ 1482757 h 2368295"/>
                <a:gd name="connsiteX136" fmla="*/ 1109472 w 7118318"/>
                <a:gd name="connsiteY136" fmla="*/ 1508189 h 2368295"/>
                <a:gd name="connsiteX137" fmla="*/ 1069562 w 7118318"/>
                <a:gd name="connsiteY137" fmla="*/ 1534192 h 2368295"/>
                <a:gd name="connsiteX138" fmla="*/ 1029748 w 7118318"/>
                <a:gd name="connsiteY138" fmla="*/ 1560671 h 2368295"/>
                <a:gd name="connsiteX139" fmla="*/ 990029 w 7118318"/>
                <a:gd name="connsiteY139" fmla="*/ 1587627 h 2368295"/>
                <a:gd name="connsiteX140" fmla="*/ 950309 w 7118318"/>
                <a:gd name="connsiteY140" fmla="*/ 1615154 h 2368295"/>
                <a:gd name="connsiteX141" fmla="*/ 910685 w 7118318"/>
                <a:gd name="connsiteY141" fmla="*/ 1643253 h 2368295"/>
                <a:gd name="connsiteX142" fmla="*/ 871061 w 7118318"/>
                <a:gd name="connsiteY142" fmla="*/ 1671733 h 2368295"/>
                <a:gd name="connsiteX143" fmla="*/ 831533 w 7118318"/>
                <a:gd name="connsiteY143" fmla="*/ 1700689 h 2368295"/>
                <a:gd name="connsiteX144" fmla="*/ 792004 w 7118318"/>
                <a:gd name="connsiteY144" fmla="*/ 1730216 h 2368295"/>
                <a:gd name="connsiteX145" fmla="*/ 752570 w 7118318"/>
                <a:gd name="connsiteY145" fmla="*/ 1760125 h 2368295"/>
                <a:gd name="connsiteX146" fmla="*/ 713232 w 7118318"/>
                <a:gd name="connsiteY146" fmla="*/ 1790414 h 2368295"/>
                <a:gd name="connsiteX147" fmla="*/ 673894 w 7118318"/>
                <a:gd name="connsiteY147" fmla="*/ 1821180 h 2368295"/>
                <a:gd name="connsiteX148" fmla="*/ 634651 w 7118318"/>
                <a:gd name="connsiteY148" fmla="*/ 1852327 h 2368295"/>
                <a:gd name="connsiteX149" fmla="*/ 595503 w 7118318"/>
                <a:gd name="connsiteY149" fmla="*/ 1883950 h 2368295"/>
                <a:gd name="connsiteX150" fmla="*/ 556355 w 7118318"/>
                <a:gd name="connsiteY150" fmla="*/ 1915859 h 2368295"/>
                <a:gd name="connsiteX151" fmla="*/ 517208 w 7118318"/>
                <a:gd name="connsiteY151" fmla="*/ 1948148 h 2368295"/>
                <a:gd name="connsiteX152" fmla="*/ 478155 w 7118318"/>
                <a:gd name="connsiteY152" fmla="*/ 1980819 h 2368295"/>
                <a:gd name="connsiteX153" fmla="*/ 439198 w 7118318"/>
                <a:gd name="connsiteY153" fmla="*/ 2013776 h 2368295"/>
                <a:gd name="connsiteX154" fmla="*/ 400241 w 7118318"/>
                <a:gd name="connsiteY154" fmla="*/ 2047018 h 2368295"/>
                <a:gd name="connsiteX155" fmla="*/ 361379 w 7118318"/>
                <a:gd name="connsiteY155" fmla="*/ 2080546 h 2368295"/>
                <a:gd name="connsiteX156" fmla="*/ 322612 w 7118318"/>
                <a:gd name="connsiteY156" fmla="*/ 2114360 h 2368295"/>
                <a:gd name="connsiteX157" fmla="*/ 283845 w 7118318"/>
                <a:gd name="connsiteY157" fmla="*/ 2148364 h 2368295"/>
                <a:gd name="connsiteX158" fmla="*/ 245078 w 7118318"/>
                <a:gd name="connsiteY158" fmla="*/ 2182559 h 2368295"/>
                <a:gd name="connsiteX159" fmla="*/ 206407 w 7118318"/>
                <a:gd name="connsiteY159" fmla="*/ 2216849 h 2368295"/>
                <a:gd name="connsiteX160" fmla="*/ 167831 w 7118318"/>
                <a:gd name="connsiteY160" fmla="*/ 2249615 h 2368295"/>
                <a:gd name="connsiteX161" fmla="*/ 129350 w 7118318"/>
                <a:gd name="connsiteY161" fmla="*/ 2280285 h 2368295"/>
                <a:gd name="connsiteX162" fmla="*/ 90869 w 7118318"/>
                <a:gd name="connsiteY162" fmla="*/ 2308955 h 2368295"/>
                <a:gd name="connsiteX163" fmla="*/ 52388 w 7118318"/>
                <a:gd name="connsiteY163" fmla="*/ 2335530 h 2368295"/>
                <a:gd name="connsiteX164" fmla="*/ 14097 w 7118318"/>
                <a:gd name="connsiteY164" fmla="*/ 2360009 h 2368295"/>
                <a:gd name="connsiteX165" fmla="*/ 0 w 7118318"/>
                <a:gd name="connsiteY165" fmla="*/ 2368296 h 2368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7118318" h="2368295">
                  <a:moveTo>
                    <a:pt x="7118319" y="0"/>
                  </a:moveTo>
                  <a:lnTo>
                    <a:pt x="7092315" y="1333"/>
                  </a:lnTo>
                  <a:lnTo>
                    <a:pt x="7043071" y="4000"/>
                  </a:lnTo>
                  <a:lnTo>
                    <a:pt x="6993922" y="6667"/>
                  </a:lnTo>
                  <a:lnTo>
                    <a:pt x="6944868" y="9430"/>
                  </a:lnTo>
                  <a:lnTo>
                    <a:pt x="6895910" y="12287"/>
                  </a:lnTo>
                  <a:lnTo>
                    <a:pt x="6846951" y="15240"/>
                  </a:lnTo>
                  <a:lnTo>
                    <a:pt x="6798183" y="18288"/>
                  </a:lnTo>
                  <a:lnTo>
                    <a:pt x="6749415" y="21431"/>
                  </a:lnTo>
                  <a:lnTo>
                    <a:pt x="6700742" y="24765"/>
                  </a:lnTo>
                  <a:lnTo>
                    <a:pt x="6652165" y="28289"/>
                  </a:lnTo>
                  <a:lnTo>
                    <a:pt x="6603683" y="31909"/>
                  </a:lnTo>
                  <a:lnTo>
                    <a:pt x="6555201" y="35719"/>
                  </a:lnTo>
                  <a:lnTo>
                    <a:pt x="6506814" y="39815"/>
                  </a:lnTo>
                  <a:lnTo>
                    <a:pt x="6458617" y="44005"/>
                  </a:lnTo>
                  <a:lnTo>
                    <a:pt x="6410421" y="48482"/>
                  </a:lnTo>
                  <a:lnTo>
                    <a:pt x="6362320" y="53150"/>
                  </a:lnTo>
                  <a:lnTo>
                    <a:pt x="6314313" y="58007"/>
                  </a:lnTo>
                  <a:lnTo>
                    <a:pt x="6266307" y="63151"/>
                  </a:lnTo>
                  <a:lnTo>
                    <a:pt x="6218492" y="68580"/>
                  </a:lnTo>
                  <a:lnTo>
                    <a:pt x="6170676" y="74295"/>
                  </a:lnTo>
                  <a:lnTo>
                    <a:pt x="6122956" y="80296"/>
                  </a:lnTo>
                  <a:lnTo>
                    <a:pt x="6075331" y="86487"/>
                  </a:lnTo>
                  <a:lnTo>
                    <a:pt x="6027801" y="93059"/>
                  </a:lnTo>
                  <a:lnTo>
                    <a:pt x="5980271" y="99917"/>
                  </a:lnTo>
                  <a:lnTo>
                    <a:pt x="5932837" y="107156"/>
                  </a:lnTo>
                  <a:lnTo>
                    <a:pt x="5885593" y="114681"/>
                  </a:lnTo>
                  <a:lnTo>
                    <a:pt x="5838349" y="122492"/>
                  </a:lnTo>
                  <a:lnTo>
                    <a:pt x="5791200" y="130683"/>
                  </a:lnTo>
                  <a:lnTo>
                    <a:pt x="5744051" y="139255"/>
                  </a:lnTo>
                  <a:lnTo>
                    <a:pt x="5697093" y="148114"/>
                  </a:lnTo>
                  <a:lnTo>
                    <a:pt x="5650135" y="157448"/>
                  </a:lnTo>
                  <a:lnTo>
                    <a:pt x="5603272" y="167068"/>
                  </a:lnTo>
                  <a:lnTo>
                    <a:pt x="5556504" y="177070"/>
                  </a:lnTo>
                  <a:lnTo>
                    <a:pt x="5509737" y="187452"/>
                  </a:lnTo>
                  <a:lnTo>
                    <a:pt x="5463159" y="198311"/>
                  </a:lnTo>
                  <a:lnTo>
                    <a:pt x="5416582" y="209455"/>
                  </a:lnTo>
                  <a:lnTo>
                    <a:pt x="5370100" y="221075"/>
                  </a:lnTo>
                  <a:lnTo>
                    <a:pt x="5323713" y="233077"/>
                  </a:lnTo>
                  <a:lnTo>
                    <a:pt x="5277326" y="245554"/>
                  </a:lnTo>
                  <a:lnTo>
                    <a:pt x="5231130" y="258413"/>
                  </a:lnTo>
                  <a:lnTo>
                    <a:pt x="5184934" y="271653"/>
                  </a:lnTo>
                  <a:lnTo>
                    <a:pt x="5138833" y="285369"/>
                  </a:lnTo>
                  <a:lnTo>
                    <a:pt x="5092732" y="299561"/>
                  </a:lnTo>
                  <a:lnTo>
                    <a:pt x="5046821" y="314134"/>
                  </a:lnTo>
                  <a:lnTo>
                    <a:pt x="5000911" y="329089"/>
                  </a:lnTo>
                  <a:lnTo>
                    <a:pt x="4955096" y="344615"/>
                  </a:lnTo>
                  <a:lnTo>
                    <a:pt x="4909376" y="360521"/>
                  </a:lnTo>
                  <a:lnTo>
                    <a:pt x="4863751" y="376904"/>
                  </a:lnTo>
                  <a:lnTo>
                    <a:pt x="4818126" y="393668"/>
                  </a:lnTo>
                  <a:lnTo>
                    <a:pt x="4772597" y="411004"/>
                  </a:lnTo>
                  <a:lnTo>
                    <a:pt x="4727163" y="428720"/>
                  </a:lnTo>
                  <a:lnTo>
                    <a:pt x="4681728" y="446913"/>
                  </a:lnTo>
                  <a:lnTo>
                    <a:pt x="4636484" y="465582"/>
                  </a:lnTo>
                  <a:lnTo>
                    <a:pt x="4591241" y="484727"/>
                  </a:lnTo>
                  <a:lnTo>
                    <a:pt x="4545997" y="504254"/>
                  </a:lnTo>
                  <a:lnTo>
                    <a:pt x="4500944" y="524351"/>
                  </a:lnTo>
                  <a:lnTo>
                    <a:pt x="4455891" y="544830"/>
                  </a:lnTo>
                  <a:lnTo>
                    <a:pt x="4410933" y="565880"/>
                  </a:lnTo>
                  <a:lnTo>
                    <a:pt x="4366070" y="587216"/>
                  </a:lnTo>
                  <a:lnTo>
                    <a:pt x="4321302" y="607600"/>
                  </a:lnTo>
                  <a:lnTo>
                    <a:pt x="4276535" y="626840"/>
                  </a:lnTo>
                  <a:lnTo>
                    <a:pt x="4231863" y="644938"/>
                  </a:lnTo>
                  <a:lnTo>
                    <a:pt x="4187285" y="661892"/>
                  </a:lnTo>
                  <a:lnTo>
                    <a:pt x="4142708" y="677894"/>
                  </a:lnTo>
                  <a:lnTo>
                    <a:pt x="4098227" y="692849"/>
                  </a:lnTo>
                  <a:lnTo>
                    <a:pt x="4053840" y="706850"/>
                  </a:lnTo>
                  <a:lnTo>
                    <a:pt x="4009549" y="719995"/>
                  </a:lnTo>
                  <a:lnTo>
                    <a:pt x="3965258" y="732282"/>
                  </a:lnTo>
                  <a:lnTo>
                    <a:pt x="3921062" y="743807"/>
                  </a:lnTo>
                  <a:lnTo>
                    <a:pt x="3876961" y="754571"/>
                  </a:lnTo>
                  <a:lnTo>
                    <a:pt x="3832860" y="764762"/>
                  </a:lnTo>
                  <a:lnTo>
                    <a:pt x="3788855" y="774192"/>
                  </a:lnTo>
                  <a:lnTo>
                    <a:pt x="3744944" y="783050"/>
                  </a:lnTo>
                  <a:lnTo>
                    <a:pt x="3701129" y="791432"/>
                  </a:lnTo>
                  <a:lnTo>
                    <a:pt x="3657314" y="799243"/>
                  </a:lnTo>
                  <a:lnTo>
                    <a:pt x="3613595" y="806577"/>
                  </a:lnTo>
                  <a:lnTo>
                    <a:pt x="3569970" y="813530"/>
                  </a:lnTo>
                  <a:lnTo>
                    <a:pt x="3526441" y="820103"/>
                  </a:lnTo>
                  <a:lnTo>
                    <a:pt x="3482912" y="826389"/>
                  </a:lnTo>
                  <a:lnTo>
                    <a:pt x="3439478" y="832295"/>
                  </a:lnTo>
                  <a:lnTo>
                    <a:pt x="3396044" y="838009"/>
                  </a:lnTo>
                  <a:lnTo>
                    <a:pt x="3352800" y="843439"/>
                  </a:lnTo>
                  <a:lnTo>
                    <a:pt x="3309557" y="848678"/>
                  </a:lnTo>
                  <a:lnTo>
                    <a:pt x="3266408" y="853821"/>
                  </a:lnTo>
                  <a:lnTo>
                    <a:pt x="3223260" y="858869"/>
                  </a:lnTo>
                  <a:lnTo>
                    <a:pt x="3180207" y="863822"/>
                  </a:lnTo>
                  <a:lnTo>
                    <a:pt x="3137249" y="868680"/>
                  </a:lnTo>
                  <a:lnTo>
                    <a:pt x="3094387" y="873538"/>
                  </a:lnTo>
                  <a:lnTo>
                    <a:pt x="3051524" y="878491"/>
                  </a:lnTo>
                  <a:lnTo>
                    <a:pt x="3008757" y="883349"/>
                  </a:lnTo>
                  <a:lnTo>
                    <a:pt x="2965990" y="888397"/>
                  </a:lnTo>
                  <a:lnTo>
                    <a:pt x="2923413" y="893540"/>
                  </a:lnTo>
                  <a:lnTo>
                    <a:pt x="2880836" y="898779"/>
                  </a:lnTo>
                  <a:lnTo>
                    <a:pt x="2838355" y="904208"/>
                  </a:lnTo>
                  <a:lnTo>
                    <a:pt x="2795873" y="909828"/>
                  </a:lnTo>
                  <a:lnTo>
                    <a:pt x="2753487" y="915638"/>
                  </a:lnTo>
                  <a:lnTo>
                    <a:pt x="2711196" y="921734"/>
                  </a:lnTo>
                  <a:lnTo>
                    <a:pt x="2668905" y="928021"/>
                  </a:lnTo>
                  <a:lnTo>
                    <a:pt x="2626709" y="934593"/>
                  </a:lnTo>
                  <a:lnTo>
                    <a:pt x="2584609" y="941546"/>
                  </a:lnTo>
                  <a:lnTo>
                    <a:pt x="2542604" y="948785"/>
                  </a:lnTo>
                  <a:lnTo>
                    <a:pt x="2500598" y="956310"/>
                  </a:lnTo>
                  <a:lnTo>
                    <a:pt x="2458688" y="964216"/>
                  </a:lnTo>
                  <a:lnTo>
                    <a:pt x="2416778" y="972598"/>
                  </a:lnTo>
                  <a:lnTo>
                    <a:pt x="2374964" y="981266"/>
                  </a:lnTo>
                  <a:lnTo>
                    <a:pt x="2333244" y="990409"/>
                  </a:lnTo>
                  <a:lnTo>
                    <a:pt x="2291525" y="1000030"/>
                  </a:lnTo>
                  <a:lnTo>
                    <a:pt x="2249996" y="1010031"/>
                  </a:lnTo>
                  <a:lnTo>
                    <a:pt x="2208371" y="1020509"/>
                  </a:lnTo>
                  <a:lnTo>
                    <a:pt x="2166938" y="1031462"/>
                  </a:lnTo>
                  <a:lnTo>
                    <a:pt x="2125504" y="1042892"/>
                  </a:lnTo>
                  <a:lnTo>
                    <a:pt x="2084165" y="1054894"/>
                  </a:lnTo>
                  <a:lnTo>
                    <a:pt x="2042827" y="1067276"/>
                  </a:lnTo>
                  <a:lnTo>
                    <a:pt x="2001584" y="1080326"/>
                  </a:lnTo>
                  <a:lnTo>
                    <a:pt x="1960436" y="1093756"/>
                  </a:lnTo>
                  <a:lnTo>
                    <a:pt x="1919288" y="1107853"/>
                  </a:lnTo>
                  <a:lnTo>
                    <a:pt x="1878235" y="1122426"/>
                  </a:lnTo>
                  <a:lnTo>
                    <a:pt x="1837277" y="1137571"/>
                  </a:lnTo>
                  <a:lnTo>
                    <a:pt x="1796320" y="1153287"/>
                  </a:lnTo>
                  <a:lnTo>
                    <a:pt x="1755457" y="1169575"/>
                  </a:lnTo>
                  <a:lnTo>
                    <a:pt x="1714595" y="1186434"/>
                  </a:lnTo>
                  <a:lnTo>
                    <a:pt x="1673828" y="1203865"/>
                  </a:lnTo>
                  <a:lnTo>
                    <a:pt x="1633157" y="1221867"/>
                  </a:lnTo>
                  <a:lnTo>
                    <a:pt x="1592485" y="1240441"/>
                  </a:lnTo>
                  <a:lnTo>
                    <a:pt x="1551908" y="1259586"/>
                  </a:lnTo>
                  <a:lnTo>
                    <a:pt x="1511427" y="1279303"/>
                  </a:lnTo>
                  <a:lnTo>
                    <a:pt x="1470946" y="1299591"/>
                  </a:lnTo>
                  <a:lnTo>
                    <a:pt x="1430560" y="1320546"/>
                  </a:lnTo>
                  <a:lnTo>
                    <a:pt x="1390269" y="1341977"/>
                  </a:lnTo>
                  <a:lnTo>
                    <a:pt x="1349978" y="1364075"/>
                  </a:lnTo>
                  <a:lnTo>
                    <a:pt x="1309688" y="1386650"/>
                  </a:lnTo>
                  <a:lnTo>
                    <a:pt x="1269587" y="1409891"/>
                  </a:lnTo>
                  <a:lnTo>
                    <a:pt x="1229487" y="1433608"/>
                  </a:lnTo>
                  <a:lnTo>
                    <a:pt x="1189387" y="1457897"/>
                  </a:lnTo>
                  <a:lnTo>
                    <a:pt x="1149382" y="1482757"/>
                  </a:lnTo>
                  <a:lnTo>
                    <a:pt x="1109472" y="1508189"/>
                  </a:lnTo>
                  <a:lnTo>
                    <a:pt x="1069562" y="1534192"/>
                  </a:lnTo>
                  <a:lnTo>
                    <a:pt x="1029748" y="1560671"/>
                  </a:lnTo>
                  <a:lnTo>
                    <a:pt x="990029" y="1587627"/>
                  </a:lnTo>
                  <a:lnTo>
                    <a:pt x="950309" y="1615154"/>
                  </a:lnTo>
                  <a:lnTo>
                    <a:pt x="910685" y="1643253"/>
                  </a:lnTo>
                  <a:lnTo>
                    <a:pt x="871061" y="1671733"/>
                  </a:lnTo>
                  <a:lnTo>
                    <a:pt x="831533" y="1700689"/>
                  </a:lnTo>
                  <a:lnTo>
                    <a:pt x="792004" y="1730216"/>
                  </a:lnTo>
                  <a:lnTo>
                    <a:pt x="752570" y="1760125"/>
                  </a:lnTo>
                  <a:lnTo>
                    <a:pt x="713232" y="1790414"/>
                  </a:lnTo>
                  <a:lnTo>
                    <a:pt x="673894" y="1821180"/>
                  </a:lnTo>
                  <a:lnTo>
                    <a:pt x="634651" y="1852327"/>
                  </a:lnTo>
                  <a:lnTo>
                    <a:pt x="595503" y="1883950"/>
                  </a:lnTo>
                  <a:lnTo>
                    <a:pt x="556355" y="1915859"/>
                  </a:lnTo>
                  <a:lnTo>
                    <a:pt x="517208" y="1948148"/>
                  </a:lnTo>
                  <a:lnTo>
                    <a:pt x="478155" y="1980819"/>
                  </a:lnTo>
                  <a:lnTo>
                    <a:pt x="439198" y="2013776"/>
                  </a:lnTo>
                  <a:lnTo>
                    <a:pt x="400241" y="2047018"/>
                  </a:lnTo>
                  <a:lnTo>
                    <a:pt x="361379" y="2080546"/>
                  </a:lnTo>
                  <a:lnTo>
                    <a:pt x="322612" y="2114360"/>
                  </a:lnTo>
                  <a:lnTo>
                    <a:pt x="283845" y="2148364"/>
                  </a:lnTo>
                  <a:lnTo>
                    <a:pt x="245078" y="2182559"/>
                  </a:lnTo>
                  <a:lnTo>
                    <a:pt x="206407" y="2216849"/>
                  </a:lnTo>
                  <a:lnTo>
                    <a:pt x="167831" y="2249615"/>
                  </a:lnTo>
                  <a:lnTo>
                    <a:pt x="129350" y="2280285"/>
                  </a:lnTo>
                  <a:lnTo>
                    <a:pt x="90869" y="2308955"/>
                  </a:lnTo>
                  <a:lnTo>
                    <a:pt x="52388" y="2335530"/>
                  </a:lnTo>
                  <a:lnTo>
                    <a:pt x="14097" y="2360009"/>
                  </a:lnTo>
                  <a:lnTo>
                    <a:pt x="0" y="2368296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4" name="任意多边形: 形状 113"/>
            <p:cNvSpPr/>
            <p:nvPr/>
          </p:nvSpPr>
          <p:spPr>
            <a:xfrm>
              <a:off x="664019" y="1034056"/>
              <a:ext cx="7118318" cy="2432970"/>
            </a:xfrm>
            <a:custGeom>
              <a:avLst/>
              <a:gdLst>
                <a:gd name="connsiteX0" fmla="*/ 7118319 w 7118318"/>
                <a:gd name="connsiteY0" fmla="*/ 0 h 2432970"/>
                <a:gd name="connsiteX1" fmla="*/ 7076789 w 7118318"/>
                <a:gd name="connsiteY1" fmla="*/ 857 h 2432970"/>
                <a:gd name="connsiteX2" fmla="*/ 7026974 w 7118318"/>
                <a:gd name="connsiteY2" fmla="*/ 2000 h 2432970"/>
                <a:gd name="connsiteX3" fmla="*/ 6977253 w 7118318"/>
                <a:gd name="connsiteY3" fmla="*/ 3334 h 2432970"/>
                <a:gd name="connsiteX4" fmla="*/ 6927533 w 7118318"/>
                <a:gd name="connsiteY4" fmla="*/ 4667 h 2432970"/>
                <a:gd name="connsiteX5" fmla="*/ 6878003 w 7118318"/>
                <a:gd name="connsiteY5" fmla="*/ 6191 h 2432970"/>
                <a:gd name="connsiteX6" fmla="*/ 6828473 w 7118318"/>
                <a:gd name="connsiteY6" fmla="*/ 7810 h 2432970"/>
                <a:gd name="connsiteX7" fmla="*/ 6779038 w 7118318"/>
                <a:gd name="connsiteY7" fmla="*/ 9620 h 2432970"/>
                <a:gd name="connsiteX8" fmla="*/ 6729794 w 7118318"/>
                <a:gd name="connsiteY8" fmla="*/ 11716 h 2432970"/>
                <a:gd name="connsiteX9" fmla="*/ 6680550 w 7118318"/>
                <a:gd name="connsiteY9" fmla="*/ 13811 h 2432970"/>
                <a:gd name="connsiteX10" fmla="*/ 6631401 w 7118318"/>
                <a:gd name="connsiteY10" fmla="*/ 16288 h 2432970"/>
                <a:gd name="connsiteX11" fmla="*/ 6582251 w 7118318"/>
                <a:gd name="connsiteY11" fmla="*/ 18859 h 2432970"/>
                <a:gd name="connsiteX12" fmla="*/ 6533198 w 7118318"/>
                <a:gd name="connsiteY12" fmla="*/ 21717 h 2432970"/>
                <a:gd name="connsiteX13" fmla="*/ 6484335 w 7118318"/>
                <a:gd name="connsiteY13" fmla="*/ 24765 h 2432970"/>
                <a:gd name="connsiteX14" fmla="*/ 6435471 w 7118318"/>
                <a:gd name="connsiteY14" fmla="*/ 28099 h 2432970"/>
                <a:gd name="connsiteX15" fmla="*/ 6386798 w 7118318"/>
                <a:gd name="connsiteY15" fmla="*/ 31718 h 2432970"/>
                <a:gd name="connsiteX16" fmla="*/ 6338030 w 7118318"/>
                <a:gd name="connsiteY16" fmla="*/ 35623 h 2432970"/>
                <a:gd name="connsiteX17" fmla="*/ 6289453 w 7118318"/>
                <a:gd name="connsiteY17" fmla="*/ 39815 h 2432970"/>
                <a:gd name="connsiteX18" fmla="*/ 6240971 w 7118318"/>
                <a:gd name="connsiteY18" fmla="*/ 44196 h 2432970"/>
                <a:gd name="connsiteX19" fmla="*/ 6192584 w 7118318"/>
                <a:gd name="connsiteY19" fmla="*/ 49054 h 2432970"/>
                <a:gd name="connsiteX20" fmla="*/ 6144197 w 7118318"/>
                <a:gd name="connsiteY20" fmla="*/ 54102 h 2432970"/>
                <a:gd name="connsiteX21" fmla="*/ 6095905 w 7118318"/>
                <a:gd name="connsiteY21" fmla="*/ 59531 h 2432970"/>
                <a:gd name="connsiteX22" fmla="*/ 6047708 w 7118318"/>
                <a:gd name="connsiteY22" fmla="*/ 65342 h 2432970"/>
                <a:gd name="connsiteX23" fmla="*/ 5999703 w 7118318"/>
                <a:gd name="connsiteY23" fmla="*/ 71437 h 2432970"/>
                <a:gd name="connsiteX24" fmla="*/ 5951601 w 7118318"/>
                <a:gd name="connsiteY24" fmla="*/ 77915 h 2432970"/>
                <a:gd name="connsiteX25" fmla="*/ 5903691 w 7118318"/>
                <a:gd name="connsiteY25" fmla="*/ 84773 h 2432970"/>
                <a:gd name="connsiteX26" fmla="*/ 5855779 w 7118318"/>
                <a:gd name="connsiteY26" fmla="*/ 91916 h 2432970"/>
                <a:gd name="connsiteX27" fmla="*/ 5808060 w 7118318"/>
                <a:gd name="connsiteY27" fmla="*/ 99536 h 2432970"/>
                <a:gd name="connsiteX28" fmla="*/ 5760244 w 7118318"/>
                <a:gd name="connsiteY28" fmla="*/ 107537 h 2432970"/>
                <a:gd name="connsiteX29" fmla="*/ 5712714 w 7118318"/>
                <a:gd name="connsiteY29" fmla="*/ 115919 h 2432970"/>
                <a:gd name="connsiteX30" fmla="*/ 5665089 w 7118318"/>
                <a:gd name="connsiteY30" fmla="*/ 124682 h 2432970"/>
                <a:gd name="connsiteX31" fmla="*/ 5617654 w 7118318"/>
                <a:gd name="connsiteY31" fmla="*/ 133922 h 2432970"/>
                <a:gd name="connsiteX32" fmla="*/ 5570316 w 7118318"/>
                <a:gd name="connsiteY32" fmla="*/ 143542 h 2432970"/>
                <a:gd name="connsiteX33" fmla="*/ 5522976 w 7118318"/>
                <a:gd name="connsiteY33" fmla="*/ 153543 h 2432970"/>
                <a:gd name="connsiteX34" fmla="*/ 5475732 w 7118318"/>
                <a:gd name="connsiteY34" fmla="*/ 164020 h 2432970"/>
                <a:gd name="connsiteX35" fmla="*/ 5428583 w 7118318"/>
                <a:gd name="connsiteY35" fmla="*/ 174879 h 2432970"/>
                <a:gd name="connsiteX36" fmla="*/ 5381435 w 7118318"/>
                <a:gd name="connsiteY36" fmla="*/ 186214 h 2432970"/>
                <a:gd name="connsiteX37" fmla="*/ 5334476 w 7118318"/>
                <a:gd name="connsiteY37" fmla="*/ 198025 h 2432970"/>
                <a:gd name="connsiteX38" fmla="*/ 5287518 w 7118318"/>
                <a:gd name="connsiteY38" fmla="*/ 210217 h 2432970"/>
                <a:gd name="connsiteX39" fmla="*/ 5240655 w 7118318"/>
                <a:gd name="connsiteY39" fmla="*/ 222885 h 2432970"/>
                <a:gd name="connsiteX40" fmla="*/ 5193887 w 7118318"/>
                <a:gd name="connsiteY40" fmla="*/ 236029 h 2432970"/>
                <a:gd name="connsiteX41" fmla="*/ 5147215 w 7118318"/>
                <a:gd name="connsiteY41" fmla="*/ 249650 h 2432970"/>
                <a:gd name="connsiteX42" fmla="*/ 5100542 w 7118318"/>
                <a:gd name="connsiteY42" fmla="*/ 263652 h 2432970"/>
                <a:gd name="connsiteX43" fmla="*/ 5053965 w 7118318"/>
                <a:gd name="connsiteY43" fmla="*/ 278225 h 2432970"/>
                <a:gd name="connsiteX44" fmla="*/ 5007483 w 7118318"/>
                <a:gd name="connsiteY44" fmla="*/ 293179 h 2432970"/>
                <a:gd name="connsiteX45" fmla="*/ 4961096 w 7118318"/>
                <a:gd name="connsiteY45" fmla="*/ 308610 h 2432970"/>
                <a:gd name="connsiteX46" fmla="*/ 4914805 w 7118318"/>
                <a:gd name="connsiteY46" fmla="*/ 324517 h 2432970"/>
                <a:gd name="connsiteX47" fmla="*/ 4868514 w 7118318"/>
                <a:gd name="connsiteY47" fmla="*/ 340995 h 2432970"/>
                <a:gd name="connsiteX48" fmla="*/ 4822413 w 7118318"/>
                <a:gd name="connsiteY48" fmla="*/ 357854 h 2432970"/>
                <a:gd name="connsiteX49" fmla="*/ 4776311 w 7118318"/>
                <a:gd name="connsiteY49" fmla="*/ 375190 h 2432970"/>
                <a:gd name="connsiteX50" fmla="*/ 4730210 w 7118318"/>
                <a:gd name="connsiteY50" fmla="*/ 393002 h 2432970"/>
                <a:gd name="connsiteX51" fmla="*/ 4684300 w 7118318"/>
                <a:gd name="connsiteY51" fmla="*/ 411290 h 2432970"/>
                <a:gd name="connsiteX52" fmla="*/ 4638390 w 7118318"/>
                <a:gd name="connsiteY52" fmla="*/ 430054 h 2432970"/>
                <a:gd name="connsiteX53" fmla="*/ 4592574 w 7118318"/>
                <a:gd name="connsiteY53" fmla="*/ 449294 h 2432970"/>
                <a:gd name="connsiteX54" fmla="*/ 4546854 w 7118318"/>
                <a:gd name="connsiteY54" fmla="*/ 469011 h 2432970"/>
                <a:gd name="connsiteX55" fmla="*/ 4501230 w 7118318"/>
                <a:gd name="connsiteY55" fmla="*/ 489299 h 2432970"/>
                <a:gd name="connsiteX56" fmla="*/ 4455605 w 7118318"/>
                <a:gd name="connsiteY56" fmla="*/ 509969 h 2432970"/>
                <a:gd name="connsiteX57" fmla="*/ 4410075 w 7118318"/>
                <a:gd name="connsiteY57" fmla="*/ 531114 h 2432970"/>
                <a:gd name="connsiteX58" fmla="*/ 4364641 w 7118318"/>
                <a:gd name="connsiteY58" fmla="*/ 552640 h 2432970"/>
                <a:gd name="connsiteX59" fmla="*/ 4319302 w 7118318"/>
                <a:gd name="connsiteY59" fmla="*/ 573310 h 2432970"/>
                <a:gd name="connsiteX60" fmla="*/ 4273963 w 7118318"/>
                <a:gd name="connsiteY60" fmla="*/ 592836 h 2432970"/>
                <a:gd name="connsiteX61" fmla="*/ 4228719 w 7118318"/>
                <a:gd name="connsiteY61" fmla="*/ 611410 h 2432970"/>
                <a:gd name="connsiteX62" fmla="*/ 4183571 w 7118318"/>
                <a:gd name="connsiteY62" fmla="*/ 628936 h 2432970"/>
                <a:gd name="connsiteX63" fmla="*/ 4138517 w 7118318"/>
                <a:gd name="connsiteY63" fmla="*/ 645509 h 2432970"/>
                <a:gd name="connsiteX64" fmla="*/ 4093464 w 7118318"/>
                <a:gd name="connsiteY64" fmla="*/ 661130 h 2432970"/>
                <a:gd name="connsiteX65" fmla="*/ 4048506 w 7118318"/>
                <a:gd name="connsiteY65" fmla="*/ 675989 h 2432970"/>
                <a:gd name="connsiteX66" fmla="*/ 4003643 w 7118318"/>
                <a:gd name="connsiteY66" fmla="*/ 689991 h 2432970"/>
                <a:gd name="connsiteX67" fmla="*/ 3958876 w 7118318"/>
                <a:gd name="connsiteY67" fmla="*/ 703326 h 2432970"/>
                <a:gd name="connsiteX68" fmla="*/ 3914108 w 7118318"/>
                <a:gd name="connsiteY68" fmla="*/ 715804 h 2432970"/>
                <a:gd name="connsiteX69" fmla="*/ 3869436 w 7118318"/>
                <a:gd name="connsiteY69" fmla="*/ 727710 h 2432970"/>
                <a:gd name="connsiteX70" fmla="*/ 3824859 w 7118318"/>
                <a:gd name="connsiteY70" fmla="*/ 739045 h 2432970"/>
                <a:gd name="connsiteX71" fmla="*/ 3780377 w 7118318"/>
                <a:gd name="connsiteY71" fmla="*/ 749713 h 2432970"/>
                <a:gd name="connsiteX72" fmla="*/ 3735896 w 7118318"/>
                <a:gd name="connsiteY72" fmla="*/ 759904 h 2432970"/>
                <a:gd name="connsiteX73" fmla="*/ 3691509 w 7118318"/>
                <a:gd name="connsiteY73" fmla="*/ 769620 h 2432970"/>
                <a:gd name="connsiteX74" fmla="*/ 3647218 w 7118318"/>
                <a:gd name="connsiteY74" fmla="*/ 778954 h 2432970"/>
                <a:gd name="connsiteX75" fmla="*/ 3602927 w 7118318"/>
                <a:gd name="connsiteY75" fmla="*/ 787718 h 2432970"/>
                <a:gd name="connsiteX76" fmla="*/ 3558731 w 7118318"/>
                <a:gd name="connsiteY76" fmla="*/ 796290 h 2432970"/>
                <a:gd name="connsiteX77" fmla="*/ 3514630 w 7118318"/>
                <a:gd name="connsiteY77" fmla="*/ 804386 h 2432970"/>
                <a:gd name="connsiteX78" fmla="*/ 3470624 w 7118318"/>
                <a:gd name="connsiteY78" fmla="*/ 812292 h 2432970"/>
                <a:gd name="connsiteX79" fmla="*/ 3426619 w 7118318"/>
                <a:gd name="connsiteY79" fmla="*/ 819912 h 2432970"/>
                <a:gd name="connsiteX80" fmla="*/ 3382804 w 7118318"/>
                <a:gd name="connsiteY80" fmla="*/ 827341 h 2432970"/>
                <a:gd name="connsiteX81" fmla="*/ 3338894 w 7118318"/>
                <a:gd name="connsiteY81" fmla="*/ 834581 h 2432970"/>
                <a:gd name="connsiteX82" fmla="*/ 3295174 w 7118318"/>
                <a:gd name="connsiteY82" fmla="*/ 841629 h 2432970"/>
                <a:gd name="connsiteX83" fmla="*/ 3251454 w 7118318"/>
                <a:gd name="connsiteY83" fmla="*/ 848678 h 2432970"/>
                <a:gd name="connsiteX84" fmla="*/ 3207830 w 7118318"/>
                <a:gd name="connsiteY84" fmla="*/ 855536 h 2432970"/>
                <a:gd name="connsiteX85" fmla="*/ 3164300 w 7118318"/>
                <a:gd name="connsiteY85" fmla="*/ 862394 h 2432970"/>
                <a:gd name="connsiteX86" fmla="*/ 3120866 w 7118318"/>
                <a:gd name="connsiteY86" fmla="*/ 869252 h 2432970"/>
                <a:gd name="connsiteX87" fmla="*/ 3077432 w 7118318"/>
                <a:gd name="connsiteY87" fmla="*/ 876110 h 2432970"/>
                <a:gd name="connsiteX88" fmla="*/ 3034094 w 7118318"/>
                <a:gd name="connsiteY88" fmla="*/ 882968 h 2432970"/>
                <a:gd name="connsiteX89" fmla="*/ 2990755 w 7118318"/>
                <a:gd name="connsiteY89" fmla="*/ 889921 h 2432970"/>
                <a:gd name="connsiteX90" fmla="*/ 2947511 w 7118318"/>
                <a:gd name="connsiteY90" fmla="*/ 897065 h 2432970"/>
                <a:gd name="connsiteX91" fmla="*/ 2904363 w 7118318"/>
                <a:gd name="connsiteY91" fmla="*/ 904208 h 2432970"/>
                <a:gd name="connsiteX92" fmla="*/ 2861310 w 7118318"/>
                <a:gd name="connsiteY92" fmla="*/ 911543 h 2432970"/>
                <a:gd name="connsiteX93" fmla="*/ 2818352 w 7118318"/>
                <a:gd name="connsiteY93" fmla="*/ 919067 h 2432970"/>
                <a:gd name="connsiteX94" fmla="*/ 2775395 w 7118318"/>
                <a:gd name="connsiteY94" fmla="*/ 926782 h 2432970"/>
                <a:gd name="connsiteX95" fmla="*/ 2732437 w 7118318"/>
                <a:gd name="connsiteY95" fmla="*/ 934688 h 2432970"/>
                <a:gd name="connsiteX96" fmla="*/ 2689670 w 7118318"/>
                <a:gd name="connsiteY96" fmla="*/ 942880 h 2432970"/>
                <a:gd name="connsiteX97" fmla="*/ 2646902 w 7118318"/>
                <a:gd name="connsiteY97" fmla="*/ 951357 h 2432970"/>
                <a:gd name="connsiteX98" fmla="*/ 2604230 w 7118318"/>
                <a:gd name="connsiteY98" fmla="*/ 960025 h 2432970"/>
                <a:gd name="connsiteX99" fmla="*/ 2561654 w 7118318"/>
                <a:gd name="connsiteY99" fmla="*/ 969074 h 2432970"/>
                <a:gd name="connsiteX100" fmla="*/ 2519077 w 7118318"/>
                <a:gd name="connsiteY100" fmla="*/ 978408 h 2432970"/>
                <a:gd name="connsiteX101" fmla="*/ 2476596 w 7118318"/>
                <a:gd name="connsiteY101" fmla="*/ 988124 h 2432970"/>
                <a:gd name="connsiteX102" fmla="*/ 2434209 w 7118318"/>
                <a:gd name="connsiteY102" fmla="*/ 998220 h 2432970"/>
                <a:gd name="connsiteX103" fmla="*/ 2391823 w 7118318"/>
                <a:gd name="connsiteY103" fmla="*/ 1008602 h 2432970"/>
                <a:gd name="connsiteX104" fmla="*/ 2349532 w 7118318"/>
                <a:gd name="connsiteY104" fmla="*/ 1019461 h 2432970"/>
                <a:gd name="connsiteX105" fmla="*/ 2307336 w 7118318"/>
                <a:gd name="connsiteY105" fmla="*/ 1030700 h 2432970"/>
                <a:gd name="connsiteX106" fmla="*/ 2265140 w 7118318"/>
                <a:gd name="connsiteY106" fmla="*/ 1042416 h 2432970"/>
                <a:gd name="connsiteX107" fmla="*/ 2223040 w 7118318"/>
                <a:gd name="connsiteY107" fmla="*/ 1054513 h 2432970"/>
                <a:gd name="connsiteX108" fmla="*/ 2181035 w 7118318"/>
                <a:gd name="connsiteY108" fmla="*/ 1066991 h 2432970"/>
                <a:gd name="connsiteX109" fmla="*/ 2139029 w 7118318"/>
                <a:gd name="connsiteY109" fmla="*/ 1080040 h 2432970"/>
                <a:gd name="connsiteX110" fmla="*/ 2097119 w 7118318"/>
                <a:gd name="connsiteY110" fmla="*/ 1093470 h 2432970"/>
                <a:gd name="connsiteX111" fmla="*/ 2055305 w 7118318"/>
                <a:gd name="connsiteY111" fmla="*/ 1107472 h 2432970"/>
                <a:gd name="connsiteX112" fmla="*/ 2013490 w 7118318"/>
                <a:gd name="connsiteY112" fmla="*/ 1121854 h 2432970"/>
                <a:gd name="connsiteX113" fmla="*/ 1971770 w 7118318"/>
                <a:gd name="connsiteY113" fmla="*/ 1136809 h 2432970"/>
                <a:gd name="connsiteX114" fmla="*/ 1930146 w 7118318"/>
                <a:gd name="connsiteY114" fmla="*/ 1152239 h 2432970"/>
                <a:gd name="connsiteX115" fmla="*/ 1888522 w 7118318"/>
                <a:gd name="connsiteY115" fmla="*/ 1168241 h 2432970"/>
                <a:gd name="connsiteX116" fmla="*/ 1846993 w 7118318"/>
                <a:gd name="connsiteY116" fmla="*/ 1184720 h 2432970"/>
                <a:gd name="connsiteX117" fmla="*/ 1805559 w 7118318"/>
                <a:gd name="connsiteY117" fmla="*/ 1201674 h 2432970"/>
                <a:gd name="connsiteX118" fmla="*/ 1764125 w 7118318"/>
                <a:gd name="connsiteY118" fmla="*/ 1219200 h 2432970"/>
                <a:gd name="connsiteX119" fmla="*/ 1722787 w 7118318"/>
                <a:gd name="connsiteY119" fmla="*/ 1237298 h 2432970"/>
                <a:gd name="connsiteX120" fmla="*/ 1681544 w 7118318"/>
                <a:gd name="connsiteY120" fmla="*/ 1255871 h 2432970"/>
                <a:gd name="connsiteX121" fmla="*/ 1640300 w 7118318"/>
                <a:gd name="connsiteY121" fmla="*/ 1275016 h 2432970"/>
                <a:gd name="connsiteX122" fmla="*/ 1599152 w 7118318"/>
                <a:gd name="connsiteY122" fmla="*/ 1294733 h 2432970"/>
                <a:gd name="connsiteX123" fmla="*/ 1558004 w 7118318"/>
                <a:gd name="connsiteY123" fmla="*/ 1314926 h 2432970"/>
                <a:gd name="connsiteX124" fmla="*/ 1517047 w 7118318"/>
                <a:gd name="connsiteY124" fmla="*/ 1335691 h 2432970"/>
                <a:gd name="connsiteX125" fmla="*/ 1475994 w 7118318"/>
                <a:gd name="connsiteY125" fmla="*/ 1357027 h 2432970"/>
                <a:gd name="connsiteX126" fmla="*/ 1435132 w 7118318"/>
                <a:gd name="connsiteY126" fmla="*/ 1378839 h 2432970"/>
                <a:gd name="connsiteX127" fmla="*/ 1394270 w 7118318"/>
                <a:gd name="connsiteY127" fmla="*/ 1401223 h 2432970"/>
                <a:gd name="connsiteX128" fmla="*/ 1353407 w 7118318"/>
                <a:gd name="connsiteY128" fmla="*/ 1424083 h 2432970"/>
                <a:gd name="connsiteX129" fmla="*/ 1312736 w 7118318"/>
                <a:gd name="connsiteY129" fmla="*/ 1447514 h 2432970"/>
                <a:gd name="connsiteX130" fmla="*/ 1272064 w 7118318"/>
                <a:gd name="connsiteY130" fmla="*/ 1471517 h 2432970"/>
                <a:gd name="connsiteX131" fmla="*/ 1231392 w 7118318"/>
                <a:gd name="connsiteY131" fmla="*/ 1495996 h 2432970"/>
                <a:gd name="connsiteX132" fmla="*/ 1190816 w 7118318"/>
                <a:gd name="connsiteY132" fmla="*/ 1521047 h 2432970"/>
                <a:gd name="connsiteX133" fmla="*/ 1150334 w 7118318"/>
                <a:gd name="connsiteY133" fmla="*/ 1546479 h 2432970"/>
                <a:gd name="connsiteX134" fmla="*/ 1109948 w 7118318"/>
                <a:gd name="connsiteY134" fmla="*/ 1572482 h 2432970"/>
                <a:gd name="connsiteX135" fmla="*/ 1069562 w 7118318"/>
                <a:gd name="connsiteY135" fmla="*/ 1599057 h 2432970"/>
                <a:gd name="connsiteX136" fmla="*/ 1029176 w 7118318"/>
                <a:gd name="connsiteY136" fmla="*/ 1626013 h 2432970"/>
                <a:gd name="connsiteX137" fmla="*/ 988981 w 7118318"/>
                <a:gd name="connsiteY137" fmla="*/ 1653445 h 2432970"/>
                <a:gd name="connsiteX138" fmla="*/ 948785 w 7118318"/>
                <a:gd name="connsiteY138" fmla="*/ 1681448 h 2432970"/>
                <a:gd name="connsiteX139" fmla="*/ 908590 w 7118318"/>
                <a:gd name="connsiteY139" fmla="*/ 1709833 h 2432970"/>
                <a:gd name="connsiteX140" fmla="*/ 868490 w 7118318"/>
                <a:gd name="connsiteY140" fmla="*/ 1738598 h 2432970"/>
                <a:gd name="connsiteX141" fmla="*/ 828485 w 7118318"/>
                <a:gd name="connsiteY141" fmla="*/ 1767935 h 2432970"/>
                <a:gd name="connsiteX142" fmla="*/ 788480 w 7118318"/>
                <a:gd name="connsiteY142" fmla="*/ 1797558 h 2432970"/>
                <a:gd name="connsiteX143" fmla="*/ 748570 w 7118318"/>
                <a:gd name="connsiteY143" fmla="*/ 1827657 h 2432970"/>
                <a:gd name="connsiteX144" fmla="*/ 708755 w 7118318"/>
                <a:gd name="connsiteY144" fmla="*/ 1858137 h 2432970"/>
                <a:gd name="connsiteX145" fmla="*/ 668941 w 7118318"/>
                <a:gd name="connsiteY145" fmla="*/ 1888998 h 2432970"/>
                <a:gd name="connsiteX146" fmla="*/ 629126 w 7118318"/>
                <a:gd name="connsiteY146" fmla="*/ 1920145 h 2432970"/>
                <a:gd name="connsiteX147" fmla="*/ 589502 w 7118318"/>
                <a:gd name="connsiteY147" fmla="*/ 1951768 h 2432970"/>
                <a:gd name="connsiteX148" fmla="*/ 549878 w 7118318"/>
                <a:gd name="connsiteY148" fmla="*/ 1983581 h 2432970"/>
                <a:gd name="connsiteX149" fmla="*/ 510254 w 7118318"/>
                <a:gd name="connsiteY149" fmla="*/ 2015776 h 2432970"/>
                <a:gd name="connsiteX150" fmla="*/ 470726 w 7118318"/>
                <a:gd name="connsiteY150" fmla="*/ 2048256 h 2432970"/>
                <a:gd name="connsiteX151" fmla="*/ 431292 w 7118318"/>
                <a:gd name="connsiteY151" fmla="*/ 2081022 h 2432970"/>
                <a:gd name="connsiteX152" fmla="*/ 391859 w 7118318"/>
                <a:gd name="connsiteY152" fmla="*/ 2113979 h 2432970"/>
                <a:gd name="connsiteX153" fmla="*/ 352520 w 7118318"/>
                <a:gd name="connsiteY153" fmla="*/ 2147221 h 2432970"/>
                <a:gd name="connsiteX154" fmla="*/ 313277 w 7118318"/>
                <a:gd name="connsiteY154" fmla="*/ 2180654 h 2432970"/>
                <a:gd name="connsiteX155" fmla="*/ 274034 w 7118318"/>
                <a:gd name="connsiteY155" fmla="*/ 2214277 h 2432970"/>
                <a:gd name="connsiteX156" fmla="*/ 234791 w 7118318"/>
                <a:gd name="connsiteY156" fmla="*/ 2248091 h 2432970"/>
                <a:gd name="connsiteX157" fmla="*/ 195739 w 7118318"/>
                <a:gd name="connsiteY157" fmla="*/ 2282000 h 2432970"/>
                <a:gd name="connsiteX158" fmla="*/ 156591 w 7118318"/>
                <a:gd name="connsiteY158" fmla="*/ 2315909 h 2432970"/>
                <a:gd name="connsiteX159" fmla="*/ 117634 w 7118318"/>
                <a:gd name="connsiteY159" fmla="*/ 2348198 h 2432970"/>
                <a:gd name="connsiteX160" fmla="*/ 78677 w 7118318"/>
                <a:gd name="connsiteY160" fmla="*/ 2378393 h 2432970"/>
                <a:gd name="connsiteX161" fmla="*/ 39815 w 7118318"/>
                <a:gd name="connsiteY161" fmla="*/ 2406396 h 2432970"/>
                <a:gd name="connsiteX162" fmla="*/ 952 w 7118318"/>
                <a:gd name="connsiteY162" fmla="*/ 2432399 h 2432970"/>
                <a:gd name="connsiteX163" fmla="*/ 0 w 7118318"/>
                <a:gd name="connsiteY163" fmla="*/ 2432971 h 243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7118318" h="2432970">
                  <a:moveTo>
                    <a:pt x="7118319" y="0"/>
                  </a:moveTo>
                  <a:lnTo>
                    <a:pt x="7076789" y="857"/>
                  </a:lnTo>
                  <a:lnTo>
                    <a:pt x="7026974" y="2000"/>
                  </a:lnTo>
                  <a:lnTo>
                    <a:pt x="6977253" y="3334"/>
                  </a:lnTo>
                  <a:lnTo>
                    <a:pt x="6927533" y="4667"/>
                  </a:lnTo>
                  <a:lnTo>
                    <a:pt x="6878003" y="6191"/>
                  </a:lnTo>
                  <a:lnTo>
                    <a:pt x="6828473" y="7810"/>
                  </a:lnTo>
                  <a:lnTo>
                    <a:pt x="6779038" y="9620"/>
                  </a:lnTo>
                  <a:lnTo>
                    <a:pt x="6729794" y="11716"/>
                  </a:lnTo>
                  <a:lnTo>
                    <a:pt x="6680550" y="13811"/>
                  </a:lnTo>
                  <a:lnTo>
                    <a:pt x="6631401" y="16288"/>
                  </a:lnTo>
                  <a:lnTo>
                    <a:pt x="6582251" y="18859"/>
                  </a:lnTo>
                  <a:lnTo>
                    <a:pt x="6533198" y="21717"/>
                  </a:lnTo>
                  <a:lnTo>
                    <a:pt x="6484335" y="24765"/>
                  </a:lnTo>
                  <a:lnTo>
                    <a:pt x="6435471" y="28099"/>
                  </a:lnTo>
                  <a:lnTo>
                    <a:pt x="6386798" y="31718"/>
                  </a:lnTo>
                  <a:lnTo>
                    <a:pt x="6338030" y="35623"/>
                  </a:lnTo>
                  <a:lnTo>
                    <a:pt x="6289453" y="39815"/>
                  </a:lnTo>
                  <a:lnTo>
                    <a:pt x="6240971" y="44196"/>
                  </a:lnTo>
                  <a:lnTo>
                    <a:pt x="6192584" y="49054"/>
                  </a:lnTo>
                  <a:lnTo>
                    <a:pt x="6144197" y="54102"/>
                  </a:lnTo>
                  <a:lnTo>
                    <a:pt x="6095905" y="59531"/>
                  </a:lnTo>
                  <a:lnTo>
                    <a:pt x="6047708" y="65342"/>
                  </a:lnTo>
                  <a:lnTo>
                    <a:pt x="5999703" y="71437"/>
                  </a:lnTo>
                  <a:lnTo>
                    <a:pt x="5951601" y="77915"/>
                  </a:lnTo>
                  <a:lnTo>
                    <a:pt x="5903691" y="84773"/>
                  </a:lnTo>
                  <a:lnTo>
                    <a:pt x="5855779" y="91916"/>
                  </a:lnTo>
                  <a:lnTo>
                    <a:pt x="5808060" y="99536"/>
                  </a:lnTo>
                  <a:lnTo>
                    <a:pt x="5760244" y="107537"/>
                  </a:lnTo>
                  <a:lnTo>
                    <a:pt x="5712714" y="115919"/>
                  </a:lnTo>
                  <a:lnTo>
                    <a:pt x="5665089" y="124682"/>
                  </a:lnTo>
                  <a:lnTo>
                    <a:pt x="5617654" y="133922"/>
                  </a:lnTo>
                  <a:lnTo>
                    <a:pt x="5570316" y="143542"/>
                  </a:lnTo>
                  <a:lnTo>
                    <a:pt x="5522976" y="153543"/>
                  </a:lnTo>
                  <a:lnTo>
                    <a:pt x="5475732" y="164020"/>
                  </a:lnTo>
                  <a:lnTo>
                    <a:pt x="5428583" y="174879"/>
                  </a:lnTo>
                  <a:lnTo>
                    <a:pt x="5381435" y="186214"/>
                  </a:lnTo>
                  <a:lnTo>
                    <a:pt x="5334476" y="198025"/>
                  </a:lnTo>
                  <a:lnTo>
                    <a:pt x="5287518" y="210217"/>
                  </a:lnTo>
                  <a:lnTo>
                    <a:pt x="5240655" y="222885"/>
                  </a:lnTo>
                  <a:lnTo>
                    <a:pt x="5193887" y="236029"/>
                  </a:lnTo>
                  <a:lnTo>
                    <a:pt x="5147215" y="249650"/>
                  </a:lnTo>
                  <a:lnTo>
                    <a:pt x="5100542" y="263652"/>
                  </a:lnTo>
                  <a:lnTo>
                    <a:pt x="5053965" y="278225"/>
                  </a:lnTo>
                  <a:lnTo>
                    <a:pt x="5007483" y="293179"/>
                  </a:lnTo>
                  <a:lnTo>
                    <a:pt x="4961096" y="308610"/>
                  </a:lnTo>
                  <a:lnTo>
                    <a:pt x="4914805" y="324517"/>
                  </a:lnTo>
                  <a:lnTo>
                    <a:pt x="4868514" y="340995"/>
                  </a:lnTo>
                  <a:lnTo>
                    <a:pt x="4822413" y="357854"/>
                  </a:lnTo>
                  <a:lnTo>
                    <a:pt x="4776311" y="375190"/>
                  </a:lnTo>
                  <a:lnTo>
                    <a:pt x="4730210" y="393002"/>
                  </a:lnTo>
                  <a:lnTo>
                    <a:pt x="4684300" y="411290"/>
                  </a:lnTo>
                  <a:lnTo>
                    <a:pt x="4638390" y="430054"/>
                  </a:lnTo>
                  <a:lnTo>
                    <a:pt x="4592574" y="449294"/>
                  </a:lnTo>
                  <a:lnTo>
                    <a:pt x="4546854" y="469011"/>
                  </a:lnTo>
                  <a:lnTo>
                    <a:pt x="4501230" y="489299"/>
                  </a:lnTo>
                  <a:lnTo>
                    <a:pt x="4455605" y="509969"/>
                  </a:lnTo>
                  <a:lnTo>
                    <a:pt x="4410075" y="531114"/>
                  </a:lnTo>
                  <a:lnTo>
                    <a:pt x="4364641" y="552640"/>
                  </a:lnTo>
                  <a:lnTo>
                    <a:pt x="4319302" y="573310"/>
                  </a:lnTo>
                  <a:lnTo>
                    <a:pt x="4273963" y="592836"/>
                  </a:lnTo>
                  <a:lnTo>
                    <a:pt x="4228719" y="611410"/>
                  </a:lnTo>
                  <a:lnTo>
                    <a:pt x="4183571" y="628936"/>
                  </a:lnTo>
                  <a:lnTo>
                    <a:pt x="4138517" y="645509"/>
                  </a:lnTo>
                  <a:lnTo>
                    <a:pt x="4093464" y="661130"/>
                  </a:lnTo>
                  <a:lnTo>
                    <a:pt x="4048506" y="675989"/>
                  </a:lnTo>
                  <a:lnTo>
                    <a:pt x="4003643" y="689991"/>
                  </a:lnTo>
                  <a:lnTo>
                    <a:pt x="3958876" y="703326"/>
                  </a:lnTo>
                  <a:lnTo>
                    <a:pt x="3914108" y="715804"/>
                  </a:lnTo>
                  <a:lnTo>
                    <a:pt x="3869436" y="727710"/>
                  </a:lnTo>
                  <a:lnTo>
                    <a:pt x="3824859" y="739045"/>
                  </a:lnTo>
                  <a:lnTo>
                    <a:pt x="3780377" y="749713"/>
                  </a:lnTo>
                  <a:lnTo>
                    <a:pt x="3735896" y="759904"/>
                  </a:lnTo>
                  <a:lnTo>
                    <a:pt x="3691509" y="769620"/>
                  </a:lnTo>
                  <a:lnTo>
                    <a:pt x="3647218" y="778954"/>
                  </a:lnTo>
                  <a:lnTo>
                    <a:pt x="3602927" y="787718"/>
                  </a:lnTo>
                  <a:lnTo>
                    <a:pt x="3558731" y="796290"/>
                  </a:lnTo>
                  <a:lnTo>
                    <a:pt x="3514630" y="804386"/>
                  </a:lnTo>
                  <a:lnTo>
                    <a:pt x="3470624" y="812292"/>
                  </a:lnTo>
                  <a:lnTo>
                    <a:pt x="3426619" y="819912"/>
                  </a:lnTo>
                  <a:lnTo>
                    <a:pt x="3382804" y="827341"/>
                  </a:lnTo>
                  <a:lnTo>
                    <a:pt x="3338894" y="834581"/>
                  </a:lnTo>
                  <a:lnTo>
                    <a:pt x="3295174" y="841629"/>
                  </a:lnTo>
                  <a:lnTo>
                    <a:pt x="3251454" y="848678"/>
                  </a:lnTo>
                  <a:lnTo>
                    <a:pt x="3207830" y="855536"/>
                  </a:lnTo>
                  <a:lnTo>
                    <a:pt x="3164300" y="862394"/>
                  </a:lnTo>
                  <a:lnTo>
                    <a:pt x="3120866" y="869252"/>
                  </a:lnTo>
                  <a:lnTo>
                    <a:pt x="3077432" y="876110"/>
                  </a:lnTo>
                  <a:lnTo>
                    <a:pt x="3034094" y="882968"/>
                  </a:lnTo>
                  <a:lnTo>
                    <a:pt x="2990755" y="889921"/>
                  </a:lnTo>
                  <a:lnTo>
                    <a:pt x="2947511" y="897065"/>
                  </a:lnTo>
                  <a:lnTo>
                    <a:pt x="2904363" y="904208"/>
                  </a:lnTo>
                  <a:lnTo>
                    <a:pt x="2861310" y="911543"/>
                  </a:lnTo>
                  <a:lnTo>
                    <a:pt x="2818352" y="919067"/>
                  </a:lnTo>
                  <a:lnTo>
                    <a:pt x="2775395" y="926782"/>
                  </a:lnTo>
                  <a:lnTo>
                    <a:pt x="2732437" y="934688"/>
                  </a:lnTo>
                  <a:lnTo>
                    <a:pt x="2689670" y="942880"/>
                  </a:lnTo>
                  <a:lnTo>
                    <a:pt x="2646902" y="951357"/>
                  </a:lnTo>
                  <a:lnTo>
                    <a:pt x="2604230" y="960025"/>
                  </a:lnTo>
                  <a:lnTo>
                    <a:pt x="2561654" y="969074"/>
                  </a:lnTo>
                  <a:lnTo>
                    <a:pt x="2519077" y="978408"/>
                  </a:lnTo>
                  <a:lnTo>
                    <a:pt x="2476596" y="988124"/>
                  </a:lnTo>
                  <a:lnTo>
                    <a:pt x="2434209" y="998220"/>
                  </a:lnTo>
                  <a:lnTo>
                    <a:pt x="2391823" y="1008602"/>
                  </a:lnTo>
                  <a:lnTo>
                    <a:pt x="2349532" y="1019461"/>
                  </a:lnTo>
                  <a:lnTo>
                    <a:pt x="2307336" y="1030700"/>
                  </a:lnTo>
                  <a:lnTo>
                    <a:pt x="2265140" y="1042416"/>
                  </a:lnTo>
                  <a:lnTo>
                    <a:pt x="2223040" y="1054513"/>
                  </a:lnTo>
                  <a:lnTo>
                    <a:pt x="2181035" y="1066991"/>
                  </a:lnTo>
                  <a:lnTo>
                    <a:pt x="2139029" y="1080040"/>
                  </a:lnTo>
                  <a:lnTo>
                    <a:pt x="2097119" y="1093470"/>
                  </a:lnTo>
                  <a:lnTo>
                    <a:pt x="2055305" y="1107472"/>
                  </a:lnTo>
                  <a:lnTo>
                    <a:pt x="2013490" y="1121854"/>
                  </a:lnTo>
                  <a:lnTo>
                    <a:pt x="1971770" y="1136809"/>
                  </a:lnTo>
                  <a:lnTo>
                    <a:pt x="1930146" y="1152239"/>
                  </a:lnTo>
                  <a:lnTo>
                    <a:pt x="1888522" y="1168241"/>
                  </a:lnTo>
                  <a:lnTo>
                    <a:pt x="1846993" y="1184720"/>
                  </a:lnTo>
                  <a:lnTo>
                    <a:pt x="1805559" y="1201674"/>
                  </a:lnTo>
                  <a:lnTo>
                    <a:pt x="1764125" y="1219200"/>
                  </a:lnTo>
                  <a:lnTo>
                    <a:pt x="1722787" y="1237298"/>
                  </a:lnTo>
                  <a:lnTo>
                    <a:pt x="1681544" y="1255871"/>
                  </a:lnTo>
                  <a:lnTo>
                    <a:pt x="1640300" y="1275016"/>
                  </a:lnTo>
                  <a:lnTo>
                    <a:pt x="1599152" y="1294733"/>
                  </a:lnTo>
                  <a:lnTo>
                    <a:pt x="1558004" y="1314926"/>
                  </a:lnTo>
                  <a:lnTo>
                    <a:pt x="1517047" y="1335691"/>
                  </a:lnTo>
                  <a:lnTo>
                    <a:pt x="1475994" y="1357027"/>
                  </a:lnTo>
                  <a:lnTo>
                    <a:pt x="1435132" y="1378839"/>
                  </a:lnTo>
                  <a:lnTo>
                    <a:pt x="1394270" y="1401223"/>
                  </a:lnTo>
                  <a:lnTo>
                    <a:pt x="1353407" y="1424083"/>
                  </a:lnTo>
                  <a:lnTo>
                    <a:pt x="1312736" y="1447514"/>
                  </a:lnTo>
                  <a:lnTo>
                    <a:pt x="1272064" y="1471517"/>
                  </a:lnTo>
                  <a:lnTo>
                    <a:pt x="1231392" y="1495996"/>
                  </a:lnTo>
                  <a:lnTo>
                    <a:pt x="1190816" y="1521047"/>
                  </a:lnTo>
                  <a:lnTo>
                    <a:pt x="1150334" y="1546479"/>
                  </a:lnTo>
                  <a:lnTo>
                    <a:pt x="1109948" y="1572482"/>
                  </a:lnTo>
                  <a:lnTo>
                    <a:pt x="1069562" y="1599057"/>
                  </a:lnTo>
                  <a:lnTo>
                    <a:pt x="1029176" y="1626013"/>
                  </a:lnTo>
                  <a:lnTo>
                    <a:pt x="988981" y="1653445"/>
                  </a:lnTo>
                  <a:lnTo>
                    <a:pt x="948785" y="1681448"/>
                  </a:lnTo>
                  <a:lnTo>
                    <a:pt x="908590" y="1709833"/>
                  </a:lnTo>
                  <a:lnTo>
                    <a:pt x="868490" y="1738598"/>
                  </a:lnTo>
                  <a:lnTo>
                    <a:pt x="828485" y="1767935"/>
                  </a:lnTo>
                  <a:lnTo>
                    <a:pt x="788480" y="1797558"/>
                  </a:lnTo>
                  <a:lnTo>
                    <a:pt x="748570" y="1827657"/>
                  </a:lnTo>
                  <a:lnTo>
                    <a:pt x="708755" y="1858137"/>
                  </a:lnTo>
                  <a:lnTo>
                    <a:pt x="668941" y="1888998"/>
                  </a:lnTo>
                  <a:lnTo>
                    <a:pt x="629126" y="1920145"/>
                  </a:lnTo>
                  <a:lnTo>
                    <a:pt x="589502" y="1951768"/>
                  </a:lnTo>
                  <a:lnTo>
                    <a:pt x="549878" y="1983581"/>
                  </a:lnTo>
                  <a:lnTo>
                    <a:pt x="510254" y="2015776"/>
                  </a:lnTo>
                  <a:lnTo>
                    <a:pt x="470726" y="2048256"/>
                  </a:lnTo>
                  <a:lnTo>
                    <a:pt x="431292" y="2081022"/>
                  </a:lnTo>
                  <a:lnTo>
                    <a:pt x="391859" y="2113979"/>
                  </a:lnTo>
                  <a:lnTo>
                    <a:pt x="352520" y="2147221"/>
                  </a:lnTo>
                  <a:lnTo>
                    <a:pt x="313277" y="2180654"/>
                  </a:lnTo>
                  <a:lnTo>
                    <a:pt x="274034" y="2214277"/>
                  </a:lnTo>
                  <a:lnTo>
                    <a:pt x="234791" y="2248091"/>
                  </a:lnTo>
                  <a:lnTo>
                    <a:pt x="195739" y="2282000"/>
                  </a:lnTo>
                  <a:lnTo>
                    <a:pt x="156591" y="2315909"/>
                  </a:lnTo>
                  <a:lnTo>
                    <a:pt x="117634" y="2348198"/>
                  </a:lnTo>
                  <a:lnTo>
                    <a:pt x="78677" y="2378393"/>
                  </a:lnTo>
                  <a:lnTo>
                    <a:pt x="39815" y="2406396"/>
                  </a:lnTo>
                  <a:lnTo>
                    <a:pt x="952" y="2432399"/>
                  </a:lnTo>
                  <a:lnTo>
                    <a:pt x="0" y="2432971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5" name="任意多边形: 形状 114"/>
            <p:cNvSpPr/>
            <p:nvPr/>
          </p:nvSpPr>
          <p:spPr>
            <a:xfrm>
              <a:off x="664019" y="984907"/>
              <a:ext cx="7118318" cy="2499740"/>
            </a:xfrm>
            <a:custGeom>
              <a:avLst/>
              <a:gdLst>
                <a:gd name="connsiteX0" fmla="*/ 7118319 w 7118318"/>
                <a:gd name="connsiteY0" fmla="*/ 857 h 2499740"/>
                <a:gd name="connsiteX1" fmla="*/ 7111460 w 7118318"/>
                <a:gd name="connsiteY1" fmla="*/ 762 h 2499740"/>
                <a:gd name="connsiteX2" fmla="*/ 7060883 w 7118318"/>
                <a:gd name="connsiteY2" fmla="*/ 381 h 2499740"/>
                <a:gd name="connsiteX3" fmla="*/ 7010400 w 7118318"/>
                <a:gd name="connsiteY3" fmla="*/ 95 h 2499740"/>
                <a:gd name="connsiteX4" fmla="*/ 6960108 w 7118318"/>
                <a:gd name="connsiteY4" fmla="*/ 0 h 2499740"/>
                <a:gd name="connsiteX5" fmla="*/ 6909816 w 7118318"/>
                <a:gd name="connsiteY5" fmla="*/ 0 h 2499740"/>
                <a:gd name="connsiteX6" fmla="*/ 6859619 w 7118318"/>
                <a:gd name="connsiteY6" fmla="*/ 286 h 2499740"/>
                <a:gd name="connsiteX7" fmla="*/ 6809518 w 7118318"/>
                <a:gd name="connsiteY7" fmla="*/ 762 h 2499740"/>
                <a:gd name="connsiteX8" fmla="*/ 6759512 w 7118318"/>
                <a:gd name="connsiteY8" fmla="*/ 1333 h 2499740"/>
                <a:gd name="connsiteX9" fmla="*/ 6709601 w 7118318"/>
                <a:gd name="connsiteY9" fmla="*/ 2286 h 2499740"/>
                <a:gd name="connsiteX10" fmla="*/ 6659785 w 7118318"/>
                <a:gd name="connsiteY10" fmla="*/ 3429 h 2499740"/>
                <a:gd name="connsiteX11" fmla="*/ 6609970 w 7118318"/>
                <a:gd name="connsiteY11" fmla="*/ 4763 h 2499740"/>
                <a:gd name="connsiteX12" fmla="*/ 6560344 w 7118318"/>
                <a:gd name="connsiteY12" fmla="*/ 6477 h 2499740"/>
                <a:gd name="connsiteX13" fmla="*/ 6510719 w 7118318"/>
                <a:gd name="connsiteY13" fmla="*/ 8382 h 2499740"/>
                <a:gd name="connsiteX14" fmla="*/ 6461188 w 7118318"/>
                <a:gd name="connsiteY14" fmla="*/ 10573 h 2499740"/>
                <a:gd name="connsiteX15" fmla="*/ 6411849 w 7118318"/>
                <a:gd name="connsiteY15" fmla="*/ 13145 h 2499740"/>
                <a:gd name="connsiteX16" fmla="*/ 6362510 w 7118318"/>
                <a:gd name="connsiteY16" fmla="*/ 16002 h 2499740"/>
                <a:gd name="connsiteX17" fmla="*/ 6313266 w 7118318"/>
                <a:gd name="connsiteY17" fmla="*/ 19241 h 2499740"/>
                <a:gd name="connsiteX18" fmla="*/ 6264117 w 7118318"/>
                <a:gd name="connsiteY18" fmla="*/ 22765 h 2499740"/>
                <a:gd name="connsiteX19" fmla="*/ 6214967 w 7118318"/>
                <a:gd name="connsiteY19" fmla="*/ 26575 h 2499740"/>
                <a:gd name="connsiteX20" fmla="*/ 6166009 w 7118318"/>
                <a:gd name="connsiteY20" fmla="*/ 30861 h 2499740"/>
                <a:gd name="connsiteX21" fmla="*/ 6117146 w 7118318"/>
                <a:gd name="connsiteY21" fmla="*/ 35433 h 2499740"/>
                <a:gd name="connsiteX22" fmla="*/ 6068187 w 7118318"/>
                <a:gd name="connsiteY22" fmla="*/ 40481 h 2499740"/>
                <a:gd name="connsiteX23" fmla="*/ 6019514 w 7118318"/>
                <a:gd name="connsiteY23" fmla="*/ 45910 h 2499740"/>
                <a:gd name="connsiteX24" fmla="*/ 5970842 w 7118318"/>
                <a:gd name="connsiteY24" fmla="*/ 51626 h 2499740"/>
                <a:gd name="connsiteX25" fmla="*/ 5922264 w 7118318"/>
                <a:gd name="connsiteY25" fmla="*/ 57817 h 2499740"/>
                <a:gd name="connsiteX26" fmla="*/ 5873687 w 7118318"/>
                <a:gd name="connsiteY26" fmla="*/ 64484 h 2499740"/>
                <a:gd name="connsiteX27" fmla="*/ 5825300 w 7118318"/>
                <a:gd name="connsiteY27" fmla="*/ 71533 h 2499740"/>
                <a:gd name="connsiteX28" fmla="*/ 5776913 w 7118318"/>
                <a:gd name="connsiteY28" fmla="*/ 78962 h 2499740"/>
                <a:gd name="connsiteX29" fmla="*/ 5728716 w 7118318"/>
                <a:gd name="connsiteY29" fmla="*/ 86868 h 2499740"/>
                <a:gd name="connsiteX30" fmla="*/ 5680520 w 7118318"/>
                <a:gd name="connsiteY30" fmla="*/ 95155 h 2499740"/>
                <a:gd name="connsiteX31" fmla="*/ 5632419 w 7118318"/>
                <a:gd name="connsiteY31" fmla="*/ 103918 h 2499740"/>
                <a:gd name="connsiteX32" fmla="*/ 5584317 w 7118318"/>
                <a:gd name="connsiteY32" fmla="*/ 113157 h 2499740"/>
                <a:gd name="connsiteX33" fmla="*/ 5536407 w 7118318"/>
                <a:gd name="connsiteY33" fmla="*/ 122873 h 2499740"/>
                <a:gd name="connsiteX34" fmla="*/ 5488591 w 7118318"/>
                <a:gd name="connsiteY34" fmla="*/ 133064 h 2499740"/>
                <a:gd name="connsiteX35" fmla="*/ 5440776 w 7118318"/>
                <a:gd name="connsiteY35" fmla="*/ 143637 h 2499740"/>
                <a:gd name="connsiteX36" fmla="*/ 5393055 w 7118318"/>
                <a:gd name="connsiteY36" fmla="*/ 154781 h 2499740"/>
                <a:gd name="connsiteX37" fmla="*/ 5345430 w 7118318"/>
                <a:gd name="connsiteY37" fmla="*/ 166306 h 2499740"/>
                <a:gd name="connsiteX38" fmla="*/ 5297901 w 7118318"/>
                <a:gd name="connsiteY38" fmla="*/ 178403 h 2499740"/>
                <a:gd name="connsiteX39" fmla="*/ 5250466 w 7118318"/>
                <a:gd name="connsiteY39" fmla="*/ 190976 h 2499740"/>
                <a:gd name="connsiteX40" fmla="*/ 5203032 w 7118318"/>
                <a:gd name="connsiteY40" fmla="*/ 203930 h 2499740"/>
                <a:gd name="connsiteX41" fmla="*/ 5155787 w 7118318"/>
                <a:gd name="connsiteY41" fmla="*/ 217456 h 2499740"/>
                <a:gd name="connsiteX42" fmla="*/ 5108544 w 7118318"/>
                <a:gd name="connsiteY42" fmla="*/ 231457 h 2499740"/>
                <a:gd name="connsiteX43" fmla="*/ 5061395 w 7118318"/>
                <a:gd name="connsiteY43" fmla="*/ 245936 h 2499740"/>
                <a:gd name="connsiteX44" fmla="*/ 5014341 w 7118318"/>
                <a:gd name="connsiteY44" fmla="*/ 260890 h 2499740"/>
                <a:gd name="connsiteX45" fmla="*/ 4967288 w 7118318"/>
                <a:gd name="connsiteY45" fmla="*/ 276415 h 2499740"/>
                <a:gd name="connsiteX46" fmla="*/ 4920425 w 7118318"/>
                <a:gd name="connsiteY46" fmla="*/ 292322 h 2499740"/>
                <a:gd name="connsiteX47" fmla="*/ 4873562 w 7118318"/>
                <a:gd name="connsiteY47" fmla="*/ 308801 h 2499740"/>
                <a:gd name="connsiteX48" fmla="*/ 4826794 w 7118318"/>
                <a:gd name="connsiteY48" fmla="*/ 325755 h 2499740"/>
                <a:gd name="connsiteX49" fmla="*/ 4780026 w 7118318"/>
                <a:gd name="connsiteY49" fmla="*/ 343186 h 2499740"/>
                <a:gd name="connsiteX50" fmla="*/ 4733449 w 7118318"/>
                <a:gd name="connsiteY50" fmla="*/ 361093 h 2499740"/>
                <a:gd name="connsiteX51" fmla="*/ 4686872 w 7118318"/>
                <a:gd name="connsiteY51" fmla="*/ 379571 h 2499740"/>
                <a:gd name="connsiteX52" fmla="*/ 4640485 w 7118318"/>
                <a:gd name="connsiteY52" fmla="*/ 398431 h 2499740"/>
                <a:gd name="connsiteX53" fmla="*/ 4594098 w 7118318"/>
                <a:gd name="connsiteY53" fmla="*/ 417862 h 2499740"/>
                <a:gd name="connsiteX54" fmla="*/ 4547711 w 7118318"/>
                <a:gd name="connsiteY54" fmla="*/ 437674 h 2499740"/>
                <a:gd name="connsiteX55" fmla="*/ 4501515 w 7118318"/>
                <a:gd name="connsiteY55" fmla="*/ 458057 h 2499740"/>
                <a:gd name="connsiteX56" fmla="*/ 4455319 w 7118318"/>
                <a:gd name="connsiteY56" fmla="*/ 478917 h 2499740"/>
                <a:gd name="connsiteX57" fmla="*/ 4409218 w 7118318"/>
                <a:gd name="connsiteY57" fmla="*/ 500253 h 2499740"/>
                <a:gd name="connsiteX58" fmla="*/ 4363212 w 7118318"/>
                <a:gd name="connsiteY58" fmla="*/ 521875 h 2499740"/>
                <a:gd name="connsiteX59" fmla="*/ 4317302 w 7118318"/>
                <a:gd name="connsiteY59" fmla="*/ 542830 h 2499740"/>
                <a:gd name="connsiteX60" fmla="*/ 4271391 w 7118318"/>
                <a:gd name="connsiteY60" fmla="*/ 562832 h 2499740"/>
                <a:gd name="connsiteX61" fmla="*/ 4225576 w 7118318"/>
                <a:gd name="connsiteY61" fmla="*/ 581787 h 2499740"/>
                <a:gd name="connsiteX62" fmla="*/ 4179856 w 7118318"/>
                <a:gd name="connsiteY62" fmla="*/ 599885 h 2499740"/>
                <a:gd name="connsiteX63" fmla="*/ 4134231 w 7118318"/>
                <a:gd name="connsiteY63" fmla="*/ 617030 h 2499740"/>
                <a:gd name="connsiteX64" fmla="*/ 4088606 w 7118318"/>
                <a:gd name="connsiteY64" fmla="*/ 633508 h 2499740"/>
                <a:gd name="connsiteX65" fmla="*/ 4043077 w 7118318"/>
                <a:gd name="connsiteY65" fmla="*/ 649129 h 2499740"/>
                <a:gd name="connsiteX66" fmla="*/ 3997642 w 7118318"/>
                <a:gd name="connsiteY66" fmla="*/ 664083 h 2499740"/>
                <a:gd name="connsiteX67" fmla="*/ 3952304 w 7118318"/>
                <a:gd name="connsiteY67" fmla="*/ 678275 h 2499740"/>
                <a:gd name="connsiteX68" fmla="*/ 3907060 w 7118318"/>
                <a:gd name="connsiteY68" fmla="*/ 691896 h 2499740"/>
                <a:gd name="connsiteX69" fmla="*/ 3861816 w 7118318"/>
                <a:gd name="connsiteY69" fmla="*/ 704945 h 2499740"/>
                <a:gd name="connsiteX70" fmla="*/ 3816667 w 7118318"/>
                <a:gd name="connsiteY70" fmla="*/ 717518 h 2499740"/>
                <a:gd name="connsiteX71" fmla="*/ 3771614 w 7118318"/>
                <a:gd name="connsiteY71" fmla="*/ 729520 h 2499740"/>
                <a:gd name="connsiteX72" fmla="*/ 3726561 w 7118318"/>
                <a:gd name="connsiteY72" fmla="*/ 741045 h 2499740"/>
                <a:gd name="connsiteX73" fmla="*/ 3681603 w 7118318"/>
                <a:gd name="connsiteY73" fmla="*/ 752094 h 2499740"/>
                <a:gd name="connsiteX74" fmla="*/ 3636740 w 7118318"/>
                <a:gd name="connsiteY74" fmla="*/ 762857 h 2499740"/>
                <a:gd name="connsiteX75" fmla="*/ 3591973 w 7118318"/>
                <a:gd name="connsiteY75" fmla="*/ 773240 h 2499740"/>
                <a:gd name="connsiteX76" fmla="*/ 3547301 w 7118318"/>
                <a:gd name="connsiteY76" fmla="*/ 783336 h 2499740"/>
                <a:gd name="connsiteX77" fmla="*/ 3502628 w 7118318"/>
                <a:gd name="connsiteY77" fmla="*/ 793147 h 2499740"/>
                <a:gd name="connsiteX78" fmla="*/ 3458051 w 7118318"/>
                <a:gd name="connsiteY78" fmla="*/ 802672 h 2499740"/>
                <a:gd name="connsiteX79" fmla="*/ 3413570 w 7118318"/>
                <a:gd name="connsiteY79" fmla="*/ 812102 h 2499740"/>
                <a:gd name="connsiteX80" fmla="*/ 3369088 w 7118318"/>
                <a:gd name="connsiteY80" fmla="*/ 821246 h 2499740"/>
                <a:gd name="connsiteX81" fmla="*/ 3324701 w 7118318"/>
                <a:gd name="connsiteY81" fmla="*/ 830294 h 2499740"/>
                <a:gd name="connsiteX82" fmla="*/ 3280410 w 7118318"/>
                <a:gd name="connsiteY82" fmla="*/ 839248 h 2499740"/>
                <a:gd name="connsiteX83" fmla="*/ 3236214 w 7118318"/>
                <a:gd name="connsiteY83" fmla="*/ 848106 h 2499740"/>
                <a:gd name="connsiteX84" fmla="*/ 3192113 w 7118318"/>
                <a:gd name="connsiteY84" fmla="*/ 856964 h 2499740"/>
                <a:gd name="connsiteX85" fmla="*/ 3148013 w 7118318"/>
                <a:gd name="connsiteY85" fmla="*/ 865823 h 2499740"/>
                <a:gd name="connsiteX86" fmla="*/ 3104007 w 7118318"/>
                <a:gd name="connsiteY86" fmla="*/ 874586 h 2499740"/>
                <a:gd name="connsiteX87" fmla="*/ 3060002 w 7118318"/>
                <a:gd name="connsiteY87" fmla="*/ 883444 h 2499740"/>
                <a:gd name="connsiteX88" fmla="*/ 3016187 w 7118318"/>
                <a:gd name="connsiteY88" fmla="*/ 892397 h 2499740"/>
                <a:gd name="connsiteX89" fmla="*/ 2972372 w 7118318"/>
                <a:gd name="connsiteY89" fmla="*/ 901446 h 2499740"/>
                <a:gd name="connsiteX90" fmla="*/ 2928652 w 7118318"/>
                <a:gd name="connsiteY90" fmla="*/ 910590 h 2499740"/>
                <a:gd name="connsiteX91" fmla="*/ 2884932 w 7118318"/>
                <a:gd name="connsiteY91" fmla="*/ 919925 h 2499740"/>
                <a:gd name="connsiteX92" fmla="*/ 2841308 w 7118318"/>
                <a:gd name="connsiteY92" fmla="*/ 929354 h 2499740"/>
                <a:gd name="connsiteX93" fmla="*/ 2797778 w 7118318"/>
                <a:gd name="connsiteY93" fmla="*/ 938975 h 2499740"/>
                <a:gd name="connsiteX94" fmla="*/ 2754344 w 7118318"/>
                <a:gd name="connsiteY94" fmla="*/ 948881 h 2499740"/>
                <a:gd name="connsiteX95" fmla="*/ 2711006 w 7118318"/>
                <a:gd name="connsiteY95" fmla="*/ 958977 h 2499740"/>
                <a:gd name="connsiteX96" fmla="*/ 2667667 w 7118318"/>
                <a:gd name="connsiteY96" fmla="*/ 969264 h 2499740"/>
                <a:gd name="connsiteX97" fmla="*/ 2624423 w 7118318"/>
                <a:gd name="connsiteY97" fmla="*/ 979932 h 2499740"/>
                <a:gd name="connsiteX98" fmla="*/ 2581180 w 7118318"/>
                <a:gd name="connsiteY98" fmla="*/ 990790 h 2499740"/>
                <a:gd name="connsiteX99" fmla="*/ 2538032 w 7118318"/>
                <a:gd name="connsiteY99" fmla="*/ 1002030 h 2499740"/>
                <a:gd name="connsiteX100" fmla="*/ 2494979 w 7118318"/>
                <a:gd name="connsiteY100" fmla="*/ 1013555 h 2499740"/>
                <a:gd name="connsiteX101" fmla="*/ 2452021 w 7118318"/>
                <a:gd name="connsiteY101" fmla="*/ 1025366 h 2499740"/>
                <a:gd name="connsiteX102" fmla="*/ 2409063 w 7118318"/>
                <a:gd name="connsiteY102" fmla="*/ 1037653 h 2499740"/>
                <a:gd name="connsiteX103" fmla="*/ 2366201 w 7118318"/>
                <a:gd name="connsiteY103" fmla="*/ 1050227 h 2499740"/>
                <a:gd name="connsiteX104" fmla="*/ 2323433 w 7118318"/>
                <a:gd name="connsiteY104" fmla="*/ 1063181 h 2499740"/>
                <a:gd name="connsiteX105" fmla="*/ 2280761 w 7118318"/>
                <a:gd name="connsiteY105" fmla="*/ 1076516 h 2499740"/>
                <a:gd name="connsiteX106" fmla="*/ 2238089 w 7118318"/>
                <a:gd name="connsiteY106" fmla="*/ 1090327 h 2499740"/>
                <a:gd name="connsiteX107" fmla="*/ 2195417 w 7118318"/>
                <a:gd name="connsiteY107" fmla="*/ 1104519 h 2499740"/>
                <a:gd name="connsiteX108" fmla="*/ 2152936 w 7118318"/>
                <a:gd name="connsiteY108" fmla="*/ 1119188 h 2499740"/>
                <a:gd name="connsiteX109" fmla="*/ 2110454 w 7118318"/>
                <a:gd name="connsiteY109" fmla="*/ 1134237 h 2499740"/>
                <a:gd name="connsiteX110" fmla="*/ 2068068 w 7118318"/>
                <a:gd name="connsiteY110" fmla="*/ 1149763 h 2499740"/>
                <a:gd name="connsiteX111" fmla="*/ 2025777 w 7118318"/>
                <a:gd name="connsiteY111" fmla="*/ 1165765 h 2499740"/>
                <a:gd name="connsiteX112" fmla="*/ 1983486 w 7118318"/>
                <a:gd name="connsiteY112" fmla="*/ 1182148 h 2499740"/>
                <a:gd name="connsiteX113" fmla="*/ 1941290 w 7118318"/>
                <a:gd name="connsiteY113" fmla="*/ 1199102 h 2499740"/>
                <a:gd name="connsiteX114" fmla="*/ 1899095 w 7118318"/>
                <a:gd name="connsiteY114" fmla="*/ 1216533 h 2499740"/>
                <a:gd name="connsiteX115" fmla="*/ 1857089 w 7118318"/>
                <a:gd name="connsiteY115" fmla="*/ 1234345 h 2499740"/>
                <a:gd name="connsiteX116" fmla="*/ 1815084 w 7118318"/>
                <a:gd name="connsiteY116" fmla="*/ 1252728 h 2499740"/>
                <a:gd name="connsiteX117" fmla="*/ 1773079 w 7118318"/>
                <a:gd name="connsiteY117" fmla="*/ 1271588 h 2499740"/>
                <a:gd name="connsiteX118" fmla="*/ 1731169 w 7118318"/>
                <a:gd name="connsiteY118" fmla="*/ 1291019 h 2499740"/>
                <a:gd name="connsiteX119" fmla="*/ 1689354 w 7118318"/>
                <a:gd name="connsiteY119" fmla="*/ 1310831 h 2499740"/>
                <a:gd name="connsiteX120" fmla="*/ 1647635 w 7118318"/>
                <a:gd name="connsiteY120" fmla="*/ 1331214 h 2499740"/>
                <a:gd name="connsiteX121" fmla="*/ 1605915 w 7118318"/>
                <a:gd name="connsiteY121" fmla="*/ 1352074 h 2499740"/>
                <a:gd name="connsiteX122" fmla="*/ 1564291 w 7118318"/>
                <a:gd name="connsiteY122" fmla="*/ 1373410 h 2499740"/>
                <a:gd name="connsiteX123" fmla="*/ 1522762 w 7118318"/>
                <a:gd name="connsiteY123" fmla="*/ 1395222 h 2499740"/>
                <a:gd name="connsiteX124" fmla="*/ 1481233 w 7118318"/>
                <a:gd name="connsiteY124" fmla="*/ 1417606 h 2499740"/>
                <a:gd name="connsiteX125" fmla="*/ 1439799 w 7118318"/>
                <a:gd name="connsiteY125" fmla="*/ 1440466 h 2499740"/>
                <a:gd name="connsiteX126" fmla="*/ 1398365 w 7118318"/>
                <a:gd name="connsiteY126" fmla="*/ 1463802 h 2499740"/>
                <a:gd name="connsiteX127" fmla="*/ 1357027 w 7118318"/>
                <a:gd name="connsiteY127" fmla="*/ 1487710 h 2499740"/>
                <a:gd name="connsiteX128" fmla="*/ 1315784 w 7118318"/>
                <a:gd name="connsiteY128" fmla="*/ 1511999 h 2499740"/>
                <a:gd name="connsiteX129" fmla="*/ 1274540 w 7118318"/>
                <a:gd name="connsiteY129" fmla="*/ 1536859 h 2499740"/>
                <a:gd name="connsiteX130" fmla="*/ 1233488 w 7118318"/>
                <a:gd name="connsiteY130" fmla="*/ 1562100 h 2499740"/>
                <a:gd name="connsiteX131" fmla="*/ 1192340 w 7118318"/>
                <a:gd name="connsiteY131" fmla="*/ 1587913 h 2499740"/>
                <a:gd name="connsiteX132" fmla="*/ 1151382 w 7118318"/>
                <a:gd name="connsiteY132" fmla="*/ 1614107 h 2499740"/>
                <a:gd name="connsiteX133" fmla="*/ 1110425 w 7118318"/>
                <a:gd name="connsiteY133" fmla="*/ 1640777 h 2499740"/>
                <a:gd name="connsiteX134" fmla="*/ 1069467 w 7118318"/>
                <a:gd name="connsiteY134" fmla="*/ 1667923 h 2499740"/>
                <a:gd name="connsiteX135" fmla="*/ 1028605 w 7118318"/>
                <a:gd name="connsiteY135" fmla="*/ 1695450 h 2499740"/>
                <a:gd name="connsiteX136" fmla="*/ 987838 w 7118318"/>
                <a:gd name="connsiteY136" fmla="*/ 1723454 h 2499740"/>
                <a:gd name="connsiteX137" fmla="*/ 947166 w 7118318"/>
                <a:gd name="connsiteY137" fmla="*/ 1751933 h 2499740"/>
                <a:gd name="connsiteX138" fmla="*/ 906494 w 7118318"/>
                <a:gd name="connsiteY138" fmla="*/ 1780699 h 2499740"/>
                <a:gd name="connsiteX139" fmla="*/ 865918 w 7118318"/>
                <a:gd name="connsiteY139" fmla="*/ 1809941 h 2499740"/>
                <a:gd name="connsiteX140" fmla="*/ 825341 w 7118318"/>
                <a:gd name="connsiteY140" fmla="*/ 1839563 h 2499740"/>
                <a:gd name="connsiteX141" fmla="*/ 784860 w 7118318"/>
                <a:gd name="connsiteY141" fmla="*/ 1869472 h 2499740"/>
                <a:gd name="connsiteX142" fmla="*/ 744474 w 7118318"/>
                <a:gd name="connsiteY142" fmla="*/ 1899857 h 2499740"/>
                <a:gd name="connsiteX143" fmla="*/ 704088 w 7118318"/>
                <a:gd name="connsiteY143" fmla="*/ 1930527 h 2499740"/>
                <a:gd name="connsiteX144" fmla="*/ 663797 w 7118318"/>
                <a:gd name="connsiteY144" fmla="*/ 1961483 h 2499740"/>
                <a:gd name="connsiteX145" fmla="*/ 623506 w 7118318"/>
                <a:gd name="connsiteY145" fmla="*/ 1992821 h 2499740"/>
                <a:gd name="connsiteX146" fmla="*/ 583311 w 7118318"/>
                <a:gd name="connsiteY146" fmla="*/ 2024444 h 2499740"/>
                <a:gd name="connsiteX147" fmla="*/ 543211 w 7118318"/>
                <a:gd name="connsiteY147" fmla="*/ 2056257 h 2499740"/>
                <a:gd name="connsiteX148" fmla="*/ 503111 w 7118318"/>
                <a:gd name="connsiteY148" fmla="*/ 2088452 h 2499740"/>
                <a:gd name="connsiteX149" fmla="*/ 463106 w 7118318"/>
                <a:gd name="connsiteY149" fmla="*/ 2120837 h 2499740"/>
                <a:gd name="connsiteX150" fmla="*/ 423196 w 7118318"/>
                <a:gd name="connsiteY150" fmla="*/ 2153412 h 2499740"/>
                <a:gd name="connsiteX151" fmla="*/ 383286 w 7118318"/>
                <a:gd name="connsiteY151" fmla="*/ 2186178 h 2499740"/>
                <a:gd name="connsiteX152" fmla="*/ 343472 w 7118318"/>
                <a:gd name="connsiteY152" fmla="*/ 2219230 h 2499740"/>
                <a:gd name="connsiteX153" fmla="*/ 303657 w 7118318"/>
                <a:gd name="connsiteY153" fmla="*/ 2252377 h 2499740"/>
                <a:gd name="connsiteX154" fmla="*/ 263938 w 7118318"/>
                <a:gd name="connsiteY154" fmla="*/ 2285619 h 2499740"/>
                <a:gd name="connsiteX155" fmla="*/ 224314 w 7118318"/>
                <a:gd name="connsiteY155" fmla="*/ 2319052 h 2499740"/>
                <a:gd name="connsiteX156" fmla="*/ 184690 w 7118318"/>
                <a:gd name="connsiteY156" fmla="*/ 2352485 h 2499740"/>
                <a:gd name="connsiteX157" fmla="*/ 145161 w 7118318"/>
                <a:gd name="connsiteY157" fmla="*/ 2386108 h 2499740"/>
                <a:gd name="connsiteX158" fmla="*/ 105632 w 7118318"/>
                <a:gd name="connsiteY158" fmla="*/ 2419541 h 2499740"/>
                <a:gd name="connsiteX159" fmla="*/ 66199 w 7118318"/>
                <a:gd name="connsiteY159" fmla="*/ 2451354 h 2499740"/>
                <a:gd name="connsiteX160" fmla="*/ 26861 w 7118318"/>
                <a:gd name="connsiteY160" fmla="*/ 2480977 h 2499740"/>
                <a:gd name="connsiteX161" fmla="*/ 0 w 7118318"/>
                <a:gd name="connsiteY161" fmla="*/ 2499741 h 249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7118318" h="2499740">
                  <a:moveTo>
                    <a:pt x="7118319" y="857"/>
                  </a:moveTo>
                  <a:lnTo>
                    <a:pt x="7111460" y="762"/>
                  </a:lnTo>
                  <a:lnTo>
                    <a:pt x="7060883" y="381"/>
                  </a:lnTo>
                  <a:lnTo>
                    <a:pt x="7010400" y="95"/>
                  </a:lnTo>
                  <a:lnTo>
                    <a:pt x="6960108" y="0"/>
                  </a:lnTo>
                  <a:lnTo>
                    <a:pt x="6909816" y="0"/>
                  </a:lnTo>
                  <a:lnTo>
                    <a:pt x="6859619" y="286"/>
                  </a:lnTo>
                  <a:lnTo>
                    <a:pt x="6809518" y="762"/>
                  </a:lnTo>
                  <a:lnTo>
                    <a:pt x="6759512" y="1333"/>
                  </a:lnTo>
                  <a:lnTo>
                    <a:pt x="6709601" y="2286"/>
                  </a:lnTo>
                  <a:lnTo>
                    <a:pt x="6659785" y="3429"/>
                  </a:lnTo>
                  <a:lnTo>
                    <a:pt x="6609970" y="4763"/>
                  </a:lnTo>
                  <a:lnTo>
                    <a:pt x="6560344" y="6477"/>
                  </a:lnTo>
                  <a:lnTo>
                    <a:pt x="6510719" y="8382"/>
                  </a:lnTo>
                  <a:lnTo>
                    <a:pt x="6461188" y="10573"/>
                  </a:lnTo>
                  <a:lnTo>
                    <a:pt x="6411849" y="13145"/>
                  </a:lnTo>
                  <a:lnTo>
                    <a:pt x="6362510" y="16002"/>
                  </a:lnTo>
                  <a:lnTo>
                    <a:pt x="6313266" y="19241"/>
                  </a:lnTo>
                  <a:lnTo>
                    <a:pt x="6264117" y="22765"/>
                  </a:lnTo>
                  <a:lnTo>
                    <a:pt x="6214967" y="26575"/>
                  </a:lnTo>
                  <a:lnTo>
                    <a:pt x="6166009" y="30861"/>
                  </a:lnTo>
                  <a:lnTo>
                    <a:pt x="6117146" y="35433"/>
                  </a:lnTo>
                  <a:lnTo>
                    <a:pt x="6068187" y="40481"/>
                  </a:lnTo>
                  <a:lnTo>
                    <a:pt x="6019514" y="45910"/>
                  </a:lnTo>
                  <a:lnTo>
                    <a:pt x="5970842" y="51626"/>
                  </a:lnTo>
                  <a:lnTo>
                    <a:pt x="5922264" y="57817"/>
                  </a:lnTo>
                  <a:lnTo>
                    <a:pt x="5873687" y="64484"/>
                  </a:lnTo>
                  <a:lnTo>
                    <a:pt x="5825300" y="71533"/>
                  </a:lnTo>
                  <a:lnTo>
                    <a:pt x="5776913" y="78962"/>
                  </a:lnTo>
                  <a:lnTo>
                    <a:pt x="5728716" y="86868"/>
                  </a:lnTo>
                  <a:lnTo>
                    <a:pt x="5680520" y="95155"/>
                  </a:lnTo>
                  <a:lnTo>
                    <a:pt x="5632419" y="103918"/>
                  </a:lnTo>
                  <a:lnTo>
                    <a:pt x="5584317" y="113157"/>
                  </a:lnTo>
                  <a:lnTo>
                    <a:pt x="5536407" y="122873"/>
                  </a:lnTo>
                  <a:lnTo>
                    <a:pt x="5488591" y="133064"/>
                  </a:lnTo>
                  <a:lnTo>
                    <a:pt x="5440776" y="143637"/>
                  </a:lnTo>
                  <a:lnTo>
                    <a:pt x="5393055" y="154781"/>
                  </a:lnTo>
                  <a:lnTo>
                    <a:pt x="5345430" y="166306"/>
                  </a:lnTo>
                  <a:lnTo>
                    <a:pt x="5297901" y="178403"/>
                  </a:lnTo>
                  <a:lnTo>
                    <a:pt x="5250466" y="190976"/>
                  </a:lnTo>
                  <a:lnTo>
                    <a:pt x="5203032" y="203930"/>
                  </a:lnTo>
                  <a:lnTo>
                    <a:pt x="5155787" y="217456"/>
                  </a:lnTo>
                  <a:lnTo>
                    <a:pt x="5108544" y="231457"/>
                  </a:lnTo>
                  <a:lnTo>
                    <a:pt x="5061395" y="245936"/>
                  </a:lnTo>
                  <a:lnTo>
                    <a:pt x="5014341" y="260890"/>
                  </a:lnTo>
                  <a:lnTo>
                    <a:pt x="4967288" y="276415"/>
                  </a:lnTo>
                  <a:lnTo>
                    <a:pt x="4920425" y="292322"/>
                  </a:lnTo>
                  <a:lnTo>
                    <a:pt x="4873562" y="308801"/>
                  </a:lnTo>
                  <a:lnTo>
                    <a:pt x="4826794" y="325755"/>
                  </a:lnTo>
                  <a:lnTo>
                    <a:pt x="4780026" y="343186"/>
                  </a:lnTo>
                  <a:lnTo>
                    <a:pt x="4733449" y="361093"/>
                  </a:lnTo>
                  <a:lnTo>
                    <a:pt x="4686872" y="379571"/>
                  </a:lnTo>
                  <a:lnTo>
                    <a:pt x="4640485" y="398431"/>
                  </a:lnTo>
                  <a:lnTo>
                    <a:pt x="4594098" y="417862"/>
                  </a:lnTo>
                  <a:lnTo>
                    <a:pt x="4547711" y="437674"/>
                  </a:lnTo>
                  <a:lnTo>
                    <a:pt x="4501515" y="458057"/>
                  </a:lnTo>
                  <a:lnTo>
                    <a:pt x="4455319" y="478917"/>
                  </a:lnTo>
                  <a:lnTo>
                    <a:pt x="4409218" y="500253"/>
                  </a:lnTo>
                  <a:lnTo>
                    <a:pt x="4363212" y="521875"/>
                  </a:lnTo>
                  <a:lnTo>
                    <a:pt x="4317302" y="542830"/>
                  </a:lnTo>
                  <a:lnTo>
                    <a:pt x="4271391" y="562832"/>
                  </a:lnTo>
                  <a:lnTo>
                    <a:pt x="4225576" y="581787"/>
                  </a:lnTo>
                  <a:lnTo>
                    <a:pt x="4179856" y="599885"/>
                  </a:lnTo>
                  <a:lnTo>
                    <a:pt x="4134231" y="617030"/>
                  </a:lnTo>
                  <a:lnTo>
                    <a:pt x="4088606" y="633508"/>
                  </a:lnTo>
                  <a:lnTo>
                    <a:pt x="4043077" y="649129"/>
                  </a:lnTo>
                  <a:lnTo>
                    <a:pt x="3997642" y="664083"/>
                  </a:lnTo>
                  <a:lnTo>
                    <a:pt x="3952304" y="678275"/>
                  </a:lnTo>
                  <a:lnTo>
                    <a:pt x="3907060" y="691896"/>
                  </a:lnTo>
                  <a:lnTo>
                    <a:pt x="3861816" y="704945"/>
                  </a:lnTo>
                  <a:lnTo>
                    <a:pt x="3816667" y="717518"/>
                  </a:lnTo>
                  <a:lnTo>
                    <a:pt x="3771614" y="729520"/>
                  </a:lnTo>
                  <a:lnTo>
                    <a:pt x="3726561" y="741045"/>
                  </a:lnTo>
                  <a:lnTo>
                    <a:pt x="3681603" y="752094"/>
                  </a:lnTo>
                  <a:lnTo>
                    <a:pt x="3636740" y="762857"/>
                  </a:lnTo>
                  <a:lnTo>
                    <a:pt x="3591973" y="773240"/>
                  </a:lnTo>
                  <a:lnTo>
                    <a:pt x="3547301" y="783336"/>
                  </a:lnTo>
                  <a:lnTo>
                    <a:pt x="3502628" y="793147"/>
                  </a:lnTo>
                  <a:lnTo>
                    <a:pt x="3458051" y="802672"/>
                  </a:lnTo>
                  <a:lnTo>
                    <a:pt x="3413570" y="812102"/>
                  </a:lnTo>
                  <a:lnTo>
                    <a:pt x="3369088" y="821246"/>
                  </a:lnTo>
                  <a:lnTo>
                    <a:pt x="3324701" y="830294"/>
                  </a:lnTo>
                  <a:lnTo>
                    <a:pt x="3280410" y="839248"/>
                  </a:lnTo>
                  <a:lnTo>
                    <a:pt x="3236214" y="848106"/>
                  </a:lnTo>
                  <a:lnTo>
                    <a:pt x="3192113" y="856964"/>
                  </a:lnTo>
                  <a:lnTo>
                    <a:pt x="3148013" y="865823"/>
                  </a:lnTo>
                  <a:lnTo>
                    <a:pt x="3104007" y="874586"/>
                  </a:lnTo>
                  <a:lnTo>
                    <a:pt x="3060002" y="883444"/>
                  </a:lnTo>
                  <a:lnTo>
                    <a:pt x="3016187" y="892397"/>
                  </a:lnTo>
                  <a:lnTo>
                    <a:pt x="2972372" y="901446"/>
                  </a:lnTo>
                  <a:lnTo>
                    <a:pt x="2928652" y="910590"/>
                  </a:lnTo>
                  <a:lnTo>
                    <a:pt x="2884932" y="919925"/>
                  </a:lnTo>
                  <a:lnTo>
                    <a:pt x="2841308" y="929354"/>
                  </a:lnTo>
                  <a:lnTo>
                    <a:pt x="2797778" y="938975"/>
                  </a:lnTo>
                  <a:lnTo>
                    <a:pt x="2754344" y="948881"/>
                  </a:lnTo>
                  <a:lnTo>
                    <a:pt x="2711006" y="958977"/>
                  </a:lnTo>
                  <a:lnTo>
                    <a:pt x="2667667" y="969264"/>
                  </a:lnTo>
                  <a:lnTo>
                    <a:pt x="2624423" y="979932"/>
                  </a:lnTo>
                  <a:lnTo>
                    <a:pt x="2581180" y="990790"/>
                  </a:lnTo>
                  <a:lnTo>
                    <a:pt x="2538032" y="1002030"/>
                  </a:lnTo>
                  <a:lnTo>
                    <a:pt x="2494979" y="1013555"/>
                  </a:lnTo>
                  <a:lnTo>
                    <a:pt x="2452021" y="1025366"/>
                  </a:lnTo>
                  <a:lnTo>
                    <a:pt x="2409063" y="1037653"/>
                  </a:lnTo>
                  <a:lnTo>
                    <a:pt x="2366201" y="1050227"/>
                  </a:lnTo>
                  <a:lnTo>
                    <a:pt x="2323433" y="1063181"/>
                  </a:lnTo>
                  <a:lnTo>
                    <a:pt x="2280761" y="1076516"/>
                  </a:lnTo>
                  <a:lnTo>
                    <a:pt x="2238089" y="1090327"/>
                  </a:lnTo>
                  <a:lnTo>
                    <a:pt x="2195417" y="1104519"/>
                  </a:lnTo>
                  <a:lnTo>
                    <a:pt x="2152936" y="1119188"/>
                  </a:lnTo>
                  <a:lnTo>
                    <a:pt x="2110454" y="1134237"/>
                  </a:lnTo>
                  <a:lnTo>
                    <a:pt x="2068068" y="1149763"/>
                  </a:lnTo>
                  <a:lnTo>
                    <a:pt x="2025777" y="1165765"/>
                  </a:lnTo>
                  <a:lnTo>
                    <a:pt x="1983486" y="1182148"/>
                  </a:lnTo>
                  <a:lnTo>
                    <a:pt x="1941290" y="1199102"/>
                  </a:lnTo>
                  <a:lnTo>
                    <a:pt x="1899095" y="1216533"/>
                  </a:lnTo>
                  <a:lnTo>
                    <a:pt x="1857089" y="1234345"/>
                  </a:lnTo>
                  <a:lnTo>
                    <a:pt x="1815084" y="1252728"/>
                  </a:lnTo>
                  <a:lnTo>
                    <a:pt x="1773079" y="1271588"/>
                  </a:lnTo>
                  <a:lnTo>
                    <a:pt x="1731169" y="1291019"/>
                  </a:lnTo>
                  <a:lnTo>
                    <a:pt x="1689354" y="1310831"/>
                  </a:lnTo>
                  <a:lnTo>
                    <a:pt x="1647635" y="1331214"/>
                  </a:lnTo>
                  <a:lnTo>
                    <a:pt x="1605915" y="1352074"/>
                  </a:lnTo>
                  <a:lnTo>
                    <a:pt x="1564291" y="1373410"/>
                  </a:lnTo>
                  <a:lnTo>
                    <a:pt x="1522762" y="1395222"/>
                  </a:lnTo>
                  <a:lnTo>
                    <a:pt x="1481233" y="1417606"/>
                  </a:lnTo>
                  <a:lnTo>
                    <a:pt x="1439799" y="1440466"/>
                  </a:lnTo>
                  <a:lnTo>
                    <a:pt x="1398365" y="1463802"/>
                  </a:lnTo>
                  <a:lnTo>
                    <a:pt x="1357027" y="1487710"/>
                  </a:lnTo>
                  <a:lnTo>
                    <a:pt x="1315784" y="1511999"/>
                  </a:lnTo>
                  <a:lnTo>
                    <a:pt x="1274540" y="1536859"/>
                  </a:lnTo>
                  <a:lnTo>
                    <a:pt x="1233488" y="1562100"/>
                  </a:lnTo>
                  <a:lnTo>
                    <a:pt x="1192340" y="1587913"/>
                  </a:lnTo>
                  <a:lnTo>
                    <a:pt x="1151382" y="1614107"/>
                  </a:lnTo>
                  <a:lnTo>
                    <a:pt x="1110425" y="1640777"/>
                  </a:lnTo>
                  <a:lnTo>
                    <a:pt x="1069467" y="1667923"/>
                  </a:lnTo>
                  <a:lnTo>
                    <a:pt x="1028605" y="1695450"/>
                  </a:lnTo>
                  <a:lnTo>
                    <a:pt x="987838" y="1723454"/>
                  </a:lnTo>
                  <a:lnTo>
                    <a:pt x="947166" y="1751933"/>
                  </a:lnTo>
                  <a:lnTo>
                    <a:pt x="906494" y="1780699"/>
                  </a:lnTo>
                  <a:lnTo>
                    <a:pt x="865918" y="1809941"/>
                  </a:lnTo>
                  <a:lnTo>
                    <a:pt x="825341" y="1839563"/>
                  </a:lnTo>
                  <a:lnTo>
                    <a:pt x="784860" y="1869472"/>
                  </a:lnTo>
                  <a:lnTo>
                    <a:pt x="744474" y="1899857"/>
                  </a:lnTo>
                  <a:lnTo>
                    <a:pt x="704088" y="1930527"/>
                  </a:lnTo>
                  <a:lnTo>
                    <a:pt x="663797" y="1961483"/>
                  </a:lnTo>
                  <a:lnTo>
                    <a:pt x="623506" y="1992821"/>
                  </a:lnTo>
                  <a:lnTo>
                    <a:pt x="583311" y="2024444"/>
                  </a:lnTo>
                  <a:lnTo>
                    <a:pt x="543211" y="2056257"/>
                  </a:lnTo>
                  <a:lnTo>
                    <a:pt x="503111" y="2088452"/>
                  </a:lnTo>
                  <a:lnTo>
                    <a:pt x="463106" y="2120837"/>
                  </a:lnTo>
                  <a:lnTo>
                    <a:pt x="423196" y="2153412"/>
                  </a:lnTo>
                  <a:lnTo>
                    <a:pt x="383286" y="2186178"/>
                  </a:lnTo>
                  <a:lnTo>
                    <a:pt x="343472" y="2219230"/>
                  </a:lnTo>
                  <a:lnTo>
                    <a:pt x="303657" y="2252377"/>
                  </a:lnTo>
                  <a:lnTo>
                    <a:pt x="263938" y="2285619"/>
                  </a:lnTo>
                  <a:lnTo>
                    <a:pt x="224314" y="2319052"/>
                  </a:lnTo>
                  <a:lnTo>
                    <a:pt x="184690" y="2352485"/>
                  </a:lnTo>
                  <a:lnTo>
                    <a:pt x="145161" y="2386108"/>
                  </a:lnTo>
                  <a:lnTo>
                    <a:pt x="105632" y="2419541"/>
                  </a:lnTo>
                  <a:lnTo>
                    <a:pt x="66199" y="2451354"/>
                  </a:lnTo>
                  <a:lnTo>
                    <a:pt x="26861" y="2480977"/>
                  </a:lnTo>
                  <a:lnTo>
                    <a:pt x="0" y="2499741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6" name="任意多边形: 形状 115"/>
            <p:cNvSpPr/>
            <p:nvPr/>
          </p:nvSpPr>
          <p:spPr>
            <a:xfrm>
              <a:off x="664019" y="923185"/>
              <a:ext cx="7118318" cy="2574797"/>
            </a:xfrm>
            <a:custGeom>
              <a:avLst/>
              <a:gdLst>
                <a:gd name="connsiteX0" fmla="*/ 7118319 w 7118318"/>
                <a:gd name="connsiteY0" fmla="*/ 9144 h 2574797"/>
                <a:gd name="connsiteX1" fmla="*/ 7095745 w 7118318"/>
                <a:gd name="connsiteY1" fmla="*/ 8192 h 2574797"/>
                <a:gd name="connsiteX2" fmla="*/ 7044595 w 7118318"/>
                <a:gd name="connsiteY2" fmla="*/ 6382 h 2574797"/>
                <a:gd name="connsiteX3" fmla="*/ 6993541 w 7118318"/>
                <a:gd name="connsiteY3" fmla="*/ 4763 h 2574797"/>
                <a:gd name="connsiteX4" fmla="*/ 6942487 w 7118318"/>
                <a:gd name="connsiteY4" fmla="*/ 3334 h 2574797"/>
                <a:gd name="connsiteX5" fmla="*/ 6891623 w 7118318"/>
                <a:gd name="connsiteY5" fmla="*/ 2191 h 2574797"/>
                <a:gd name="connsiteX6" fmla="*/ 6840855 w 7118318"/>
                <a:gd name="connsiteY6" fmla="*/ 1238 h 2574797"/>
                <a:gd name="connsiteX7" fmla="*/ 6790087 w 7118318"/>
                <a:gd name="connsiteY7" fmla="*/ 571 h 2574797"/>
                <a:gd name="connsiteX8" fmla="*/ 6739509 w 7118318"/>
                <a:gd name="connsiteY8" fmla="*/ 95 h 2574797"/>
                <a:gd name="connsiteX9" fmla="*/ 6688932 w 7118318"/>
                <a:gd name="connsiteY9" fmla="*/ 0 h 2574797"/>
                <a:gd name="connsiteX10" fmla="*/ 6638449 w 7118318"/>
                <a:gd name="connsiteY10" fmla="*/ 95 h 2574797"/>
                <a:gd name="connsiteX11" fmla="*/ 6588157 w 7118318"/>
                <a:gd name="connsiteY11" fmla="*/ 571 h 2574797"/>
                <a:gd name="connsiteX12" fmla="*/ 6537865 w 7118318"/>
                <a:gd name="connsiteY12" fmla="*/ 1429 h 2574797"/>
                <a:gd name="connsiteX13" fmla="*/ 6487668 w 7118318"/>
                <a:gd name="connsiteY13" fmla="*/ 2572 h 2574797"/>
                <a:gd name="connsiteX14" fmla="*/ 6437567 w 7118318"/>
                <a:gd name="connsiteY14" fmla="*/ 4000 h 2574797"/>
                <a:gd name="connsiteX15" fmla="*/ 6387560 w 7118318"/>
                <a:gd name="connsiteY15" fmla="*/ 5905 h 2574797"/>
                <a:gd name="connsiteX16" fmla="*/ 6337650 w 7118318"/>
                <a:gd name="connsiteY16" fmla="*/ 8096 h 2574797"/>
                <a:gd name="connsiteX17" fmla="*/ 6287834 w 7118318"/>
                <a:gd name="connsiteY17" fmla="*/ 10763 h 2574797"/>
                <a:gd name="connsiteX18" fmla="*/ 6238018 w 7118318"/>
                <a:gd name="connsiteY18" fmla="*/ 13716 h 2574797"/>
                <a:gd name="connsiteX19" fmla="*/ 6188298 w 7118318"/>
                <a:gd name="connsiteY19" fmla="*/ 17145 h 2574797"/>
                <a:gd name="connsiteX20" fmla="*/ 6138767 w 7118318"/>
                <a:gd name="connsiteY20" fmla="*/ 20955 h 2574797"/>
                <a:gd name="connsiteX21" fmla="*/ 6089237 w 7118318"/>
                <a:gd name="connsiteY21" fmla="*/ 25241 h 2574797"/>
                <a:gd name="connsiteX22" fmla="*/ 6039803 w 7118318"/>
                <a:gd name="connsiteY22" fmla="*/ 29908 h 2574797"/>
                <a:gd name="connsiteX23" fmla="*/ 5990558 w 7118318"/>
                <a:gd name="connsiteY23" fmla="*/ 35052 h 2574797"/>
                <a:gd name="connsiteX24" fmla="*/ 5941314 w 7118318"/>
                <a:gd name="connsiteY24" fmla="*/ 40672 h 2574797"/>
                <a:gd name="connsiteX25" fmla="*/ 5892165 w 7118318"/>
                <a:gd name="connsiteY25" fmla="*/ 46673 h 2574797"/>
                <a:gd name="connsiteX26" fmla="*/ 5843016 w 7118318"/>
                <a:gd name="connsiteY26" fmla="*/ 53149 h 2574797"/>
                <a:gd name="connsiteX27" fmla="*/ 5794058 w 7118318"/>
                <a:gd name="connsiteY27" fmla="*/ 60103 h 2574797"/>
                <a:gd name="connsiteX28" fmla="*/ 5745194 w 7118318"/>
                <a:gd name="connsiteY28" fmla="*/ 67627 h 2574797"/>
                <a:gd name="connsiteX29" fmla="*/ 5696331 w 7118318"/>
                <a:gd name="connsiteY29" fmla="*/ 75533 h 2574797"/>
                <a:gd name="connsiteX30" fmla="*/ 5647563 w 7118318"/>
                <a:gd name="connsiteY30" fmla="*/ 83915 h 2574797"/>
                <a:gd name="connsiteX31" fmla="*/ 5598891 w 7118318"/>
                <a:gd name="connsiteY31" fmla="*/ 92869 h 2574797"/>
                <a:gd name="connsiteX32" fmla="*/ 5550313 w 7118318"/>
                <a:gd name="connsiteY32" fmla="*/ 102203 h 2574797"/>
                <a:gd name="connsiteX33" fmla="*/ 5501831 w 7118318"/>
                <a:gd name="connsiteY33" fmla="*/ 112109 h 2574797"/>
                <a:gd name="connsiteX34" fmla="*/ 5453348 w 7118318"/>
                <a:gd name="connsiteY34" fmla="*/ 122492 h 2574797"/>
                <a:gd name="connsiteX35" fmla="*/ 5405057 w 7118318"/>
                <a:gd name="connsiteY35" fmla="*/ 133445 h 2574797"/>
                <a:gd name="connsiteX36" fmla="*/ 5356765 w 7118318"/>
                <a:gd name="connsiteY36" fmla="*/ 144875 h 2574797"/>
                <a:gd name="connsiteX37" fmla="*/ 5308569 w 7118318"/>
                <a:gd name="connsiteY37" fmla="*/ 156781 h 2574797"/>
                <a:gd name="connsiteX38" fmla="*/ 5260562 w 7118318"/>
                <a:gd name="connsiteY38" fmla="*/ 169164 h 2574797"/>
                <a:gd name="connsiteX39" fmla="*/ 5212461 w 7118318"/>
                <a:gd name="connsiteY39" fmla="*/ 182118 h 2574797"/>
                <a:gd name="connsiteX40" fmla="*/ 5164551 w 7118318"/>
                <a:gd name="connsiteY40" fmla="*/ 195644 h 2574797"/>
                <a:gd name="connsiteX41" fmla="*/ 5116735 w 7118318"/>
                <a:gd name="connsiteY41" fmla="*/ 209550 h 2574797"/>
                <a:gd name="connsiteX42" fmla="*/ 5068919 w 7118318"/>
                <a:gd name="connsiteY42" fmla="*/ 224028 h 2574797"/>
                <a:gd name="connsiteX43" fmla="*/ 5021294 w 7118318"/>
                <a:gd name="connsiteY43" fmla="*/ 239077 h 2574797"/>
                <a:gd name="connsiteX44" fmla="*/ 4973669 w 7118318"/>
                <a:gd name="connsiteY44" fmla="*/ 254603 h 2574797"/>
                <a:gd name="connsiteX45" fmla="*/ 4926140 w 7118318"/>
                <a:gd name="connsiteY45" fmla="*/ 270605 h 2574797"/>
                <a:gd name="connsiteX46" fmla="*/ 4878610 w 7118318"/>
                <a:gd name="connsiteY46" fmla="*/ 287179 h 2574797"/>
                <a:gd name="connsiteX47" fmla="*/ 4831271 w 7118318"/>
                <a:gd name="connsiteY47" fmla="*/ 304228 h 2574797"/>
                <a:gd name="connsiteX48" fmla="*/ 4783932 w 7118318"/>
                <a:gd name="connsiteY48" fmla="*/ 321754 h 2574797"/>
                <a:gd name="connsiteX49" fmla="*/ 4736688 w 7118318"/>
                <a:gd name="connsiteY49" fmla="*/ 339852 h 2574797"/>
                <a:gd name="connsiteX50" fmla="*/ 4689634 w 7118318"/>
                <a:gd name="connsiteY50" fmla="*/ 358426 h 2574797"/>
                <a:gd name="connsiteX51" fmla="*/ 4642485 w 7118318"/>
                <a:gd name="connsiteY51" fmla="*/ 377476 h 2574797"/>
                <a:gd name="connsiteX52" fmla="*/ 4595527 w 7118318"/>
                <a:gd name="connsiteY52" fmla="*/ 397002 h 2574797"/>
                <a:gd name="connsiteX53" fmla="*/ 4548569 w 7118318"/>
                <a:gd name="connsiteY53" fmla="*/ 417004 h 2574797"/>
                <a:gd name="connsiteX54" fmla="*/ 4501801 w 7118318"/>
                <a:gd name="connsiteY54" fmla="*/ 437578 h 2574797"/>
                <a:gd name="connsiteX55" fmla="*/ 4455033 w 7118318"/>
                <a:gd name="connsiteY55" fmla="*/ 458533 h 2574797"/>
                <a:gd name="connsiteX56" fmla="*/ 4408361 w 7118318"/>
                <a:gd name="connsiteY56" fmla="*/ 480060 h 2574797"/>
                <a:gd name="connsiteX57" fmla="*/ 4361688 w 7118318"/>
                <a:gd name="connsiteY57" fmla="*/ 501872 h 2574797"/>
                <a:gd name="connsiteX58" fmla="*/ 4315206 w 7118318"/>
                <a:gd name="connsiteY58" fmla="*/ 523113 h 2574797"/>
                <a:gd name="connsiteX59" fmla="*/ 4268724 w 7118318"/>
                <a:gd name="connsiteY59" fmla="*/ 543401 h 2574797"/>
                <a:gd name="connsiteX60" fmla="*/ 4222338 w 7118318"/>
                <a:gd name="connsiteY60" fmla="*/ 562832 h 2574797"/>
                <a:gd name="connsiteX61" fmla="*/ 4176046 w 7118318"/>
                <a:gd name="connsiteY61" fmla="*/ 581501 h 2574797"/>
                <a:gd name="connsiteX62" fmla="*/ 4129754 w 7118318"/>
                <a:gd name="connsiteY62" fmla="*/ 599313 h 2574797"/>
                <a:gd name="connsiteX63" fmla="*/ 4083653 w 7118318"/>
                <a:gd name="connsiteY63" fmla="*/ 616458 h 2574797"/>
                <a:gd name="connsiteX64" fmla="*/ 4037552 w 7118318"/>
                <a:gd name="connsiteY64" fmla="*/ 632936 h 2574797"/>
                <a:gd name="connsiteX65" fmla="*/ 3991547 w 7118318"/>
                <a:gd name="connsiteY65" fmla="*/ 648843 h 2574797"/>
                <a:gd name="connsiteX66" fmla="*/ 3945636 w 7118318"/>
                <a:gd name="connsiteY66" fmla="*/ 664083 h 2574797"/>
                <a:gd name="connsiteX67" fmla="*/ 3899726 w 7118318"/>
                <a:gd name="connsiteY67" fmla="*/ 678847 h 2574797"/>
                <a:gd name="connsiteX68" fmla="*/ 3853910 w 7118318"/>
                <a:gd name="connsiteY68" fmla="*/ 693039 h 2574797"/>
                <a:gd name="connsiteX69" fmla="*/ 3808190 w 7118318"/>
                <a:gd name="connsiteY69" fmla="*/ 706755 h 2574797"/>
                <a:gd name="connsiteX70" fmla="*/ 3762566 w 7118318"/>
                <a:gd name="connsiteY70" fmla="*/ 720090 h 2574797"/>
                <a:gd name="connsiteX71" fmla="*/ 3717036 w 7118318"/>
                <a:gd name="connsiteY71" fmla="*/ 732949 h 2574797"/>
                <a:gd name="connsiteX72" fmla="*/ 3671507 w 7118318"/>
                <a:gd name="connsiteY72" fmla="*/ 745522 h 2574797"/>
                <a:gd name="connsiteX73" fmla="*/ 3626072 w 7118318"/>
                <a:gd name="connsiteY73" fmla="*/ 757714 h 2574797"/>
                <a:gd name="connsiteX74" fmla="*/ 3580733 w 7118318"/>
                <a:gd name="connsiteY74" fmla="*/ 769715 h 2574797"/>
                <a:gd name="connsiteX75" fmla="*/ 3535490 w 7118318"/>
                <a:gd name="connsiteY75" fmla="*/ 781431 h 2574797"/>
                <a:gd name="connsiteX76" fmla="*/ 3490246 w 7118318"/>
                <a:gd name="connsiteY76" fmla="*/ 792861 h 2574797"/>
                <a:gd name="connsiteX77" fmla="*/ 3445192 w 7118318"/>
                <a:gd name="connsiteY77" fmla="*/ 804196 h 2574797"/>
                <a:gd name="connsiteX78" fmla="*/ 3400139 w 7118318"/>
                <a:gd name="connsiteY78" fmla="*/ 815245 h 2574797"/>
                <a:gd name="connsiteX79" fmla="*/ 3355086 w 7118318"/>
                <a:gd name="connsiteY79" fmla="*/ 826294 h 2574797"/>
                <a:gd name="connsiteX80" fmla="*/ 3310223 w 7118318"/>
                <a:gd name="connsiteY80" fmla="*/ 837248 h 2574797"/>
                <a:gd name="connsiteX81" fmla="*/ 3265361 w 7118318"/>
                <a:gd name="connsiteY81" fmla="*/ 848011 h 2574797"/>
                <a:gd name="connsiteX82" fmla="*/ 3220593 w 7118318"/>
                <a:gd name="connsiteY82" fmla="*/ 858869 h 2574797"/>
                <a:gd name="connsiteX83" fmla="*/ 3175921 w 7118318"/>
                <a:gd name="connsiteY83" fmla="*/ 869632 h 2574797"/>
                <a:gd name="connsiteX84" fmla="*/ 3131249 w 7118318"/>
                <a:gd name="connsiteY84" fmla="*/ 880491 h 2574797"/>
                <a:gd name="connsiteX85" fmla="*/ 3086672 w 7118318"/>
                <a:gd name="connsiteY85" fmla="*/ 891349 h 2574797"/>
                <a:gd name="connsiteX86" fmla="*/ 3042190 w 7118318"/>
                <a:gd name="connsiteY86" fmla="*/ 902303 h 2574797"/>
                <a:gd name="connsiteX87" fmla="*/ 2997803 w 7118318"/>
                <a:gd name="connsiteY87" fmla="*/ 913257 h 2574797"/>
                <a:gd name="connsiteX88" fmla="*/ 2953512 w 7118318"/>
                <a:gd name="connsiteY88" fmla="*/ 924401 h 2574797"/>
                <a:gd name="connsiteX89" fmla="*/ 2909221 w 7118318"/>
                <a:gd name="connsiteY89" fmla="*/ 935641 h 2574797"/>
                <a:gd name="connsiteX90" fmla="*/ 2865025 w 7118318"/>
                <a:gd name="connsiteY90" fmla="*/ 947071 h 2574797"/>
                <a:gd name="connsiteX91" fmla="*/ 2820829 w 7118318"/>
                <a:gd name="connsiteY91" fmla="*/ 958691 h 2574797"/>
                <a:gd name="connsiteX92" fmla="*/ 2776823 w 7118318"/>
                <a:gd name="connsiteY92" fmla="*/ 970502 h 2574797"/>
                <a:gd name="connsiteX93" fmla="*/ 2732818 w 7118318"/>
                <a:gd name="connsiteY93" fmla="*/ 982599 h 2574797"/>
                <a:gd name="connsiteX94" fmla="*/ 2688908 w 7118318"/>
                <a:gd name="connsiteY94" fmla="*/ 994791 h 2574797"/>
                <a:gd name="connsiteX95" fmla="*/ 2645092 w 7118318"/>
                <a:gd name="connsiteY95" fmla="*/ 1007364 h 2574797"/>
                <a:gd name="connsiteX96" fmla="*/ 2601278 w 7118318"/>
                <a:gd name="connsiteY96" fmla="*/ 1020128 h 2574797"/>
                <a:gd name="connsiteX97" fmla="*/ 2557558 w 7118318"/>
                <a:gd name="connsiteY97" fmla="*/ 1033272 h 2574797"/>
                <a:gd name="connsiteX98" fmla="*/ 2513933 w 7118318"/>
                <a:gd name="connsiteY98" fmla="*/ 1046607 h 2574797"/>
                <a:gd name="connsiteX99" fmla="*/ 2470309 w 7118318"/>
                <a:gd name="connsiteY99" fmla="*/ 1060323 h 2574797"/>
                <a:gd name="connsiteX100" fmla="*/ 2426875 w 7118318"/>
                <a:gd name="connsiteY100" fmla="*/ 1074420 h 2574797"/>
                <a:gd name="connsiteX101" fmla="*/ 2383346 w 7118318"/>
                <a:gd name="connsiteY101" fmla="*/ 1088803 h 2574797"/>
                <a:gd name="connsiteX102" fmla="*/ 2340007 w 7118318"/>
                <a:gd name="connsiteY102" fmla="*/ 1103566 h 2574797"/>
                <a:gd name="connsiteX103" fmla="*/ 2296763 w 7118318"/>
                <a:gd name="connsiteY103" fmla="*/ 1118711 h 2574797"/>
                <a:gd name="connsiteX104" fmla="*/ 2253520 w 7118318"/>
                <a:gd name="connsiteY104" fmla="*/ 1134237 h 2574797"/>
                <a:gd name="connsiteX105" fmla="*/ 2210276 w 7118318"/>
                <a:gd name="connsiteY105" fmla="*/ 1150144 h 2574797"/>
                <a:gd name="connsiteX106" fmla="*/ 2167223 w 7118318"/>
                <a:gd name="connsiteY106" fmla="*/ 1166432 h 2574797"/>
                <a:gd name="connsiteX107" fmla="*/ 2124170 w 7118318"/>
                <a:gd name="connsiteY107" fmla="*/ 1183196 h 2574797"/>
                <a:gd name="connsiteX108" fmla="*/ 2081213 w 7118318"/>
                <a:gd name="connsiteY108" fmla="*/ 1200341 h 2574797"/>
                <a:gd name="connsiteX109" fmla="*/ 2038350 w 7118318"/>
                <a:gd name="connsiteY109" fmla="*/ 1217962 h 2574797"/>
                <a:gd name="connsiteX110" fmla="*/ 1995488 w 7118318"/>
                <a:gd name="connsiteY110" fmla="*/ 1235964 h 2574797"/>
                <a:gd name="connsiteX111" fmla="*/ 1952720 w 7118318"/>
                <a:gd name="connsiteY111" fmla="*/ 1254347 h 2574797"/>
                <a:gd name="connsiteX112" fmla="*/ 1909953 w 7118318"/>
                <a:gd name="connsiteY112" fmla="*/ 1273302 h 2574797"/>
                <a:gd name="connsiteX113" fmla="*/ 1867376 w 7118318"/>
                <a:gd name="connsiteY113" fmla="*/ 1292638 h 2574797"/>
                <a:gd name="connsiteX114" fmla="*/ 1824800 w 7118318"/>
                <a:gd name="connsiteY114" fmla="*/ 1312450 h 2574797"/>
                <a:gd name="connsiteX115" fmla="*/ 1782318 w 7118318"/>
                <a:gd name="connsiteY115" fmla="*/ 1332738 h 2574797"/>
                <a:gd name="connsiteX116" fmla="*/ 1739836 w 7118318"/>
                <a:gd name="connsiteY116" fmla="*/ 1353407 h 2574797"/>
                <a:gd name="connsiteX117" fmla="*/ 1697450 w 7118318"/>
                <a:gd name="connsiteY117" fmla="*/ 1374648 h 2574797"/>
                <a:gd name="connsiteX118" fmla="*/ 1655159 w 7118318"/>
                <a:gd name="connsiteY118" fmla="*/ 1396270 h 2574797"/>
                <a:gd name="connsiteX119" fmla="*/ 1612868 w 7118318"/>
                <a:gd name="connsiteY119" fmla="*/ 1418368 h 2574797"/>
                <a:gd name="connsiteX120" fmla="*/ 1570673 w 7118318"/>
                <a:gd name="connsiteY120" fmla="*/ 1440942 h 2574797"/>
                <a:gd name="connsiteX121" fmla="*/ 1528572 w 7118318"/>
                <a:gd name="connsiteY121" fmla="*/ 1463992 h 2574797"/>
                <a:gd name="connsiteX122" fmla="*/ 1486567 w 7118318"/>
                <a:gd name="connsiteY122" fmla="*/ 1487424 h 2574797"/>
                <a:gd name="connsiteX123" fmla="*/ 1444561 w 7118318"/>
                <a:gd name="connsiteY123" fmla="*/ 1511427 h 2574797"/>
                <a:gd name="connsiteX124" fmla="*/ 1402652 w 7118318"/>
                <a:gd name="connsiteY124" fmla="*/ 1535811 h 2574797"/>
                <a:gd name="connsiteX125" fmla="*/ 1360742 w 7118318"/>
                <a:gd name="connsiteY125" fmla="*/ 1560671 h 2574797"/>
                <a:gd name="connsiteX126" fmla="*/ 1318927 w 7118318"/>
                <a:gd name="connsiteY126" fmla="*/ 1585913 h 2574797"/>
                <a:gd name="connsiteX127" fmla="*/ 1277207 w 7118318"/>
                <a:gd name="connsiteY127" fmla="*/ 1611630 h 2574797"/>
                <a:gd name="connsiteX128" fmla="*/ 1235488 w 7118318"/>
                <a:gd name="connsiteY128" fmla="*/ 1637824 h 2574797"/>
                <a:gd name="connsiteX129" fmla="*/ 1193959 w 7118318"/>
                <a:gd name="connsiteY129" fmla="*/ 1664399 h 2574797"/>
                <a:gd name="connsiteX130" fmla="*/ 1152335 w 7118318"/>
                <a:gd name="connsiteY130" fmla="*/ 1691450 h 2574797"/>
                <a:gd name="connsiteX131" fmla="*/ 1110901 w 7118318"/>
                <a:gd name="connsiteY131" fmla="*/ 1718786 h 2574797"/>
                <a:gd name="connsiteX132" fmla="*/ 1069467 w 7118318"/>
                <a:gd name="connsiteY132" fmla="*/ 1746599 h 2574797"/>
                <a:gd name="connsiteX133" fmla="*/ 1028033 w 7118318"/>
                <a:gd name="connsiteY133" fmla="*/ 1774889 h 2574797"/>
                <a:gd name="connsiteX134" fmla="*/ 986790 w 7118318"/>
                <a:gd name="connsiteY134" fmla="*/ 1803464 h 2574797"/>
                <a:gd name="connsiteX135" fmla="*/ 945547 w 7118318"/>
                <a:gd name="connsiteY135" fmla="*/ 1832420 h 2574797"/>
                <a:gd name="connsiteX136" fmla="*/ 904304 w 7118318"/>
                <a:gd name="connsiteY136" fmla="*/ 1861757 h 2574797"/>
                <a:gd name="connsiteX137" fmla="*/ 863251 w 7118318"/>
                <a:gd name="connsiteY137" fmla="*/ 1891379 h 2574797"/>
                <a:gd name="connsiteX138" fmla="*/ 822198 w 7118318"/>
                <a:gd name="connsiteY138" fmla="*/ 1921478 h 2574797"/>
                <a:gd name="connsiteX139" fmla="*/ 781145 w 7118318"/>
                <a:gd name="connsiteY139" fmla="*/ 1951768 h 2574797"/>
                <a:gd name="connsiteX140" fmla="*/ 740188 w 7118318"/>
                <a:gd name="connsiteY140" fmla="*/ 1982438 h 2574797"/>
                <a:gd name="connsiteX141" fmla="*/ 699326 w 7118318"/>
                <a:gd name="connsiteY141" fmla="*/ 2013299 h 2574797"/>
                <a:gd name="connsiteX142" fmla="*/ 658558 w 7118318"/>
                <a:gd name="connsiteY142" fmla="*/ 2044541 h 2574797"/>
                <a:gd name="connsiteX143" fmla="*/ 617792 w 7118318"/>
                <a:gd name="connsiteY143" fmla="*/ 2076069 h 2574797"/>
                <a:gd name="connsiteX144" fmla="*/ 577120 w 7118318"/>
                <a:gd name="connsiteY144" fmla="*/ 2107787 h 2574797"/>
                <a:gd name="connsiteX145" fmla="*/ 536448 w 7118318"/>
                <a:gd name="connsiteY145" fmla="*/ 2139696 h 2574797"/>
                <a:gd name="connsiteX146" fmla="*/ 495872 w 7118318"/>
                <a:gd name="connsiteY146" fmla="*/ 2171891 h 2574797"/>
                <a:gd name="connsiteX147" fmla="*/ 455390 w 7118318"/>
                <a:gd name="connsiteY147" fmla="*/ 2204180 h 2574797"/>
                <a:gd name="connsiteX148" fmla="*/ 414909 w 7118318"/>
                <a:gd name="connsiteY148" fmla="*/ 2236756 h 2574797"/>
                <a:gd name="connsiteX149" fmla="*/ 374523 w 7118318"/>
                <a:gd name="connsiteY149" fmla="*/ 2269427 h 2574797"/>
                <a:gd name="connsiteX150" fmla="*/ 334137 w 7118318"/>
                <a:gd name="connsiteY150" fmla="*/ 2302193 h 2574797"/>
                <a:gd name="connsiteX151" fmla="*/ 293846 w 7118318"/>
                <a:gd name="connsiteY151" fmla="*/ 2335149 h 2574797"/>
                <a:gd name="connsiteX152" fmla="*/ 253651 w 7118318"/>
                <a:gd name="connsiteY152" fmla="*/ 2368201 h 2574797"/>
                <a:gd name="connsiteX153" fmla="*/ 213455 w 7118318"/>
                <a:gd name="connsiteY153" fmla="*/ 2401252 h 2574797"/>
                <a:gd name="connsiteX154" fmla="*/ 173355 w 7118318"/>
                <a:gd name="connsiteY154" fmla="*/ 2434400 h 2574797"/>
                <a:gd name="connsiteX155" fmla="*/ 133350 w 7118318"/>
                <a:gd name="connsiteY155" fmla="*/ 2467547 h 2574797"/>
                <a:gd name="connsiteX156" fmla="*/ 93345 w 7118318"/>
                <a:gd name="connsiteY156" fmla="*/ 2500693 h 2574797"/>
                <a:gd name="connsiteX157" fmla="*/ 53435 w 7118318"/>
                <a:gd name="connsiteY157" fmla="*/ 2533650 h 2574797"/>
                <a:gd name="connsiteX158" fmla="*/ 13621 w 7118318"/>
                <a:gd name="connsiteY158" fmla="*/ 2564797 h 2574797"/>
                <a:gd name="connsiteX159" fmla="*/ 0 w 7118318"/>
                <a:gd name="connsiteY159" fmla="*/ 2574798 h 257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7118318" h="2574797">
                  <a:moveTo>
                    <a:pt x="7118319" y="9144"/>
                  </a:moveTo>
                  <a:lnTo>
                    <a:pt x="7095745" y="8192"/>
                  </a:lnTo>
                  <a:lnTo>
                    <a:pt x="7044595" y="6382"/>
                  </a:lnTo>
                  <a:lnTo>
                    <a:pt x="6993541" y="4763"/>
                  </a:lnTo>
                  <a:lnTo>
                    <a:pt x="6942487" y="3334"/>
                  </a:lnTo>
                  <a:lnTo>
                    <a:pt x="6891623" y="2191"/>
                  </a:lnTo>
                  <a:lnTo>
                    <a:pt x="6840855" y="1238"/>
                  </a:lnTo>
                  <a:lnTo>
                    <a:pt x="6790087" y="571"/>
                  </a:lnTo>
                  <a:lnTo>
                    <a:pt x="6739509" y="95"/>
                  </a:lnTo>
                  <a:lnTo>
                    <a:pt x="6688932" y="0"/>
                  </a:lnTo>
                  <a:lnTo>
                    <a:pt x="6638449" y="95"/>
                  </a:lnTo>
                  <a:lnTo>
                    <a:pt x="6588157" y="571"/>
                  </a:lnTo>
                  <a:lnTo>
                    <a:pt x="6537865" y="1429"/>
                  </a:lnTo>
                  <a:lnTo>
                    <a:pt x="6487668" y="2572"/>
                  </a:lnTo>
                  <a:lnTo>
                    <a:pt x="6437567" y="4000"/>
                  </a:lnTo>
                  <a:lnTo>
                    <a:pt x="6387560" y="5905"/>
                  </a:lnTo>
                  <a:lnTo>
                    <a:pt x="6337650" y="8096"/>
                  </a:lnTo>
                  <a:lnTo>
                    <a:pt x="6287834" y="10763"/>
                  </a:lnTo>
                  <a:lnTo>
                    <a:pt x="6238018" y="13716"/>
                  </a:lnTo>
                  <a:lnTo>
                    <a:pt x="6188298" y="17145"/>
                  </a:lnTo>
                  <a:lnTo>
                    <a:pt x="6138767" y="20955"/>
                  </a:lnTo>
                  <a:lnTo>
                    <a:pt x="6089237" y="25241"/>
                  </a:lnTo>
                  <a:lnTo>
                    <a:pt x="6039803" y="29908"/>
                  </a:lnTo>
                  <a:lnTo>
                    <a:pt x="5990558" y="35052"/>
                  </a:lnTo>
                  <a:lnTo>
                    <a:pt x="5941314" y="40672"/>
                  </a:lnTo>
                  <a:lnTo>
                    <a:pt x="5892165" y="46673"/>
                  </a:lnTo>
                  <a:lnTo>
                    <a:pt x="5843016" y="53149"/>
                  </a:lnTo>
                  <a:lnTo>
                    <a:pt x="5794058" y="60103"/>
                  </a:lnTo>
                  <a:lnTo>
                    <a:pt x="5745194" y="67627"/>
                  </a:lnTo>
                  <a:lnTo>
                    <a:pt x="5696331" y="75533"/>
                  </a:lnTo>
                  <a:lnTo>
                    <a:pt x="5647563" y="83915"/>
                  </a:lnTo>
                  <a:lnTo>
                    <a:pt x="5598891" y="92869"/>
                  </a:lnTo>
                  <a:lnTo>
                    <a:pt x="5550313" y="102203"/>
                  </a:lnTo>
                  <a:lnTo>
                    <a:pt x="5501831" y="112109"/>
                  </a:lnTo>
                  <a:lnTo>
                    <a:pt x="5453348" y="122492"/>
                  </a:lnTo>
                  <a:lnTo>
                    <a:pt x="5405057" y="133445"/>
                  </a:lnTo>
                  <a:lnTo>
                    <a:pt x="5356765" y="144875"/>
                  </a:lnTo>
                  <a:lnTo>
                    <a:pt x="5308569" y="156781"/>
                  </a:lnTo>
                  <a:lnTo>
                    <a:pt x="5260562" y="169164"/>
                  </a:lnTo>
                  <a:lnTo>
                    <a:pt x="5212461" y="182118"/>
                  </a:lnTo>
                  <a:lnTo>
                    <a:pt x="5164551" y="195644"/>
                  </a:lnTo>
                  <a:lnTo>
                    <a:pt x="5116735" y="209550"/>
                  </a:lnTo>
                  <a:lnTo>
                    <a:pt x="5068919" y="224028"/>
                  </a:lnTo>
                  <a:lnTo>
                    <a:pt x="5021294" y="239077"/>
                  </a:lnTo>
                  <a:lnTo>
                    <a:pt x="4973669" y="254603"/>
                  </a:lnTo>
                  <a:lnTo>
                    <a:pt x="4926140" y="270605"/>
                  </a:lnTo>
                  <a:lnTo>
                    <a:pt x="4878610" y="287179"/>
                  </a:lnTo>
                  <a:lnTo>
                    <a:pt x="4831271" y="304228"/>
                  </a:lnTo>
                  <a:lnTo>
                    <a:pt x="4783932" y="321754"/>
                  </a:lnTo>
                  <a:lnTo>
                    <a:pt x="4736688" y="339852"/>
                  </a:lnTo>
                  <a:lnTo>
                    <a:pt x="4689634" y="358426"/>
                  </a:lnTo>
                  <a:lnTo>
                    <a:pt x="4642485" y="377476"/>
                  </a:lnTo>
                  <a:lnTo>
                    <a:pt x="4595527" y="397002"/>
                  </a:lnTo>
                  <a:lnTo>
                    <a:pt x="4548569" y="417004"/>
                  </a:lnTo>
                  <a:lnTo>
                    <a:pt x="4501801" y="437578"/>
                  </a:lnTo>
                  <a:lnTo>
                    <a:pt x="4455033" y="458533"/>
                  </a:lnTo>
                  <a:lnTo>
                    <a:pt x="4408361" y="480060"/>
                  </a:lnTo>
                  <a:lnTo>
                    <a:pt x="4361688" y="501872"/>
                  </a:lnTo>
                  <a:lnTo>
                    <a:pt x="4315206" y="523113"/>
                  </a:lnTo>
                  <a:lnTo>
                    <a:pt x="4268724" y="543401"/>
                  </a:lnTo>
                  <a:lnTo>
                    <a:pt x="4222338" y="562832"/>
                  </a:lnTo>
                  <a:lnTo>
                    <a:pt x="4176046" y="581501"/>
                  </a:lnTo>
                  <a:lnTo>
                    <a:pt x="4129754" y="599313"/>
                  </a:lnTo>
                  <a:lnTo>
                    <a:pt x="4083653" y="616458"/>
                  </a:lnTo>
                  <a:lnTo>
                    <a:pt x="4037552" y="632936"/>
                  </a:lnTo>
                  <a:lnTo>
                    <a:pt x="3991547" y="648843"/>
                  </a:lnTo>
                  <a:lnTo>
                    <a:pt x="3945636" y="664083"/>
                  </a:lnTo>
                  <a:lnTo>
                    <a:pt x="3899726" y="678847"/>
                  </a:lnTo>
                  <a:lnTo>
                    <a:pt x="3853910" y="693039"/>
                  </a:lnTo>
                  <a:lnTo>
                    <a:pt x="3808190" y="706755"/>
                  </a:lnTo>
                  <a:lnTo>
                    <a:pt x="3762566" y="720090"/>
                  </a:lnTo>
                  <a:lnTo>
                    <a:pt x="3717036" y="732949"/>
                  </a:lnTo>
                  <a:lnTo>
                    <a:pt x="3671507" y="745522"/>
                  </a:lnTo>
                  <a:lnTo>
                    <a:pt x="3626072" y="757714"/>
                  </a:lnTo>
                  <a:lnTo>
                    <a:pt x="3580733" y="769715"/>
                  </a:lnTo>
                  <a:lnTo>
                    <a:pt x="3535490" y="781431"/>
                  </a:lnTo>
                  <a:lnTo>
                    <a:pt x="3490246" y="792861"/>
                  </a:lnTo>
                  <a:lnTo>
                    <a:pt x="3445192" y="804196"/>
                  </a:lnTo>
                  <a:lnTo>
                    <a:pt x="3400139" y="815245"/>
                  </a:lnTo>
                  <a:lnTo>
                    <a:pt x="3355086" y="826294"/>
                  </a:lnTo>
                  <a:lnTo>
                    <a:pt x="3310223" y="837248"/>
                  </a:lnTo>
                  <a:lnTo>
                    <a:pt x="3265361" y="848011"/>
                  </a:lnTo>
                  <a:lnTo>
                    <a:pt x="3220593" y="858869"/>
                  </a:lnTo>
                  <a:lnTo>
                    <a:pt x="3175921" y="869632"/>
                  </a:lnTo>
                  <a:lnTo>
                    <a:pt x="3131249" y="880491"/>
                  </a:lnTo>
                  <a:lnTo>
                    <a:pt x="3086672" y="891349"/>
                  </a:lnTo>
                  <a:lnTo>
                    <a:pt x="3042190" y="902303"/>
                  </a:lnTo>
                  <a:lnTo>
                    <a:pt x="2997803" y="913257"/>
                  </a:lnTo>
                  <a:lnTo>
                    <a:pt x="2953512" y="924401"/>
                  </a:lnTo>
                  <a:lnTo>
                    <a:pt x="2909221" y="935641"/>
                  </a:lnTo>
                  <a:lnTo>
                    <a:pt x="2865025" y="947071"/>
                  </a:lnTo>
                  <a:lnTo>
                    <a:pt x="2820829" y="958691"/>
                  </a:lnTo>
                  <a:lnTo>
                    <a:pt x="2776823" y="970502"/>
                  </a:lnTo>
                  <a:lnTo>
                    <a:pt x="2732818" y="982599"/>
                  </a:lnTo>
                  <a:lnTo>
                    <a:pt x="2688908" y="994791"/>
                  </a:lnTo>
                  <a:lnTo>
                    <a:pt x="2645092" y="1007364"/>
                  </a:lnTo>
                  <a:lnTo>
                    <a:pt x="2601278" y="1020128"/>
                  </a:lnTo>
                  <a:lnTo>
                    <a:pt x="2557558" y="1033272"/>
                  </a:lnTo>
                  <a:lnTo>
                    <a:pt x="2513933" y="1046607"/>
                  </a:lnTo>
                  <a:lnTo>
                    <a:pt x="2470309" y="1060323"/>
                  </a:lnTo>
                  <a:lnTo>
                    <a:pt x="2426875" y="1074420"/>
                  </a:lnTo>
                  <a:lnTo>
                    <a:pt x="2383346" y="1088803"/>
                  </a:lnTo>
                  <a:lnTo>
                    <a:pt x="2340007" y="1103566"/>
                  </a:lnTo>
                  <a:lnTo>
                    <a:pt x="2296763" y="1118711"/>
                  </a:lnTo>
                  <a:lnTo>
                    <a:pt x="2253520" y="1134237"/>
                  </a:lnTo>
                  <a:lnTo>
                    <a:pt x="2210276" y="1150144"/>
                  </a:lnTo>
                  <a:lnTo>
                    <a:pt x="2167223" y="1166432"/>
                  </a:lnTo>
                  <a:lnTo>
                    <a:pt x="2124170" y="1183196"/>
                  </a:lnTo>
                  <a:lnTo>
                    <a:pt x="2081213" y="1200341"/>
                  </a:lnTo>
                  <a:lnTo>
                    <a:pt x="2038350" y="1217962"/>
                  </a:lnTo>
                  <a:lnTo>
                    <a:pt x="1995488" y="1235964"/>
                  </a:lnTo>
                  <a:lnTo>
                    <a:pt x="1952720" y="1254347"/>
                  </a:lnTo>
                  <a:lnTo>
                    <a:pt x="1909953" y="1273302"/>
                  </a:lnTo>
                  <a:lnTo>
                    <a:pt x="1867376" y="1292638"/>
                  </a:lnTo>
                  <a:lnTo>
                    <a:pt x="1824800" y="1312450"/>
                  </a:lnTo>
                  <a:lnTo>
                    <a:pt x="1782318" y="1332738"/>
                  </a:lnTo>
                  <a:lnTo>
                    <a:pt x="1739836" y="1353407"/>
                  </a:lnTo>
                  <a:lnTo>
                    <a:pt x="1697450" y="1374648"/>
                  </a:lnTo>
                  <a:lnTo>
                    <a:pt x="1655159" y="1396270"/>
                  </a:lnTo>
                  <a:lnTo>
                    <a:pt x="1612868" y="1418368"/>
                  </a:lnTo>
                  <a:lnTo>
                    <a:pt x="1570673" y="1440942"/>
                  </a:lnTo>
                  <a:lnTo>
                    <a:pt x="1528572" y="1463992"/>
                  </a:lnTo>
                  <a:lnTo>
                    <a:pt x="1486567" y="1487424"/>
                  </a:lnTo>
                  <a:lnTo>
                    <a:pt x="1444561" y="1511427"/>
                  </a:lnTo>
                  <a:lnTo>
                    <a:pt x="1402652" y="1535811"/>
                  </a:lnTo>
                  <a:lnTo>
                    <a:pt x="1360742" y="1560671"/>
                  </a:lnTo>
                  <a:lnTo>
                    <a:pt x="1318927" y="1585913"/>
                  </a:lnTo>
                  <a:lnTo>
                    <a:pt x="1277207" y="1611630"/>
                  </a:lnTo>
                  <a:lnTo>
                    <a:pt x="1235488" y="1637824"/>
                  </a:lnTo>
                  <a:lnTo>
                    <a:pt x="1193959" y="1664399"/>
                  </a:lnTo>
                  <a:lnTo>
                    <a:pt x="1152335" y="1691450"/>
                  </a:lnTo>
                  <a:lnTo>
                    <a:pt x="1110901" y="1718786"/>
                  </a:lnTo>
                  <a:lnTo>
                    <a:pt x="1069467" y="1746599"/>
                  </a:lnTo>
                  <a:lnTo>
                    <a:pt x="1028033" y="1774889"/>
                  </a:lnTo>
                  <a:lnTo>
                    <a:pt x="986790" y="1803464"/>
                  </a:lnTo>
                  <a:lnTo>
                    <a:pt x="945547" y="1832420"/>
                  </a:lnTo>
                  <a:lnTo>
                    <a:pt x="904304" y="1861757"/>
                  </a:lnTo>
                  <a:lnTo>
                    <a:pt x="863251" y="1891379"/>
                  </a:lnTo>
                  <a:lnTo>
                    <a:pt x="822198" y="1921478"/>
                  </a:lnTo>
                  <a:lnTo>
                    <a:pt x="781145" y="1951768"/>
                  </a:lnTo>
                  <a:lnTo>
                    <a:pt x="740188" y="1982438"/>
                  </a:lnTo>
                  <a:lnTo>
                    <a:pt x="699326" y="2013299"/>
                  </a:lnTo>
                  <a:lnTo>
                    <a:pt x="658558" y="2044541"/>
                  </a:lnTo>
                  <a:lnTo>
                    <a:pt x="617792" y="2076069"/>
                  </a:lnTo>
                  <a:lnTo>
                    <a:pt x="577120" y="2107787"/>
                  </a:lnTo>
                  <a:lnTo>
                    <a:pt x="536448" y="2139696"/>
                  </a:lnTo>
                  <a:lnTo>
                    <a:pt x="495872" y="2171891"/>
                  </a:lnTo>
                  <a:lnTo>
                    <a:pt x="455390" y="2204180"/>
                  </a:lnTo>
                  <a:lnTo>
                    <a:pt x="414909" y="2236756"/>
                  </a:lnTo>
                  <a:lnTo>
                    <a:pt x="374523" y="2269427"/>
                  </a:lnTo>
                  <a:lnTo>
                    <a:pt x="334137" y="2302193"/>
                  </a:lnTo>
                  <a:lnTo>
                    <a:pt x="293846" y="2335149"/>
                  </a:lnTo>
                  <a:lnTo>
                    <a:pt x="253651" y="2368201"/>
                  </a:lnTo>
                  <a:lnTo>
                    <a:pt x="213455" y="2401252"/>
                  </a:lnTo>
                  <a:lnTo>
                    <a:pt x="173355" y="2434400"/>
                  </a:lnTo>
                  <a:lnTo>
                    <a:pt x="133350" y="2467547"/>
                  </a:lnTo>
                  <a:lnTo>
                    <a:pt x="93345" y="2500693"/>
                  </a:lnTo>
                  <a:lnTo>
                    <a:pt x="53435" y="2533650"/>
                  </a:lnTo>
                  <a:lnTo>
                    <a:pt x="13621" y="2564797"/>
                  </a:lnTo>
                  <a:lnTo>
                    <a:pt x="0" y="2574798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7" name="任意多边形: 形状 116"/>
            <p:cNvSpPr/>
            <p:nvPr/>
          </p:nvSpPr>
          <p:spPr>
            <a:xfrm>
              <a:off x="664019" y="853176"/>
              <a:ext cx="7118318" cy="2653474"/>
            </a:xfrm>
            <a:custGeom>
              <a:avLst/>
              <a:gdLst>
                <a:gd name="connsiteX0" fmla="*/ 7118319 w 7118318"/>
                <a:gd name="connsiteY0" fmla="*/ 20860 h 2653474"/>
                <a:gd name="connsiteX1" fmla="*/ 7079647 w 7118318"/>
                <a:gd name="connsiteY1" fmla="*/ 18383 h 2653474"/>
                <a:gd name="connsiteX2" fmla="*/ 7027831 w 7118318"/>
                <a:gd name="connsiteY2" fmla="*/ 15145 h 2653474"/>
                <a:gd name="connsiteX3" fmla="*/ 6976111 w 7118318"/>
                <a:gd name="connsiteY3" fmla="*/ 12287 h 2653474"/>
                <a:gd name="connsiteX4" fmla="*/ 6924485 w 7118318"/>
                <a:gd name="connsiteY4" fmla="*/ 9620 h 2653474"/>
                <a:gd name="connsiteX5" fmla="*/ 6872955 w 7118318"/>
                <a:gd name="connsiteY5" fmla="*/ 7334 h 2653474"/>
                <a:gd name="connsiteX6" fmla="*/ 6821519 w 7118318"/>
                <a:gd name="connsiteY6" fmla="*/ 5239 h 2653474"/>
                <a:gd name="connsiteX7" fmla="*/ 6770179 w 7118318"/>
                <a:gd name="connsiteY7" fmla="*/ 3524 h 2653474"/>
                <a:gd name="connsiteX8" fmla="*/ 6718936 w 7118318"/>
                <a:gd name="connsiteY8" fmla="*/ 2095 h 2653474"/>
                <a:gd name="connsiteX9" fmla="*/ 6667786 w 7118318"/>
                <a:gd name="connsiteY9" fmla="*/ 1048 h 2653474"/>
                <a:gd name="connsiteX10" fmla="*/ 6616637 w 7118318"/>
                <a:gd name="connsiteY10" fmla="*/ 381 h 2653474"/>
                <a:gd name="connsiteX11" fmla="*/ 6565678 w 7118318"/>
                <a:gd name="connsiteY11" fmla="*/ 0 h 2653474"/>
                <a:gd name="connsiteX12" fmla="*/ 6514814 w 7118318"/>
                <a:gd name="connsiteY12" fmla="*/ 95 h 2653474"/>
                <a:gd name="connsiteX13" fmla="*/ 6464046 w 7118318"/>
                <a:gd name="connsiteY13" fmla="*/ 571 h 2653474"/>
                <a:gd name="connsiteX14" fmla="*/ 6413278 w 7118318"/>
                <a:gd name="connsiteY14" fmla="*/ 1429 h 2653474"/>
                <a:gd name="connsiteX15" fmla="*/ 6362700 w 7118318"/>
                <a:gd name="connsiteY15" fmla="*/ 2667 h 2653474"/>
                <a:gd name="connsiteX16" fmla="*/ 6312123 w 7118318"/>
                <a:gd name="connsiteY16" fmla="*/ 4381 h 2653474"/>
                <a:gd name="connsiteX17" fmla="*/ 6261736 w 7118318"/>
                <a:gd name="connsiteY17" fmla="*/ 6572 h 2653474"/>
                <a:gd name="connsiteX18" fmla="*/ 6211348 w 7118318"/>
                <a:gd name="connsiteY18" fmla="*/ 9144 h 2653474"/>
                <a:gd name="connsiteX19" fmla="*/ 6161056 w 7118318"/>
                <a:gd name="connsiteY19" fmla="*/ 12287 h 2653474"/>
                <a:gd name="connsiteX20" fmla="*/ 6110859 w 7118318"/>
                <a:gd name="connsiteY20" fmla="*/ 15811 h 2653474"/>
                <a:gd name="connsiteX21" fmla="*/ 6060758 w 7118318"/>
                <a:gd name="connsiteY21" fmla="*/ 19812 h 2653474"/>
                <a:gd name="connsiteX22" fmla="*/ 6010751 w 7118318"/>
                <a:gd name="connsiteY22" fmla="*/ 24289 h 2653474"/>
                <a:gd name="connsiteX23" fmla="*/ 5960841 w 7118318"/>
                <a:gd name="connsiteY23" fmla="*/ 29337 h 2653474"/>
                <a:gd name="connsiteX24" fmla="*/ 5911025 w 7118318"/>
                <a:gd name="connsiteY24" fmla="*/ 34766 h 2653474"/>
                <a:gd name="connsiteX25" fmla="*/ 5861209 w 7118318"/>
                <a:gd name="connsiteY25" fmla="*/ 40862 h 2653474"/>
                <a:gd name="connsiteX26" fmla="*/ 5811584 w 7118318"/>
                <a:gd name="connsiteY26" fmla="*/ 47339 h 2653474"/>
                <a:gd name="connsiteX27" fmla="*/ 5762054 w 7118318"/>
                <a:gd name="connsiteY27" fmla="*/ 54388 h 2653474"/>
                <a:gd name="connsiteX28" fmla="*/ 5712524 w 7118318"/>
                <a:gd name="connsiteY28" fmla="*/ 61913 h 2653474"/>
                <a:gd name="connsiteX29" fmla="*/ 5663089 w 7118318"/>
                <a:gd name="connsiteY29" fmla="*/ 70009 h 2653474"/>
                <a:gd name="connsiteX30" fmla="*/ 5613750 w 7118318"/>
                <a:gd name="connsiteY30" fmla="*/ 78581 h 2653474"/>
                <a:gd name="connsiteX31" fmla="*/ 5564505 w 7118318"/>
                <a:gd name="connsiteY31" fmla="*/ 87725 h 2653474"/>
                <a:gd name="connsiteX32" fmla="*/ 5515356 w 7118318"/>
                <a:gd name="connsiteY32" fmla="*/ 97441 h 2653474"/>
                <a:gd name="connsiteX33" fmla="*/ 5466303 w 7118318"/>
                <a:gd name="connsiteY33" fmla="*/ 107632 h 2653474"/>
                <a:gd name="connsiteX34" fmla="*/ 5417344 w 7118318"/>
                <a:gd name="connsiteY34" fmla="*/ 118396 h 2653474"/>
                <a:gd name="connsiteX35" fmla="*/ 5368385 w 7118318"/>
                <a:gd name="connsiteY35" fmla="*/ 129730 h 2653474"/>
                <a:gd name="connsiteX36" fmla="*/ 5319617 w 7118318"/>
                <a:gd name="connsiteY36" fmla="*/ 141541 h 2653474"/>
                <a:gd name="connsiteX37" fmla="*/ 5270850 w 7118318"/>
                <a:gd name="connsiteY37" fmla="*/ 153924 h 2653474"/>
                <a:gd name="connsiteX38" fmla="*/ 5222177 w 7118318"/>
                <a:gd name="connsiteY38" fmla="*/ 166878 h 2653474"/>
                <a:gd name="connsiteX39" fmla="*/ 5173599 w 7118318"/>
                <a:gd name="connsiteY39" fmla="*/ 180308 h 2653474"/>
                <a:gd name="connsiteX40" fmla="*/ 5125117 w 7118318"/>
                <a:gd name="connsiteY40" fmla="*/ 194310 h 2653474"/>
                <a:gd name="connsiteX41" fmla="*/ 5076730 w 7118318"/>
                <a:gd name="connsiteY41" fmla="*/ 208883 h 2653474"/>
                <a:gd name="connsiteX42" fmla="*/ 5028343 w 7118318"/>
                <a:gd name="connsiteY42" fmla="*/ 223933 h 2653474"/>
                <a:gd name="connsiteX43" fmla="*/ 4980146 w 7118318"/>
                <a:gd name="connsiteY43" fmla="*/ 239554 h 2653474"/>
                <a:gd name="connsiteX44" fmla="*/ 4931950 w 7118318"/>
                <a:gd name="connsiteY44" fmla="*/ 255651 h 2653474"/>
                <a:gd name="connsiteX45" fmla="*/ 4883849 w 7118318"/>
                <a:gd name="connsiteY45" fmla="*/ 272320 h 2653474"/>
                <a:gd name="connsiteX46" fmla="*/ 4835843 w 7118318"/>
                <a:gd name="connsiteY46" fmla="*/ 289465 h 2653474"/>
                <a:gd name="connsiteX47" fmla="*/ 4787932 w 7118318"/>
                <a:gd name="connsiteY47" fmla="*/ 307181 h 2653474"/>
                <a:gd name="connsiteX48" fmla="*/ 4740116 w 7118318"/>
                <a:gd name="connsiteY48" fmla="*/ 325374 h 2653474"/>
                <a:gd name="connsiteX49" fmla="*/ 4692301 w 7118318"/>
                <a:gd name="connsiteY49" fmla="*/ 344138 h 2653474"/>
                <a:gd name="connsiteX50" fmla="*/ 4644676 w 7118318"/>
                <a:gd name="connsiteY50" fmla="*/ 363379 h 2653474"/>
                <a:gd name="connsiteX51" fmla="*/ 4597051 w 7118318"/>
                <a:gd name="connsiteY51" fmla="*/ 383096 h 2653474"/>
                <a:gd name="connsiteX52" fmla="*/ 4549521 w 7118318"/>
                <a:gd name="connsiteY52" fmla="*/ 403288 h 2653474"/>
                <a:gd name="connsiteX53" fmla="*/ 4502087 w 7118318"/>
                <a:gd name="connsiteY53" fmla="*/ 424053 h 2653474"/>
                <a:gd name="connsiteX54" fmla="*/ 4454748 w 7118318"/>
                <a:gd name="connsiteY54" fmla="*/ 445198 h 2653474"/>
                <a:gd name="connsiteX55" fmla="*/ 4407408 w 7118318"/>
                <a:gd name="connsiteY55" fmla="*/ 466820 h 2653474"/>
                <a:gd name="connsiteX56" fmla="*/ 4360164 w 7118318"/>
                <a:gd name="connsiteY56" fmla="*/ 488823 h 2653474"/>
                <a:gd name="connsiteX57" fmla="*/ 4313016 w 7118318"/>
                <a:gd name="connsiteY57" fmla="*/ 510254 h 2653474"/>
                <a:gd name="connsiteX58" fmla="*/ 4265962 w 7118318"/>
                <a:gd name="connsiteY58" fmla="*/ 530923 h 2653474"/>
                <a:gd name="connsiteX59" fmla="*/ 4219004 w 7118318"/>
                <a:gd name="connsiteY59" fmla="*/ 550831 h 2653474"/>
                <a:gd name="connsiteX60" fmla="*/ 4172141 w 7118318"/>
                <a:gd name="connsiteY60" fmla="*/ 570071 h 2653474"/>
                <a:gd name="connsiteX61" fmla="*/ 4125278 w 7118318"/>
                <a:gd name="connsiteY61" fmla="*/ 588550 h 2653474"/>
                <a:gd name="connsiteX62" fmla="*/ 4078510 w 7118318"/>
                <a:gd name="connsiteY62" fmla="*/ 606457 h 2653474"/>
                <a:gd name="connsiteX63" fmla="*/ 4031838 w 7118318"/>
                <a:gd name="connsiteY63" fmla="*/ 623792 h 2653474"/>
                <a:gd name="connsiteX64" fmla="*/ 3985260 w 7118318"/>
                <a:gd name="connsiteY64" fmla="*/ 640651 h 2653474"/>
                <a:gd name="connsiteX65" fmla="*/ 3938683 w 7118318"/>
                <a:gd name="connsiteY65" fmla="*/ 656844 h 2653474"/>
                <a:gd name="connsiteX66" fmla="*/ 3892296 w 7118318"/>
                <a:gd name="connsiteY66" fmla="*/ 672655 h 2653474"/>
                <a:gd name="connsiteX67" fmla="*/ 3845909 w 7118318"/>
                <a:gd name="connsiteY67" fmla="*/ 688086 h 2653474"/>
                <a:gd name="connsiteX68" fmla="*/ 3799618 w 7118318"/>
                <a:gd name="connsiteY68" fmla="*/ 703040 h 2653474"/>
                <a:gd name="connsiteX69" fmla="*/ 3753326 w 7118318"/>
                <a:gd name="connsiteY69" fmla="*/ 717709 h 2653474"/>
                <a:gd name="connsiteX70" fmla="*/ 3707225 w 7118318"/>
                <a:gd name="connsiteY70" fmla="*/ 731996 h 2653474"/>
                <a:gd name="connsiteX71" fmla="*/ 3661124 w 7118318"/>
                <a:gd name="connsiteY71" fmla="*/ 745998 h 2653474"/>
                <a:gd name="connsiteX72" fmla="*/ 3615119 w 7118318"/>
                <a:gd name="connsiteY72" fmla="*/ 759809 h 2653474"/>
                <a:gd name="connsiteX73" fmla="*/ 3569208 w 7118318"/>
                <a:gd name="connsiteY73" fmla="*/ 773335 h 2653474"/>
                <a:gd name="connsiteX74" fmla="*/ 3523393 w 7118318"/>
                <a:gd name="connsiteY74" fmla="*/ 786670 h 2653474"/>
                <a:gd name="connsiteX75" fmla="*/ 3477578 w 7118318"/>
                <a:gd name="connsiteY75" fmla="*/ 799814 h 2653474"/>
                <a:gd name="connsiteX76" fmla="*/ 3431953 w 7118318"/>
                <a:gd name="connsiteY76" fmla="*/ 812863 h 2653474"/>
                <a:gd name="connsiteX77" fmla="*/ 3386328 w 7118318"/>
                <a:gd name="connsiteY77" fmla="*/ 825722 h 2653474"/>
                <a:gd name="connsiteX78" fmla="*/ 3340799 w 7118318"/>
                <a:gd name="connsiteY78" fmla="*/ 838581 h 2653474"/>
                <a:gd name="connsiteX79" fmla="*/ 3295269 w 7118318"/>
                <a:gd name="connsiteY79" fmla="*/ 851344 h 2653474"/>
                <a:gd name="connsiteX80" fmla="*/ 3249835 w 7118318"/>
                <a:gd name="connsiteY80" fmla="*/ 864108 h 2653474"/>
                <a:gd name="connsiteX81" fmla="*/ 3204591 w 7118318"/>
                <a:gd name="connsiteY81" fmla="*/ 876872 h 2653474"/>
                <a:gd name="connsiteX82" fmla="*/ 3159252 w 7118318"/>
                <a:gd name="connsiteY82" fmla="*/ 889730 h 2653474"/>
                <a:gd name="connsiteX83" fmla="*/ 3114104 w 7118318"/>
                <a:gd name="connsiteY83" fmla="*/ 902494 h 2653474"/>
                <a:gd name="connsiteX84" fmla="*/ 3069050 w 7118318"/>
                <a:gd name="connsiteY84" fmla="*/ 915448 h 2653474"/>
                <a:gd name="connsiteX85" fmla="*/ 3023997 w 7118318"/>
                <a:gd name="connsiteY85" fmla="*/ 928402 h 2653474"/>
                <a:gd name="connsiteX86" fmla="*/ 2979039 w 7118318"/>
                <a:gd name="connsiteY86" fmla="*/ 941546 h 2653474"/>
                <a:gd name="connsiteX87" fmla="*/ 2934081 w 7118318"/>
                <a:gd name="connsiteY87" fmla="*/ 954786 h 2653474"/>
                <a:gd name="connsiteX88" fmla="*/ 2889314 w 7118318"/>
                <a:gd name="connsiteY88" fmla="*/ 968216 h 2653474"/>
                <a:gd name="connsiteX89" fmla="*/ 2844546 w 7118318"/>
                <a:gd name="connsiteY89" fmla="*/ 981837 h 2653474"/>
                <a:gd name="connsiteX90" fmla="*/ 2799874 w 7118318"/>
                <a:gd name="connsiteY90" fmla="*/ 995553 h 2653474"/>
                <a:gd name="connsiteX91" fmla="*/ 2755297 w 7118318"/>
                <a:gd name="connsiteY91" fmla="*/ 1009555 h 2653474"/>
                <a:gd name="connsiteX92" fmla="*/ 2710720 w 7118318"/>
                <a:gd name="connsiteY92" fmla="*/ 1023747 h 2653474"/>
                <a:gd name="connsiteX93" fmla="*/ 2666333 w 7118318"/>
                <a:gd name="connsiteY93" fmla="*/ 1038225 h 2653474"/>
                <a:gd name="connsiteX94" fmla="*/ 2621852 w 7118318"/>
                <a:gd name="connsiteY94" fmla="*/ 1052989 h 2653474"/>
                <a:gd name="connsiteX95" fmla="*/ 2577560 w 7118318"/>
                <a:gd name="connsiteY95" fmla="*/ 1068038 h 2653474"/>
                <a:gd name="connsiteX96" fmla="*/ 2533364 w 7118318"/>
                <a:gd name="connsiteY96" fmla="*/ 1083278 h 2653474"/>
                <a:gd name="connsiteX97" fmla="*/ 2489168 w 7118318"/>
                <a:gd name="connsiteY97" fmla="*/ 1098899 h 2653474"/>
                <a:gd name="connsiteX98" fmla="*/ 2445067 w 7118318"/>
                <a:gd name="connsiteY98" fmla="*/ 1114806 h 2653474"/>
                <a:gd name="connsiteX99" fmla="*/ 2401062 w 7118318"/>
                <a:gd name="connsiteY99" fmla="*/ 1131094 h 2653474"/>
                <a:gd name="connsiteX100" fmla="*/ 2357057 w 7118318"/>
                <a:gd name="connsiteY100" fmla="*/ 1147667 h 2653474"/>
                <a:gd name="connsiteX101" fmla="*/ 2313146 w 7118318"/>
                <a:gd name="connsiteY101" fmla="*/ 1164527 h 2653474"/>
                <a:gd name="connsiteX102" fmla="*/ 2269331 w 7118318"/>
                <a:gd name="connsiteY102" fmla="*/ 1181862 h 2653474"/>
                <a:gd name="connsiteX103" fmla="*/ 2225516 w 7118318"/>
                <a:gd name="connsiteY103" fmla="*/ 1199579 h 2653474"/>
                <a:gd name="connsiteX104" fmla="*/ 2181892 w 7118318"/>
                <a:gd name="connsiteY104" fmla="*/ 1217581 h 2653474"/>
                <a:gd name="connsiteX105" fmla="*/ 2138267 w 7118318"/>
                <a:gd name="connsiteY105" fmla="*/ 1236059 h 2653474"/>
                <a:gd name="connsiteX106" fmla="*/ 2094738 w 7118318"/>
                <a:gd name="connsiteY106" fmla="*/ 1254823 h 2653474"/>
                <a:gd name="connsiteX107" fmla="*/ 2051209 w 7118318"/>
                <a:gd name="connsiteY107" fmla="*/ 1274064 h 2653474"/>
                <a:gd name="connsiteX108" fmla="*/ 2007775 w 7118318"/>
                <a:gd name="connsiteY108" fmla="*/ 1293685 h 2653474"/>
                <a:gd name="connsiteX109" fmla="*/ 1964436 w 7118318"/>
                <a:gd name="connsiteY109" fmla="*/ 1313688 h 2653474"/>
                <a:gd name="connsiteX110" fmla="*/ 1921193 w 7118318"/>
                <a:gd name="connsiteY110" fmla="*/ 1334167 h 2653474"/>
                <a:gd name="connsiteX111" fmla="*/ 1877949 w 7118318"/>
                <a:gd name="connsiteY111" fmla="*/ 1355027 h 2653474"/>
                <a:gd name="connsiteX112" fmla="*/ 1834801 w 7118318"/>
                <a:gd name="connsiteY112" fmla="*/ 1376363 h 2653474"/>
                <a:gd name="connsiteX113" fmla="*/ 1791748 w 7118318"/>
                <a:gd name="connsiteY113" fmla="*/ 1398080 h 2653474"/>
                <a:gd name="connsiteX114" fmla="*/ 1748695 w 7118318"/>
                <a:gd name="connsiteY114" fmla="*/ 1420177 h 2653474"/>
                <a:gd name="connsiteX115" fmla="*/ 1705737 w 7118318"/>
                <a:gd name="connsiteY115" fmla="*/ 1442752 h 2653474"/>
                <a:gd name="connsiteX116" fmla="*/ 1662875 w 7118318"/>
                <a:gd name="connsiteY116" fmla="*/ 1465707 h 2653474"/>
                <a:gd name="connsiteX117" fmla="*/ 1620012 w 7118318"/>
                <a:gd name="connsiteY117" fmla="*/ 1489139 h 2653474"/>
                <a:gd name="connsiteX118" fmla="*/ 1577340 w 7118318"/>
                <a:gd name="connsiteY118" fmla="*/ 1512951 h 2653474"/>
                <a:gd name="connsiteX119" fmla="*/ 1534668 w 7118318"/>
                <a:gd name="connsiteY119" fmla="*/ 1537240 h 2653474"/>
                <a:gd name="connsiteX120" fmla="*/ 1491996 w 7118318"/>
                <a:gd name="connsiteY120" fmla="*/ 1561910 h 2653474"/>
                <a:gd name="connsiteX121" fmla="*/ 1449419 w 7118318"/>
                <a:gd name="connsiteY121" fmla="*/ 1586960 h 2653474"/>
                <a:gd name="connsiteX122" fmla="*/ 1406938 w 7118318"/>
                <a:gd name="connsiteY122" fmla="*/ 1612487 h 2653474"/>
                <a:gd name="connsiteX123" fmla="*/ 1364552 w 7118318"/>
                <a:gd name="connsiteY123" fmla="*/ 1638395 h 2653474"/>
                <a:gd name="connsiteX124" fmla="*/ 1322165 w 7118318"/>
                <a:gd name="connsiteY124" fmla="*/ 1664684 h 2653474"/>
                <a:gd name="connsiteX125" fmla="*/ 1279874 w 7118318"/>
                <a:gd name="connsiteY125" fmla="*/ 1691449 h 2653474"/>
                <a:gd name="connsiteX126" fmla="*/ 1237679 w 7118318"/>
                <a:gd name="connsiteY126" fmla="*/ 1718500 h 2653474"/>
                <a:gd name="connsiteX127" fmla="*/ 1195483 w 7118318"/>
                <a:gd name="connsiteY127" fmla="*/ 1746028 h 2653474"/>
                <a:gd name="connsiteX128" fmla="*/ 1153382 w 7118318"/>
                <a:gd name="connsiteY128" fmla="*/ 1773841 h 2653474"/>
                <a:gd name="connsiteX129" fmla="*/ 1111377 w 7118318"/>
                <a:gd name="connsiteY129" fmla="*/ 1802035 h 2653474"/>
                <a:gd name="connsiteX130" fmla="*/ 1069372 w 7118318"/>
                <a:gd name="connsiteY130" fmla="*/ 1830610 h 2653474"/>
                <a:gd name="connsiteX131" fmla="*/ 1027462 w 7118318"/>
                <a:gd name="connsiteY131" fmla="*/ 1859566 h 2653474"/>
                <a:gd name="connsiteX132" fmla="*/ 985647 w 7118318"/>
                <a:gd name="connsiteY132" fmla="*/ 1888807 h 2653474"/>
                <a:gd name="connsiteX133" fmla="*/ 943832 w 7118318"/>
                <a:gd name="connsiteY133" fmla="*/ 1918430 h 2653474"/>
                <a:gd name="connsiteX134" fmla="*/ 902113 w 7118318"/>
                <a:gd name="connsiteY134" fmla="*/ 1948244 h 2653474"/>
                <a:gd name="connsiteX135" fmla="*/ 860489 w 7118318"/>
                <a:gd name="connsiteY135" fmla="*/ 1978438 h 2653474"/>
                <a:gd name="connsiteX136" fmla="*/ 818864 w 7118318"/>
                <a:gd name="connsiteY136" fmla="*/ 2008918 h 2653474"/>
                <a:gd name="connsiteX137" fmla="*/ 777335 w 7118318"/>
                <a:gd name="connsiteY137" fmla="*/ 2039683 h 2653474"/>
                <a:gd name="connsiteX138" fmla="*/ 735902 w 7118318"/>
                <a:gd name="connsiteY138" fmla="*/ 2070735 h 2653474"/>
                <a:gd name="connsiteX139" fmla="*/ 694468 w 7118318"/>
                <a:gd name="connsiteY139" fmla="*/ 2101977 h 2653474"/>
                <a:gd name="connsiteX140" fmla="*/ 653129 w 7118318"/>
                <a:gd name="connsiteY140" fmla="*/ 2133505 h 2653474"/>
                <a:gd name="connsiteX141" fmla="*/ 611886 w 7118318"/>
                <a:gd name="connsiteY141" fmla="*/ 2165223 h 2653474"/>
                <a:gd name="connsiteX142" fmla="*/ 570643 w 7118318"/>
                <a:gd name="connsiteY142" fmla="*/ 2197037 h 2653474"/>
                <a:gd name="connsiteX143" fmla="*/ 529495 w 7118318"/>
                <a:gd name="connsiteY143" fmla="*/ 2229136 h 2653474"/>
                <a:gd name="connsiteX144" fmla="*/ 488347 w 7118318"/>
                <a:gd name="connsiteY144" fmla="*/ 2261425 h 2653474"/>
                <a:gd name="connsiteX145" fmla="*/ 447389 w 7118318"/>
                <a:gd name="connsiteY145" fmla="*/ 2293811 h 2653474"/>
                <a:gd name="connsiteX146" fmla="*/ 406337 w 7118318"/>
                <a:gd name="connsiteY146" fmla="*/ 2326291 h 2653474"/>
                <a:gd name="connsiteX147" fmla="*/ 365474 w 7118318"/>
                <a:gd name="connsiteY147" fmla="*/ 2358962 h 2653474"/>
                <a:gd name="connsiteX148" fmla="*/ 324612 w 7118318"/>
                <a:gd name="connsiteY148" fmla="*/ 2391632 h 2653474"/>
                <a:gd name="connsiteX149" fmla="*/ 283845 w 7118318"/>
                <a:gd name="connsiteY149" fmla="*/ 2424398 h 2653474"/>
                <a:gd name="connsiteX150" fmla="*/ 243078 w 7118318"/>
                <a:gd name="connsiteY150" fmla="*/ 2457164 h 2653474"/>
                <a:gd name="connsiteX151" fmla="*/ 202406 w 7118318"/>
                <a:gd name="connsiteY151" fmla="*/ 2490025 h 2653474"/>
                <a:gd name="connsiteX152" fmla="*/ 161830 w 7118318"/>
                <a:gd name="connsiteY152" fmla="*/ 2522791 h 2653474"/>
                <a:gd name="connsiteX153" fmla="*/ 121253 w 7118318"/>
                <a:gd name="connsiteY153" fmla="*/ 2555653 h 2653474"/>
                <a:gd name="connsiteX154" fmla="*/ 80772 w 7118318"/>
                <a:gd name="connsiteY154" fmla="*/ 2588419 h 2653474"/>
                <a:gd name="connsiteX155" fmla="*/ 40386 w 7118318"/>
                <a:gd name="connsiteY155" fmla="*/ 2620994 h 2653474"/>
                <a:gd name="connsiteX156" fmla="*/ 0 w 7118318"/>
                <a:gd name="connsiteY156" fmla="*/ 2653474 h 2653474"/>
                <a:gd name="connsiteX157" fmla="*/ 0 w 7118318"/>
                <a:gd name="connsiteY157" fmla="*/ 2653474 h 265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7118318" h="2653474">
                  <a:moveTo>
                    <a:pt x="7118319" y="20860"/>
                  </a:moveTo>
                  <a:lnTo>
                    <a:pt x="7079647" y="18383"/>
                  </a:lnTo>
                  <a:lnTo>
                    <a:pt x="7027831" y="15145"/>
                  </a:lnTo>
                  <a:lnTo>
                    <a:pt x="6976111" y="12287"/>
                  </a:lnTo>
                  <a:lnTo>
                    <a:pt x="6924485" y="9620"/>
                  </a:lnTo>
                  <a:lnTo>
                    <a:pt x="6872955" y="7334"/>
                  </a:lnTo>
                  <a:lnTo>
                    <a:pt x="6821519" y="5239"/>
                  </a:lnTo>
                  <a:lnTo>
                    <a:pt x="6770179" y="3524"/>
                  </a:lnTo>
                  <a:lnTo>
                    <a:pt x="6718936" y="2095"/>
                  </a:lnTo>
                  <a:lnTo>
                    <a:pt x="6667786" y="1048"/>
                  </a:lnTo>
                  <a:lnTo>
                    <a:pt x="6616637" y="381"/>
                  </a:lnTo>
                  <a:lnTo>
                    <a:pt x="6565678" y="0"/>
                  </a:lnTo>
                  <a:lnTo>
                    <a:pt x="6514814" y="95"/>
                  </a:lnTo>
                  <a:lnTo>
                    <a:pt x="6464046" y="571"/>
                  </a:lnTo>
                  <a:lnTo>
                    <a:pt x="6413278" y="1429"/>
                  </a:lnTo>
                  <a:lnTo>
                    <a:pt x="6362700" y="2667"/>
                  </a:lnTo>
                  <a:lnTo>
                    <a:pt x="6312123" y="4381"/>
                  </a:lnTo>
                  <a:lnTo>
                    <a:pt x="6261736" y="6572"/>
                  </a:lnTo>
                  <a:lnTo>
                    <a:pt x="6211348" y="9144"/>
                  </a:lnTo>
                  <a:lnTo>
                    <a:pt x="6161056" y="12287"/>
                  </a:lnTo>
                  <a:lnTo>
                    <a:pt x="6110859" y="15811"/>
                  </a:lnTo>
                  <a:lnTo>
                    <a:pt x="6060758" y="19812"/>
                  </a:lnTo>
                  <a:lnTo>
                    <a:pt x="6010751" y="24289"/>
                  </a:lnTo>
                  <a:lnTo>
                    <a:pt x="5960841" y="29337"/>
                  </a:lnTo>
                  <a:lnTo>
                    <a:pt x="5911025" y="34766"/>
                  </a:lnTo>
                  <a:lnTo>
                    <a:pt x="5861209" y="40862"/>
                  </a:lnTo>
                  <a:lnTo>
                    <a:pt x="5811584" y="47339"/>
                  </a:lnTo>
                  <a:lnTo>
                    <a:pt x="5762054" y="54388"/>
                  </a:lnTo>
                  <a:lnTo>
                    <a:pt x="5712524" y="61913"/>
                  </a:lnTo>
                  <a:lnTo>
                    <a:pt x="5663089" y="70009"/>
                  </a:lnTo>
                  <a:lnTo>
                    <a:pt x="5613750" y="78581"/>
                  </a:lnTo>
                  <a:lnTo>
                    <a:pt x="5564505" y="87725"/>
                  </a:lnTo>
                  <a:lnTo>
                    <a:pt x="5515356" y="97441"/>
                  </a:lnTo>
                  <a:lnTo>
                    <a:pt x="5466303" y="107632"/>
                  </a:lnTo>
                  <a:lnTo>
                    <a:pt x="5417344" y="118396"/>
                  </a:lnTo>
                  <a:lnTo>
                    <a:pt x="5368385" y="129730"/>
                  </a:lnTo>
                  <a:lnTo>
                    <a:pt x="5319617" y="141541"/>
                  </a:lnTo>
                  <a:lnTo>
                    <a:pt x="5270850" y="153924"/>
                  </a:lnTo>
                  <a:lnTo>
                    <a:pt x="5222177" y="166878"/>
                  </a:lnTo>
                  <a:lnTo>
                    <a:pt x="5173599" y="180308"/>
                  </a:lnTo>
                  <a:lnTo>
                    <a:pt x="5125117" y="194310"/>
                  </a:lnTo>
                  <a:lnTo>
                    <a:pt x="5076730" y="208883"/>
                  </a:lnTo>
                  <a:lnTo>
                    <a:pt x="5028343" y="223933"/>
                  </a:lnTo>
                  <a:lnTo>
                    <a:pt x="4980146" y="239554"/>
                  </a:lnTo>
                  <a:lnTo>
                    <a:pt x="4931950" y="255651"/>
                  </a:lnTo>
                  <a:lnTo>
                    <a:pt x="4883849" y="272320"/>
                  </a:lnTo>
                  <a:lnTo>
                    <a:pt x="4835843" y="289465"/>
                  </a:lnTo>
                  <a:lnTo>
                    <a:pt x="4787932" y="307181"/>
                  </a:lnTo>
                  <a:lnTo>
                    <a:pt x="4740116" y="325374"/>
                  </a:lnTo>
                  <a:lnTo>
                    <a:pt x="4692301" y="344138"/>
                  </a:lnTo>
                  <a:lnTo>
                    <a:pt x="4644676" y="363379"/>
                  </a:lnTo>
                  <a:lnTo>
                    <a:pt x="4597051" y="383096"/>
                  </a:lnTo>
                  <a:lnTo>
                    <a:pt x="4549521" y="403288"/>
                  </a:lnTo>
                  <a:lnTo>
                    <a:pt x="4502087" y="424053"/>
                  </a:lnTo>
                  <a:lnTo>
                    <a:pt x="4454748" y="445198"/>
                  </a:lnTo>
                  <a:lnTo>
                    <a:pt x="4407408" y="466820"/>
                  </a:lnTo>
                  <a:lnTo>
                    <a:pt x="4360164" y="488823"/>
                  </a:lnTo>
                  <a:lnTo>
                    <a:pt x="4313016" y="510254"/>
                  </a:lnTo>
                  <a:lnTo>
                    <a:pt x="4265962" y="530923"/>
                  </a:lnTo>
                  <a:lnTo>
                    <a:pt x="4219004" y="550831"/>
                  </a:lnTo>
                  <a:lnTo>
                    <a:pt x="4172141" y="570071"/>
                  </a:lnTo>
                  <a:lnTo>
                    <a:pt x="4125278" y="588550"/>
                  </a:lnTo>
                  <a:lnTo>
                    <a:pt x="4078510" y="606457"/>
                  </a:lnTo>
                  <a:lnTo>
                    <a:pt x="4031838" y="623792"/>
                  </a:lnTo>
                  <a:lnTo>
                    <a:pt x="3985260" y="640651"/>
                  </a:lnTo>
                  <a:lnTo>
                    <a:pt x="3938683" y="656844"/>
                  </a:lnTo>
                  <a:lnTo>
                    <a:pt x="3892296" y="672655"/>
                  </a:lnTo>
                  <a:lnTo>
                    <a:pt x="3845909" y="688086"/>
                  </a:lnTo>
                  <a:lnTo>
                    <a:pt x="3799618" y="703040"/>
                  </a:lnTo>
                  <a:lnTo>
                    <a:pt x="3753326" y="717709"/>
                  </a:lnTo>
                  <a:lnTo>
                    <a:pt x="3707225" y="731996"/>
                  </a:lnTo>
                  <a:lnTo>
                    <a:pt x="3661124" y="745998"/>
                  </a:lnTo>
                  <a:lnTo>
                    <a:pt x="3615119" y="759809"/>
                  </a:lnTo>
                  <a:lnTo>
                    <a:pt x="3569208" y="773335"/>
                  </a:lnTo>
                  <a:lnTo>
                    <a:pt x="3523393" y="786670"/>
                  </a:lnTo>
                  <a:lnTo>
                    <a:pt x="3477578" y="799814"/>
                  </a:lnTo>
                  <a:lnTo>
                    <a:pt x="3431953" y="812863"/>
                  </a:lnTo>
                  <a:lnTo>
                    <a:pt x="3386328" y="825722"/>
                  </a:lnTo>
                  <a:lnTo>
                    <a:pt x="3340799" y="838581"/>
                  </a:lnTo>
                  <a:lnTo>
                    <a:pt x="3295269" y="851344"/>
                  </a:lnTo>
                  <a:lnTo>
                    <a:pt x="3249835" y="864108"/>
                  </a:lnTo>
                  <a:lnTo>
                    <a:pt x="3204591" y="876872"/>
                  </a:lnTo>
                  <a:lnTo>
                    <a:pt x="3159252" y="889730"/>
                  </a:lnTo>
                  <a:lnTo>
                    <a:pt x="3114104" y="902494"/>
                  </a:lnTo>
                  <a:lnTo>
                    <a:pt x="3069050" y="915448"/>
                  </a:lnTo>
                  <a:lnTo>
                    <a:pt x="3023997" y="928402"/>
                  </a:lnTo>
                  <a:lnTo>
                    <a:pt x="2979039" y="941546"/>
                  </a:lnTo>
                  <a:lnTo>
                    <a:pt x="2934081" y="954786"/>
                  </a:lnTo>
                  <a:lnTo>
                    <a:pt x="2889314" y="968216"/>
                  </a:lnTo>
                  <a:lnTo>
                    <a:pt x="2844546" y="981837"/>
                  </a:lnTo>
                  <a:lnTo>
                    <a:pt x="2799874" y="995553"/>
                  </a:lnTo>
                  <a:lnTo>
                    <a:pt x="2755297" y="1009555"/>
                  </a:lnTo>
                  <a:lnTo>
                    <a:pt x="2710720" y="1023747"/>
                  </a:lnTo>
                  <a:lnTo>
                    <a:pt x="2666333" y="1038225"/>
                  </a:lnTo>
                  <a:lnTo>
                    <a:pt x="2621852" y="1052989"/>
                  </a:lnTo>
                  <a:lnTo>
                    <a:pt x="2577560" y="1068038"/>
                  </a:lnTo>
                  <a:lnTo>
                    <a:pt x="2533364" y="1083278"/>
                  </a:lnTo>
                  <a:lnTo>
                    <a:pt x="2489168" y="1098899"/>
                  </a:lnTo>
                  <a:lnTo>
                    <a:pt x="2445067" y="1114806"/>
                  </a:lnTo>
                  <a:lnTo>
                    <a:pt x="2401062" y="1131094"/>
                  </a:lnTo>
                  <a:lnTo>
                    <a:pt x="2357057" y="1147667"/>
                  </a:lnTo>
                  <a:lnTo>
                    <a:pt x="2313146" y="1164527"/>
                  </a:lnTo>
                  <a:lnTo>
                    <a:pt x="2269331" y="1181862"/>
                  </a:lnTo>
                  <a:lnTo>
                    <a:pt x="2225516" y="1199579"/>
                  </a:lnTo>
                  <a:lnTo>
                    <a:pt x="2181892" y="1217581"/>
                  </a:lnTo>
                  <a:lnTo>
                    <a:pt x="2138267" y="1236059"/>
                  </a:lnTo>
                  <a:lnTo>
                    <a:pt x="2094738" y="1254823"/>
                  </a:lnTo>
                  <a:lnTo>
                    <a:pt x="2051209" y="1274064"/>
                  </a:lnTo>
                  <a:lnTo>
                    <a:pt x="2007775" y="1293685"/>
                  </a:lnTo>
                  <a:lnTo>
                    <a:pt x="1964436" y="1313688"/>
                  </a:lnTo>
                  <a:lnTo>
                    <a:pt x="1921193" y="1334167"/>
                  </a:lnTo>
                  <a:lnTo>
                    <a:pt x="1877949" y="1355027"/>
                  </a:lnTo>
                  <a:lnTo>
                    <a:pt x="1834801" y="1376363"/>
                  </a:lnTo>
                  <a:lnTo>
                    <a:pt x="1791748" y="1398080"/>
                  </a:lnTo>
                  <a:lnTo>
                    <a:pt x="1748695" y="1420177"/>
                  </a:lnTo>
                  <a:lnTo>
                    <a:pt x="1705737" y="1442752"/>
                  </a:lnTo>
                  <a:lnTo>
                    <a:pt x="1662875" y="1465707"/>
                  </a:lnTo>
                  <a:lnTo>
                    <a:pt x="1620012" y="1489139"/>
                  </a:lnTo>
                  <a:lnTo>
                    <a:pt x="1577340" y="1512951"/>
                  </a:lnTo>
                  <a:lnTo>
                    <a:pt x="1534668" y="1537240"/>
                  </a:lnTo>
                  <a:lnTo>
                    <a:pt x="1491996" y="1561910"/>
                  </a:lnTo>
                  <a:lnTo>
                    <a:pt x="1449419" y="1586960"/>
                  </a:lnTo>
                  <a:lnTo>
                    <a:pt x="1406938" y="1612487"/>
                  </a:lnTo>
                  <a:lnTo>
                    <a:pt x="1364552" y="1638395"/>
                  </a:lnTo>
                  <a:lnTo>
                    <a:pt x="1322165" y="1664684"/>
                  </a:lnTo>
                  <a:lnTo>
                    <a:pt x="1279874" y="1691449"/>
                  </a:lnTo>
                  <a:lnTo>
                    <a:pt x="1237679" y="1718500"/>
                  </a:lnTo>
                  <a:lnTo>
                    <a:pt x="1195483" y="1746028"/>
                  </a:lnTo>
                  <a:lnTo>
                    <a:pt x="1153382" y="1773841"/>
                  </a:lnTo>
                  <a:lnTo>
                    <a:pt x="1111377" y="1802035"/>
                  </a:lnTo>
                  <a:lnTo>
                    <a:pt x="1069372" y="1830610"/>
                  </a:lnTo>
                  <a:lnTo>
                    <a:pt x="1027462" y="1859566"/>
                  </a:lnTo>
                  <a:lnTo>
                    <a:pt x="985647" y="1888807"/>
                  </a:lnTo>
                  <a:lnTo>
                    <a:pt x="943832" y="1918430"/>
                  </a:lnTo>
                  <a:lnTo>
                    <a:pt x="902113" y="1948244"/>
                  </a:lnTo>
                  <a:lnTo>
                    <a:pt x="860489" y="1978438"/>
                  </a:lnTo>
                  <a:lnTo>
                    <a:pt x="818864" y="2008918"/>
                  </a:lnTo>
                  <a:lnTo>
                    <a:pt x="777335" y="2039683"/>
                  </a:lnTo>
                  <a:lnTo>
                    <a:pt x="735902" y="2070735"/>
                  </a:lnTo>
                  <a:lnTo>
                    <a:pt x="694468" y="2101977"/>
                  </a:lnTo>
                  <a:lnTo>
                    <a:pt x="653129" y="2133505"/>
                  </a:lnTo>
                  <a:lnTo>
                    <a:pt x="611886" y="2165223"/>
                  </a:lnTo>
                  <a:lnTo>
                    <a:pt x="570643" y="2197037"/>
                  </a:lnTo>
                  <a:lnTo>
                    <a:pt x="529495" y="2229136"/>
                  </a:lnTo>
                  <a:lnTo>
                    <a:pt x="488347" y="2261425"/>
                  </a:lnTo>
                  <a:lnTo>
                    <a:pt x="447389" y="2293811"/>
                  </a:lnTo>
                  <a:lnTo>
                    <a:pt x="406337" y="2326291"/>
                  </a:lnTo>
                  <a:lnTo>
                    <a:pt x="365474" y="2358962"/>
                  </a:lnTo>
                  <a:lnTo>
                    <a:pt x="324612" y="2391632"/>
                  </a:lnTo>
                  <a:lnTo>
                    <a:pt x="283845" y="2424398"/>
                  </a:lnTo>
                  <a:lnTo>
                    <a:pt x="243078" y="2457164"/>
                  </a:lnTo>
                  <a:lnTo>
                    <a:pt x="202406" y="2490025"/>
                  </a:lnTo>
                  <a:lnTo>
                    <a:pt x="161830" y="2522791"/>
                  </a:lnTo>
                  <a:lnTo>
                    <a:pt x="121253" y="2555653"/>
                  </a:lnTo>
                  <a:lnTo>
                    <a:pt x="80772" y="2588419"/>
                  </a:lnTo>
                  <a:lnTo>
                    <a:pt x="40386" y="2620994"/>
                  </a:lnTo>
                  <a:lnTo>
                    <a:pt x="0" y="2653474"/>
                  </a:lnTo>
                  <a:lnTo>
                    <a:pt x="0" y="265347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8" name="任意多边形: 形状 117"/>
            <p:cNvSpPr/>
            <p:nvPr/>
          </p:nvSpPr>
          <p:spPr>
            <a:xfrm>
              <a:off x="664019" y="777833"/>
              <a:ext cx="7118318" cy="2733008"/>
            </a:xfrm>
            <a:custGeom>
              <a:avLst/>
              <a:gdLst>
                <a:gd name="connsiteX0" fmla="*/ 7118319 w 7118318"/>
                <a:gd name="connsiteY0" fmla="*/ 33528 h 2733008"/>
                <a:gd name="connsiteX1" fmla="*/ 7115651 w 7118318"/>
                <a:gd name="connsiteY1" fmla="*/ 33338 h 2733008"/>
                <a:gd name="connsiteX2" fmla="*/ 7063073 w 7118318"/>
                <a:gd name="connsiteY2" fmla="*/ 28575 h 2733008"/>
                <a:gd name="connsiteX3" fmla="*/ 7010591 w 7118318"/>
                <a:gd name="connsiteY3" fmla="*/ 24194 h 2733008"/>
                <a:gd name="connsiteX4" fmla="*/ 6958203 w 7118318"/>
                <a:gd name="connsiteY4" fmla="*/ 20098 h 2733008"/>
                <a:gd name="connsiteX5" fmla="*/ 6906006 w 7118318"/>
                <a:gd name="connsiteY5" fmla="*/ 16383 h 2733008"/>
                <a:gd name="connsiteX6" fmla="*/ 6853714 w 7118318"/>
                <a:gd name="connsiteY6" fmla="*/ 12954 h 2733008"/>
                <a:gd name="connsiteX7" fmla="*/ 6801707 w 7118318"/>
                <a:gd name="connsiteY7" fmla="*/ 9906 h 2733008"/>
                <a:gd name="connsiteX8" fmla="*/ 6749701 w 7118318"/>
                <a:gd name="connsiteY8" fmla="*/ 7239 h 2733008"/>
                <a:gd name="connsiteX9" fmla="*/ 6697790 w 7118318"/>
                <a:gd name="connsiteY9" fmla="*/ 4953 h 2733008"/>
                <a:gd name="connsiteX10" fmla="*/ 6645974 w 7118318"/>
                <a:gd name="connsiteY10" fmla="*/ 3143 h 2733008"/>
                <a:gd name="connsiteX11" fmla="*/ 6594253 w 7118318"/>
                <a:gd name="connsiteY11" fmla="*/ 1715 h 2733008"/>
                <a:gd name="connsiteX12" fmla="*/ 6542723 w 7118318"/>
                <a:gd name="connsiteY12" fmla="*/ 667 h 2733008"/>
                <a:gd name="connsiteX13" fmla="*/ 6491192 w 7118318"/>
                <a:gd name="connsiteY13" fmla="*/ 95 h 2733008"/>
                <a:gd name="connsiteX14" fmla="*/ 6439757 w 7118318"/>
                <a:gd name="connsiteY14" fmla="*/ 0 h 2733008"/>
                <a:gd name="connsiteX15" fmla="*/ 6388418 w 7118318"/>
                <a:gd name="connsiteY15" fmla="*/ 381 h 2733008"/>
                <a:gd name="connsiteX16" fmla="*/ 6337173 w 7118318"/>
                <a:gd name="connsiteY16" fmla="*/ 1238 h 2733008"/>
                <a:gd name="connsiteX17" fmla="*/ 6285929 w 7118318"/>
                <a:gd name="connsiteY17" fmla="*/ 2572 h 2733008"/>
                <a:gd name="connsiteX18" fmla="*/ 6234970 w 7118318"/>
                <a:gd name="connsiteY18" fmla="*/ 4381 h 2733008"/>
                <a:gd name="connsiteX19" fmla="*/ 6183916 w 7118318"/>
                <a:gd name="connsiteY19" fmla="*/ 6763 h 2733008"/>
                <a:gd name="connsiteX20" fmla="*/ 6133053 w 7118318"/>
                <a:gd name="connsiteY20" fmla="*/ 9620 h 2733008"/>
                <a:gd name="connsiteX21" fmla="*/ 6082284 w 7118318"/>
                <a:gd name="connsiteY21" fmla="*/ 13049 h 2733008"/>
                <a:gd name="connsiteX22" fmla="*/ 6031516 w 7118318"/>
                <a:gd name="connsiteY22" fmla="*/ 16954 h 2733008"/>
                <a:gd name="connsiteX23" fmla="*/ 5980938 w 7118318"/>
                <a:gd name="connsiteY23" fmla="*/ 21431 h 2733008"/>
                <a:gd name="connsiteX24" fmla="*/ 5930360 w 7118318"/>
                <a:gd name="connsiteY24" fmla="*/ 26384 h 2733008"/>
                <a:gd name="connsiteX25" fmla="*/ 5879973 w 7118318"/>
                <a:gd name="connsiteY25" fmla="*/ 32004 h 2733008"/>
                <a:gd name="connsiteX26" fmla="*/ 5829586 w 7118318"/>
                <a:gd name="connsiteY26" fmla="*/ 38100 h 2733008"/>
                <a:gd name="connsiteX27" fmla="*/ 5779294 w 7118318"/>
                <a:gd name="connsiteY27" fmla="*/ 44767 h 2733008"/>
                <a:gd name="connsiteX28" fmla="*/ 5729097 w 7118318"/>
                <a:gd name="connsiteY28" fmla="*/ 52006 h 2733008"/>
                <a:gd name="connsiteX29" fmla="*/ 5678996 w 7118318"/>
                <a:gd name="connsiteY29" fmla="*/ 59817 h 2733008"/>
                <a:gd name="connsiteX30" fmla="*/ 5629085 w 7118318"/>
                <a:gd name="connsiteY30" fmla="*/ 68104 h 2733008"/>
                <a:gd name="connsiteX31" fmla="*/ 5579174 w 7118318"/>
                <a:gd name="connsiteY31" fmla="*/ 77057 h 2733008"/>
                <a:gd name="connsiteX32" fmla="*/ 5529263 w 7118318"/>
                <a:gd name="connsiteY32" fmla="*/ 86582 h 2733008"/>
                <a:gd name="connsiteX33" fmla="*/ 5479542 w 7118318"/>
                <a:gd name="connsiteY33" fmla="*/ 96679 h 2733008"/>
                <a:gd name="connsiteX34" fmla="*/ 5429917 w 7118318"/>
                <a:gd name="connsiteY34" fmla="*/ 107347 h 2733008"/>
                <a:gd name="connsiteX35" fmla="*/ 5380292 w 7118318"/>
                <a:gd name="connsiteY35" fmla="*/ 118491 h 2733008"/>
                <a:gd name="connsiteX36" fmla="*/ 5330857 w 7118318"/>
                <a:gd name="connsiteY36" fmla="*/ 130302 h 2733008"/>
                <a:gd name="connsiteX37" fmla="*/ 5281422 w 7118318"/>
                <a:gd name="connsiteY37" fmla="*/ 142685 h 2733008"/>
                <a:gd name="connsiteX38" fmla="*/ 5232083 w 7118318"/>
                <a:gd name="connsiteY38" fmla="*/ 155638 h 2733008"/>
                <a:gd name="connsiteX39" fmla="*/ 5182839 w 7118318"/>
                <a:gd name="connsiteY39" fmla="*/ 169164 h 2733008"/>
                <a:gd name="connsiteX40" fmla="*/ 5133785 w 7118318"/>
                <a:gd name="connsiteY40" fmla="*/ 183166 h 2733008"/>
                <a:gd name="connsiteX41" fmla="*/ 5084636 w 7118318"/>
                <a:gd name="connsiteY41" fmla="*/ 197834 h 2733008"/>
                <a:gd name="connsiteX42" fmla="*/ 5035677 w 7118318"/>
                <a:gd name="connsiteY42" fmla="*/ 212979 h 2733008"/>
                <a:gd name="connsiteX43" fmla="*/ 4986814 w 7118318"/>
                <a:gd name="connsiteY43" fmla="*/ 228695 h 2733008"/>
                <a:gd name="connsiteX44" fmla="*/ 4937951 w 7118318"/>
                <a:gd name="connsiteY44" fmla="*/ 244983 h 2733008"/>
                <a:gd name="connsiteX45" fmla="*/ 4889278 w 7118318"/>
                <a:gd name="connsiteY45" fmla="*/ 261842 h 2733008"/>
                <a:gd name="connsiteX46" fmla="*/ 4840605 w 7118318"/>
                <a:gd name="connsiteY46" fmla="*/ 279178 h 2733008"/>
                <a:gd name="connsiteX47" fmla="*/ 4792028 w 7118318"/>
                <a:gd name="connsiteY47" fmla="*/ 297085 h 2733008"/>
                <a:gd name="connsiteX48" fmla="*/ 4743546 w 7118318"/>
                <a:gd name="connsiteY48" fmla="*/ 315468 h 2733008"/>
                <a:gd name="connsiteX49" fmla="*/ 4695158 w 7118318"/>
                <a:gd name="connsiteY49" fmla="*/ 334423 h 2733008"/>
                <a:gd name="connsiteX50" fmla="*/ 4646867 w 7118318"/>
                <a:gd name="connsiteY50" fmla="*/ 353759 h 2733008"/>
                <a:gd name="connsiteX51" fmla="*/ 4598575 w 7118318"/>
                <a:gd name="connsiteY51" fmla="*/ 373761 h 2733008"/>
                <a:gd name="connsiteX52" fmla="*/ 4550474 w 7118318"/>
                <a:gd name="connsiteY52" fmla="*/ 394145 h 2733008"/>
                <a:gd name="connsiteX53" fmla="*/ 4502373 w 7118318"/>
                <a:gd name="connsiteY53" fmla="*/ 415004 h 2733008"/>
                <a:gd name="connsiteX54" fmla="*/ 4454366 w 7118318"/>
                <a:gd name="connsiteY54" fmla="*/ 436340 h 2733008"/>
                <a:gd name="connsiteX55" fmla="*/ 4406456 w 7118318"/>
                <a:gd name="connsiteY55" fmla="*/ 458153 h 2733008"/>
                <a:gd name="connsiteX56" fmla="*/ 4358640 w 7118318"/>
                <a:gd name="connsiteY56" fmla="*/ 480346 h 2733008"/>
                <a:gd name="connsiteX57" fmla="*/ 4310825 w 7118318"/>
                <a:gd name="connsiteY57" fmla="*/ 502063 h 2733008"/>
                <a:gd name="connsiteX58" fmla="*/ 4263200 w 7118318"/>
                <a:gd name="connsiteY58" fmla="*/ 523018 h 2733008"/>
                <a:gd name="connsiteX59" fmla="*/ 4215575 w 7118318"/>
                <a:gd name="connsiteY59" fmla="*/ 543401 h 2733008"/>
                <a:gd name="connsiteX60" fmla="*/ 4168045 w 7118318"/>
                <a:gd name="connsiteY60" fmla="*/ 563118 h 2733008"/>
                <a:gd name="connsiteX61" fmla="*/ 4120610 w 7118318"/>
                <a:gd name="connsiteY61" fmla="*/ 582359 h 2733008"/>
                <a:gd name="connsiteX62" fmla="*/ 4073271 w 7118318"/>
                <a:gd name="connsiteY62" fmla="*/ 601028 h 2733008"/>
                <a:gd name="connsiteX63" fmla="*/ 4026027 w 7118318"/>
                <a:gd name="connsiteY63" fmla="*/ 619220 h 2733008"/>
                <a:gd name="connsiteX64" fmla="*/ 3978783 w 7118318"/>
                <a:gd name="connsiteY64" fmla="*/ 636937 h 2733008"/>
                <a:gd name="connsiteX65" fmla="*/ 3931634 w 7118318"/>
                <a:gd name="connsiteY65" fmla="*/ 654272 h 2733008"/>
                <a:gd name="connsiteX66" fmla="*/ 3884581 w 7118318"/>
                <a:gd name="connsiteY66" fmla="*/ 671227 h 2733008"/>
                <a:gd name="connsiteX67" fmla="*/ 3837623 w 7118318"/>
                <a:gd name="connsiteY67" fmla="*/ 687800 h 2733008"/>
                <a:gd name="connsiteX68" fmla="*/ 3790759 w 7118318"/>
                <a:gd name="connsiteY68" fmla="*/ 703993 h 2733008"/>
                <a:gd name="connsiteX69" fmla="*/ 3743897 w 7118318"/>
                <a:gd name="connsiteY69" fmla="*/ 719995 h 2733008"/>
                <a:gd name="connsiteX70" fmla="*/ 3697224 w 7118318"/>
                <a:gd name="connsiteY70" fmla="*/ 735711 h 2733008"/>
                <a:gd name="connsiteX71" fmla="*/ 3650552 w 7118318"/>
                <a:gd name="connsiteY71" fmla="*/ 751142 h 2733008"/>
                <a:gd name="connsiteX72" fmla="*/ 3603974 w 7118318"/>
                <a:gd name="connsiteY72" fmla="*/ 766477 h 2733008"/>
                <a:gd name="connsiteX73" fmla="*/ 3557397 w 7118318"/>
                <a:gd name="connsiteY73" fmla="*/ 781622 h 2733008"/>
                <a:gd name="connsiteX74" fmla="*/ 3511010 w 7118318"/>
                <a:gd name="connsiteY74" fmla="*/ 796576 h 2733008"/>
                <a:gd name="connsiteX75" fmla="*/ 3464624 w 7118318"/>
                <a:gd name="connsiteY75" fmla="*/ 811435 h 2733008"/>
                <a:gd name="connsiteX76" fmla="*/ 3418332 w 7118318"/>
                <a:gd name="connsiteY76" fmla="*/ 826199 h 2733008"/>
                <a:gd name="connsiteX77" fmla="*/ 3372136 w 7118318"/>
                <a:gd name="connsiteY77" fmla="*/ 840962 h 2733008"/>
                <a:gd name="connsiteX78" fmla="*/ 3326035 w 7118318"/>
                <a:gd name="connsiteY78" fmla="*/ 855631 h 2733008"/>
                <a:gd name="connsiteX79" fmla="*/ 3279934 w 7118318"/>
                <a:gd name="connsiteY79" fmla="*/ 870299 h 2733008"/>
                <a:gd name="connsiteX80" fmla="*/ 3234023 w 7118318"/>
                <a:gd name="connsiteY80" fmla="*/ 885063 h 2733008"/>
                <a:gd name="connsiteX81" fmla="*/ 3188113 w 7118318"/>
                <a:gd name="connsiteY81" fmla="*/ 899732 h 2733008"/>
                <a:gd name="connsiteX82" fmla="*/ 3142298 w 7118318"/>
                <a:gd name="connsiteY82" fmla="*/ 914495 h 2733008"/>
                <a:gd name="connsiteX83" fmla="*/ 3096482 w 7118318"/>
                <a:gd name="connsiteY83" fmla="*/ 929354 h 2733008"/>
                <a:gd name="connsiteX84" fmla="*/ 3050858 w 7118318"/>
                <a:gd name="connsiteY84" fmla="*/ 944404 h 2733008"/>
                <a:gd name="connsiteX85" fmla="*/ 3005233 w 7118318"/>
                <a:gd name="connsiteY85" fmla="*/ 959453 h 2733008"/>
                <a:gd name="connsiteX86" fmla="*/ 2959703 w 7118318"/>
                <a:gd name="connsiteY86" fmla="*/ 974693 h 2733008"/>
                <a:gd name="connsiteX87" fmla="*/ 2914269 w 7118318"/>
                <a:gd name="connsiteY87" fmla="*/ 990029 h 2733008"/>
                <a:gd name="connsiteX88" fmla="*/ 2868930 w 7118318"/>
                <a:gd name="connsiteY88" fmla="*/ 1005554 h 2733008"/>
                <a:gd name="connsiteX89" fmla="*/ 2823591 w 7118318"/>
                <a:gd name="connsiteY89" fmla="*/ 1021366 h 2733008"/>
                <a:gd name="connsiteX90" fmla="*/ 2778347 w 7118318"/>
                <a:gd name="connsiteY90" fmla="*/ 1037272 h 2733008"/>
                <a:gd name="connsiteX91" fmla="*/ 2733199 w 7118318"/>
                <a:gd name="connsiteY91" fmla="*/ 1053465 h 2733008"/>
                <a:gd name="connsiteX92" fmla="*/ 2688146 w 7118318"/>
                <a:gd name="connsiteY92" fmla="*/ 1069848 h 2733008"/>
                <a:gd name="connsiteX93" fmla="*/ 2643092 w 7118318"/>
                <a:gd name="connsiteY93" fmla="*/ 1086517 h 2733008"/>
                <a:gd name="connsiteX94" fmla="*/ 2598134 w 7118318"/>
                <a:gd name="connsiteY94" fmla="*/ 1103471 h 2733008"/>
                <a:gd name="connsiteX95" fmla="*/ 2553272 w 7118318"/>
                <a:gd name="connsiteY95" fmla="*/ 1120712 h 2733008"/>
                <a:gd name="connsiteX96" fmla="*/ 2508504 w 7118318"/>
                <a:gd name="connsiteY96" fmla="*/ 1138142 h 2733008"/>
                <a:gd name="connsiteX97" fmla="*/ 2463737 w 7118318"/>
                <a:gd name="connsiteY97" fmla="*/ 1155954 h 2733008"/>
                <a:gd name="connsiteX98" fmla="*/ 2419160 w 7118318"/>
                <a:gd name="connsiteY98" fmla="*/ 1174052 h 2733008"/>
                <a:gd name="connsiteX99" fmla="*/ 2374583 w 7118318"/>
                <a:gd name="connsiteY99" fmla="*/ 1192530 h 2733008"/>
                <a:gd name="connsiteX100" fmla="*/ 2330006 w 7118318"/>
                <a:gd name="connsiteY100" fmla="*/ 1211294 h 2733008"/>
                <a:gd name="connsiteX101" fmla="*/ 2285619 w 7118318"/>
                <a:gd name="connsiteY101" fmla="*/ 1230344 h 2733008"/>
                <a:gd name="connsiteX102" fmla="*/ 2241233 w 7118318"/>
                <a:gd name="connsiteY102" fmla="*/ 1249775 h 2733008"/>
                <a:gd name="connsiteX103" fmla="*/ 2196941 w 7118318"/>
                <a:gd name="connsiteY103" fmla="*/ 1269587 h 2733008"/>
                <a:gd name="connsiteX104" fmla="*/ 2152745 w 7118318"/>
                <a:gd name="connsiteY104" fmla="*/ 1289780 h 2733008"/>
                <a:gd name="connsiteX105" fmla="*/ 2108549 w 7118318"/>
                <a:gd name="connsiteY105" fmla="*/ 1310354 h 2733008"/>
                <a:gd name="connsiteX106" fmla="*/ 2064449 w 7118318"/>
                <a:gd name="connsiteY106" fmla="*/ 1331214 h 2733008"/>
                <a:gd name="connsiteX107" fmla="*/ 2020443 w 7118318"/>
                <a:gd name="connsiteY107" fmla="*/ 1352455 h 2733008"/>
                <a:gd name="connsiteX108" fmla="*/ 1976533 w 7118318"/>
                <a:gd name="connsiteY108" fmla="*/ 1374172 h 2733008"/>
                <a:gd name="connsiteX109" fmla="*/ 1932623 w 7118318"/>
                <a:gd name="connsiteY109" fmla="*/ 1396175 h 2733008"/>
                <a:gd name="connsiteX110" fmla="*/ 1888807 w 7118318"/>
                <a:gd name="connsiteY110" fmla="*/ 1418654 h 2733008"/>
                <a:gd name="connsiteX111" fmla="*/ 1845088 w 7118318"/>
                <a:gd name="connsiteY111" fmla="*/ 1441418 h 2733008"/>
                <a:gd name="connsiteX112" fmla="*/ 1801368 w 7118318"/>
                <a:gd name="connsiteY112" fmla="*/ 1464659 h 2733008"/>
                <a:gd name="connsiteX113" fmla="*/ 1757839 w 7118318"/>
                <a:gd name="connsiteY113" fmla="*/ 1488281 h 2733008"/>
                <a:gd name="connsiteX114" fmla="*/ 1714310 w 7118318"/>
                <a:gd name="connsiteY114" fmla="*/ 1512189 h 2733008"/>
                <a:gd name="connsiteX115" fmla="*/ 1670780 w 7118318"/>
                <a:gd name="connsiteY115" fmla="*/ 1536573 h 2733008"/>
                <a:gd name="connsiteX116" fmla="*/ 1627442 w 7118318"/>
                <a:gd name="connsiteY116" fmla="*/ 1561338 h 2733008"/>
                <a:gd name="connsiteX117" fmla="*/ 1584103 w 7118318"/>
                <a:gd name="connsiteY117" fmla="*/ 1586484 h 2733008"/>
                <a:gd name="connsiteX118" fmla="*/ 1540859 w 7118318"/>
                <a:gd name="connsiteY118" fmla="*/ 1612011 h 2733008"/>
                <a:gd name="connsiteX119" fmla="*/ 1497616 w 7118318"/>
                <a:gd name="connsiteY119" fmla="*/ 1637919 h 2733008"/>
                <a:gd name="connsiteX120" fmla="*/ 1454468 w 7118318"/>
                <a:gd name="connsiteY120" fmla="*/ 1664208 h 2733008"/>
                <a:gd name="connsiteX121" fmla="*/ 1411415 w 7118318"/>
                <a:gd name="connsiteY121" fmla="*/ 1690878 h 2733008"/>
                <a:gd name="connsiteX122" fmla="*/ 1368457 w 7118318"/>
                <a:gd name="connsiteY122" fmla="*/ 1717834 h 2733008"/>
                <a:gd name="connsiteX123" fmla="*/ 1325499 w 7118318"/>
                <a:gd name="connsiteY123" fmla="*/ 1745266 h 2733008"/>
                <a:gd name="connsiteX124" fmla="*/ 1282636 w 7118318"/>
                <a:gd name="connsiteY124" fmla="*/ 1772984 h 2733008"/>
                <a:gd name="connsiteX125" fmla="*/ 1239869 w 7118318"/>
                <a:gd name="connsiteY125" fmla="*/ 1801082 h 2733008"/>
                <a:gd name="connsiteX126" fmla="*/ 1197197 w 7118318"/>
                <a:gd name="connsiteY126" fmla="*/ 1829467 h 2733008"/>
                <a:gd name="connsiteX127" fmla="*/ 1154525 w 7118318"/>
                <a:gd name="connsiteY127" fmla="*/ 1858232 h 2733008"/>
                <a:gd name="connsiteX128" fmla="*/ 1111853 w 7118318"/>
                <a:gd name="connsiteY128" fmla="*/ 1887284 h 2733008"/>
                <a:gd name="connsiteX129" fmla="*/ 1069372 w 7118318"/>
                <a:gd name="connsiteY129" fmla="*/ 1916621 h 2733008"/>
                <a:gd name="connsiteX130" fmla="*/ 1026890 w 7118318"/>
                <a:gd name="connsiteY130" fmla="*/ 1946339 h 2733008"/>
                <a:gd name="connsiteX131" fmla="*/ 984504 w 7118318"/>
                <a:gd name="connsiteY131" fmla="*/ 1976247 h 2733008"/>
                <a:gd name="connsiteX132" fmla="*/ 942118 w 7118318"/>
                <a:gd name="connsiteY132" fmla="*/ 2006537 h 2733008"/>
                <a:gd name="connsiteX133" fmla="*/ 899922 w 7118318"/>
                <a:gd name="connsiteY133" fmla="*/ 2037016 h 2733008"/>
                <a:gd name="connsiteX134" fmla="*/ 857726 w 7118318"/>
                <a:gd name="connsiteY134" fmla="*/ 2067782 h 2733008"/>
                <a:gd name="connsiteX135" fmla="*/ 815531 w 7118318"/>
                <a:gd name="connsiteY135" fmla="*/ 2098834 h 2733008"/>
                <a:gd name="connsiteX136" fmla="*/ 773430 w 7118318"/>
                <a:gd name="connsiteY136" fmla="*/ 2130076 h 2733008"/>
                <a:gd name="connsiteX137" fmla="*/ 731425 w 7118318"/>
                <a:gd name="connsiteY137" fmla="*/ 2161508 h 2733008"/>
                <a:gd name="connsiteX138" fmla="*/ 689515 w 7118318"/>
                <a:gd name="connsiteY138" fmla="*/ 2193131 h 2733008"/>
                <a:gd name="connsiteX139" fmla="*/ 647605 w 7118318"/>
                <a:gd name="connsiteY139" fmla="*/ 2224945 h 2733008"/>
                <a:gd name="connsiteX140" fmla="*/ 605790 w 7118318"/>
                <a:gd name="connsiteY140" fmla="*/ 2256949 h 2733008"/>
                <a:gd name="connsiteX141" fmla="*/ 564071 w 7118318"/>
                <a:gd name="connsiteY141" fmla="*/ 2289048 h 2733008"/>
                <a:gd name="connsiteX142" fmla="*/ 522351 w 7118318"/>
                <a:gd name="connsiteY142" fmla="*/ 2321338 h 2733008"/>
                <a:gd name="connsiteX143" fmla="*/ 480727 w 7118318"/>
                <a:gd name="connsiteY143" fmla="*/ 2353723 h 2733008"/>
                <a:gd name="connsiteX144" fmla="*/ 439198 w 7118318"/>
                <a:gd name="connsiteY144" fmla="*/ 2386203 h 2733008"/>
                <a:gd name="connsiteX145" fmla="*/ 397669 w 7118318"/>
                <a:gd name="connsiteY145" fmla="*/ 2418779 h 2733008"/>
                <a:gd name="connsiteX146" fmla="*/ 356235 w 7118318"/>
                <a:gd name="connsiteY146" fmla="*/ 2451354 h 2733008"/>
                <a:gd name="connsiteX147" fmla="*/ 314801 w 7118318"/>
                <a:gd name="connsiteY147" fmla="*/ 2484025 h 2733008"/>
                <a:gd name="connsiteX148" fmla="*/ 273558 w 7118318"/>
                <a:gd name="connsiteY148" fmla="*/ 2516696 h 2733008"/>
                <a:gd name="connsiteX149" fmla="*/ 232315 w 7118318"/>
                <a:gd name="connsiteY149" fmla="*/ 2549366 h 2733008"/>
                <a:gd name="connsiteX150" fmla="*/ 191072 w 7118318"/>
                <a:gd name="connsiteY150" fmla="*/ 2582037 h 2733008"/>
                <a:gd name="connsiteX151" fmla="*/ 149924 w 7118318"/>
                <a:gd name="connsiteY151" fmla="*/ 2614613 h 2733008"/>
                <a:gd name="connsiteX152" fmla="*/ 108871 w 7118318"/>
                <a:gd name="connsiteY152" fmla="*/ 2647093 h 2733008"/>
                <a:gd name="connsiteX153" fmla="*/ 67913 w 7118318"/>
                <a:gd name="connsiteY153" fmla="*/ 2679478 h 2733008"/>
                <a:gd name="connsiteX154" fmla="*/ 26956 w 7118318"/>
                <a:gd name="connsiteY154" fmla="*/ 2711768 h 2733008"/>
                <a:gd name="connsiteX155" fmla="*/ 0 w 7118318"/>
                <a:gd name="connsiteY155" fmla="*/ 2733008 h 273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7118318" h="2733008">
                  <a:moveTo>
                    <a:pt x="7118319" y="33528"/>
                  </a:moveTo>
                  <a:lnTo>
                    <a:pt x="7115651" y="33338"/>
                  </a:lnTo>
                  <a:lnTo>
                    <a:pt x="7063073" y="28575"/>
                  </a:lnTo>
                  <a:lnTo>
                    <a:pt x="7010591" y="24194"/>
                  </a:lnTo>
                  <a:lnTo>
                    <a:pt x="6958203" y="20098"/>
                  </a:lnTo>
                  <a:lnTo>
                    <a:pt x="6906006" y="16383"/>
                  </a:lnTo>
                  <a:lnTo>
                    <a:pt x="6853714" y="12954"/>
                  </a:lnTo>
                  <a:lnTo>
                    <a:pt x="6801707" y="9906"/>
                  </a:lnTo>
                  <a:lnTo>
                    <a:pt x="6749701" y="7239"/>
                  </a:lnTo>
                  <a:lnTo>
                    <a:pt x="6697790" y="4953"/>
                  </a:lnTo>
                  <a:lnTo>
                    <a:pt x="6645974" y="3143"/>
                  </a:lnTo>
                  <a:lnTo>
                    <a:pt x="6594253" y="1715"/>
                  </a:lnTo>
                  <a:lnTo>
                    <a:pt x="6542723" y="667"/>
                  </a:lnTo>
                  <a:lnTo>
                    <a:pt x="6491192" y="95"/>
                  </a:lnTo>
                  <a:lnTo>
                    <a:pt x="6439757" y="0"/>
                  </a:lnTo>
                  <a:lnTo>
                    <a:pt x="6388418" y="381"/>
                  </a:lnTo>
                  <a:lnTo>
                    <a:pt x="6337173" y="1238"/>
                  </a:lnTo>
                  <a:lnTo>
                    <a:pt x="6285929" y="2572"/>
                  </a:lnTo>
                  <a:lnTo>
                    <a:pt x="6234970" y="4381"/>
                  </a:lnTo>
                  <a:lnTo>
                    <a:pt x="6183916" y="6763"/>
                  </a:lnTo>
                  <a:lnTo>
                    <a:pt x="6133053" y="9620"/>
                  </a:lnTo>
                  <a:lnTo>
                    <a:pt x="6082284" y="13049"/>
                  </a:lnTo>
                  <a:lnTo>
                    <a:pt x="6031516" y="16954"/>
                  </a:lnTo>
                  <a:lnTo>
                    <a:pt x="5980938" y="21431"/>
                  </a:lnTo>
                  <a:lnTo>
                    <a:pt x="5930360" y="26384"/>
                  </a:lnTo>
                  <a:lnTo>
                    <a:pt x="5879973" y="32004"/>
                  </a:lnTo>
                  <a:lnTo>
                    <a:pt x="5829586" y="38100"/>
                  </a:lnTo>
                  <a:lnTo>
                    <a:pt x="5779294" y="44767"/>
                  </a:lnTo>
                  <a:lnTo>
                    <a:pt x="5729097" y="52006"/>
                  </a:lnTo>
                  <a:lnTo>
                    <a:pt x="5678996" y="59817"/>
                  </a:lnTo>
                  <a:lnTo>
                    <a:pt x="5629085" y="68104"/>
                  </a:lnTo>
                  <a:lnTo>
                    <a:pt x="5579174" y="77057"/>
                  </a:lnTo>
                  <a:lnTo>
                    <a:pt x="5529263" y="86582"/>
                  </a:lnTo>
                  <a:lnTo>
                    <a:pt x="5479542" y="96679"/>
                  </a:lnTo>
                  <a:lnTo>
                    <a:pt x="5429917" y="107347"/>
                  </a:lnTo>
                  <a:lnTo>
                    <a:pt x="5380292" y="118491"/>
                  </a:lnTo>
                  <a:lnTo>
                    <a:pt x="5330857" y="130302"/>
                  </a:lnTo>
                  <a:lnTo>
                    <a:pt x="5281422" y="142685"/>
                  </a:lnTo>
                  <a:lnTo>
                    <a:pt x="5232083" y="155638"/>
                  </a:lnTo>
                  <a:lnTo>
                    <a:pt x="5182839" y="169164"/>
                  </a:lnTo>
                  <a:lnTo>
                    <a:pt x="5133785" y="183166"/>
                  </a:lnTo>
                  <a:lnTo>
                    <a:pt x="5084636" y="197834"/>
                  </a:lnTo>
                  <a:lnTo>
                    <a:pt x="5035677" y="212979"/>
                  </a:lnTo>
                  <a:lnTo>
                    <a:pt x="4986814" y="228695"/>
                  </a:lnTo>
                  <a:lnTo>
                    <a:pt x="4937951" y="244983"/>
                  </a:lnTo>
                  <a:lnTo>
                    <a:pt x="4889278" y="261842"/>
                  </a:lnTo>
                  <a:lnTo>
                    <a:pt x="4840605" y="279178"/>
                  </a:lnTo>
                  <a:lnTo>
                    <a:pt x="4792028" y="297085"/>
                  </a:lnTo>
                  <a:lnTo>
                    <a:pt x="4743546" y="315468"/>
                  </a:lnTo>
                  <a:lnTo>
                    <a:pt x="4695158" y="334423"/>
                  </a:lnTo>
                  <a:lnTo>
                    <a:pt x="4646867" y="353759"/>
                  </a:lnTo>
                  <a:lnTo>
                    <a:pt x="4598575" y="373761"/>
                  </a:lnTo>
                  <a:lnTo>
                    <a:pt x="4550474" y="394145"/>
                  </a:lnTo>
                  <a:lnTo>
                    <a:pt x="4502373" y="415004"/>
                  </a:lnTo>
                  <a:lnTo>
                    <a:pt x="4454366" y="436340"/>
                  </a:lnTo>
                  <a:lnTo>
                    <a:pt x="4406456" y="458153"/>
                  </a:lnTo>
                  <a:lnTo>
                    <a:pt x="4358640" y="480346"/>
                  </a:lnTo>
                  <a:lnTo>
                    <a:pt x="4310825" y="502063"/>
                  </a:lnTo>
                  <a:lnTo>
                    <a:pt x="4263200" y="523018"/>
                  </a:lnTo>
                  <a:lnTo>
                    <a:pt x="4215575" y="543401"/>
                  </a:lnTo>
                  <a:lnTo>
                    <a:pt x="4168045" y="563118"/>
                  </a:lnTo>
                  <a:lnTo>
                    <a:pt x="4120610" y="582359"/>
                  </a:lnTo>
                  <a:lnTo>
                    <a:pt x="4073271" y="601028"/>
                  </a:lnTo>
                  <a:lnTo>
                    <a:pt x="4026027" y="619220"/>
                  </a:lnTo>
                  <a:lnTo>
                    <a:pt x="3978783" y="636937"/>
                  </a:lnTo>
                  <a:lnTo>
                    <a:pt x="3931634" y="654272"/>
                  </a:lnTo>
                  <a:lnTo>
                    <a:pt x="3884581" y="671227"/>
                  </a:lnTo>
                  <a:lnTo>
                    <a:pt x="3837623" y="687800"/>
                  </a:lnTo>
                  <a:lnTo>
                    <a:pt x="3790759" y="703993"/>
                  </a:lnTo>
                  <a:lnTo>
                    <a:pt x="3743897" y="719995"/>
                  </a:lnTo>
                  <a:lnTo>
                    <a:pt x="3697224" y="735711"/>
                  </a:lnTo>
                  <a:lnTo>
                    <a:pt x="3650552" y="751142"/>
                  </a:lnTo>
                  <a:lnTo>
                    <a:pt x="3603974" y="766477"/>
                  </a:lnTo>
                  <a:lnTo>
                    <a:pt x="3557397" y="781622"/>
                  </a:lnTo>
                  <a:lnTo>
                    <a:pt x="3511010" y="796576"/>
                  </a:lnTo>
                  <a:lnTo>
                    <a:pt x="3464624" y="811435"/>
                  </a:lnTo>
                  <a:lnTo>
                    <a:pt x="3418332" y="826199"/>
                  </a:lnTo>
                  <a:lnTo>
                    <a:pt x="3372136" y="840962"/>
                  </a:lnTo>
                  <a:lnTo>
                    <a:pt x="3326035" y="855631"/>
                  </a:lnTo>
                  <a:lnTo>
                    <a:pt x="3279934" y="870299"/>
                  </a:lnTo>
                  <a:lnTo>
                    <a:pt x="3234023" y="885063"/>
                  </a:lnTo>
                  <a:lnTo>
                    <a:pt x="3188113" y="899732"/>
                  </a:lnTo>
                  <a:lnTo>
                    <a:pt x="3142298" y="914495"/>
                  </a:lnTo>
                  <a:lnTo>
                    <a:pt x="3096482" y="929354"/>
                  </a:lnTo>
                  <a:lnTo>
                    <a:pt x="3050858" y="944404"/>
                  </a:lnTo>
                  <a:lnTo>
                    <a:pt x="3005233" y="959453"/>
                  </a:lnTo>
                  <a:lnTo>
                    <a:pt x="2959703" y="974693"/>
                  </a:lnTo>
                  <a:lnTo>
                    <a:pt x="2914269" y="990029"/>
                  </a:lnTo>
                  <a:lnTo>
                    <a:pt x="2868930" y="1005554"/>
                  </a:lnTo>
                  <a:lnTo>
                    <a:pt x="2823591" y="1021366"/>
                  </a:lnTo>
                  <a:lnTo>
                    <a:pt x="2778347" y="1037272"/>
                  </a:lnTo>
                  <a:lnTo>
                    <a:pt x="2733199" y="1053465"/>
                  </a:lnTo>
                  <a:lnTo>
                    <a:pt x="2688146" y="1069848"/>
                  </a:lnTo>
                  <a:lnTo>
                    <a:pt x="2643092" y="1086517"/>
                  </a:lnTo>
                  <a:lnTo>
                    <a:pt x="2598134" y="1103471"/>
                  </a:lnTo>
                  <a:lnTo>
                    <a:pt x="2553272" y="1120712"/>
                  </a:lnTo>
                  <a:lnTo>
                    <a:pt x="2508504" y="1138142"/>
                  </a:lnTo>
                  <a:lnTo>
                    <a:pt x="2463737" y="1155954"/>
                  </a:lnTo>
                  <a:lnTo>
                    <a:pt x="2419160" y="1174052"/>
                  </a:lnTo>
                  <a:lnTo>
                    <a:pt x="2374583" y="1192530"/>
                  </a:lnTo>
                  <a:lnTo>
                    <a:pt x="2330006" y="1211294"/>
                  </a:lnTo>
                  <a:lnTo>
                    <a:pt x="2285619" y="1230344"/>
                  </a:lnTo>
                  <a:lnTo>
                    <a:pt x="2241233" y="1249775"/>
                  </a:lnTo>
                  <a:lnTo>
                    <a:pt x="2196941" y="1269587"/>
                  </a:lnTo>
                  <a:lnTo>
                    <a:pt x="2152745" y="1289780"/>
                  </a:lnTo>
                  <a:lnTo>
                    <a:pt x="2108549" y="1310354"/>
                  </a:lnTo>
                  <a:lnTo>
                    <a:pt x="2064449" y="1331214"/>
                  </a:lnTo>
                  <a:lnTo>
                    <a:pt x="2020443" y="1352455"/>
                  </a:lnTo>
                  <a:lnTo>
                    <a:pt x="1976533" y="1374172"/>
                  </a:lnTo>
                  <a:lnTo>
                    <a:pt x="1932623" y="1396175"/>
                  </a:lnTo>
                  <a:lnTo>
                    <a:pt x="1888807" y="1418654"/>
                  </a:lnTo>
                  <a:lnTo>
                    <a:pt x="1845088" y="1441418"/>
                  </a:lnTo>
                  <a:lnTo>
                    <a:pt x="1801368" y="1464659"/>
                  </a:lnTo>
                  <a:lnTo>
                    <a:pt x="1757839" y="1488281"/>
                  </a:lnTo>
                  <a:lnTo>
                    <a:pt x="1714310" y="1512189"/>
                  </a:lnTo>
                  <a:lnTo>
                    <a:pt x="1670780" y="1536573"/>
                  </a:lnTo>
                  <a:lnTo>
                    <a:pt x="1627442" y="1561338"/>
                  </a:lnTo>
                  <a:lnTo>
                    <a:pt x="1584103" y="1586484"/>
                  </a:lnTo>
                  <a:lnTo>
                    <a:pt x="1540859" y="1612011"/>
                  </a:lnTo>
                  <a:lnTo>
                    <a:pt x="1497616" y="1637919"/>
                  </a:lnTo>
                  <a:lnTo>
                    <a:pt x="1454468" y="1664208"/>
                  </a:lnTo>
                  <a:lnTo>
                    <a:pt x="1411415" y="1690878"/>
                  </a:lnTo>
                  <a:lnTo>
                    <a:pt x="1368457" y="1717834"/>
                  </a:lnTo>
                  <a:lnTo>
                    <a:pt x="1325499" y="1745266"/>
                  </a:lnTo>
                  <a:lnTo>
                    <a:pt x="1282636" y="1772984"/>
                  </a:lnTo>
                  <a:lnTo>
                    <a:pt x="1239869" y="1801082"/>
                  </a:lnTo>
                  <a:lnTo>
                    <a:pt x="1197197" y="1829467"/>
                  </a:lnTo>
                  <a:lnTo>
                    <a:pt x="1154525" y="1858232"/>
                  </a:lnTo>
                  <a:lnTo>
                    <a:pt x="1111853" y="1887284"/>
                  </a:lnTo>
                  <a:lnTo>
                    <a:pt x="1069372" y="1916621"/>
                  </a:lnTo>
                  <a:lnTo>
                    <a:pt x="1026890" y="1946339"/>
                  </a:lnTo>
                  <a:lnTo>
                    <a:pt x="984504" y="1976247"/>
                  </a:lnTo>
                  <a:lnTo>
                    <a:pt x="942118" y="2006537"/>
                  </a:lnTo>
                  <a:lnTo>
                    <a:pt x="899922" y="2037016"/>
                  </a:lnTo>
                  <a:lnTo>
                    <a:pt x="857726" y="2067782"/>
                  </a:lnTo>
                  <a:lnTo>
                    <a:pt x="815531" y="2098834"/>
                  </a:lnTo>
                  <a:lnTo>
                    <a:pt x="773430" y="2130076"/>
                  </a:lnTo>
                  <a:lnTo>
                    <a:pt x="731425" y="2161508"/>
                  </a:lnTo>
                  <a:lnTo>
                    <a:pt x="689515" y="2193131"/>
                  </a:lnTo>
                  <a:lnTo>
                    <a:pt x="647605" y="2224945"/>
                  </a:lnTo>
                  <a:lnTo>
                    <a:pt x="605790" y="2256949"/>
                  </a:lnTo>
                  <a:lnTo>
                    <a:pt x="564071" y="2289048"/>
                  </a:lnTo>
                  <a:lnTo>
                    <a:pt x="522351" y="2321338"/>
                  </a:lnTo>
                  <a:lnTo>
                    <a:pt x="480727" y="2353723"/>
                  </a:lnTo>
                  <a:lnTo>
                    <a:pt x="439198" y="2386203"/>
                  </a:lnTo>
                  <a:lnTo>
                    <a:pt x="397669" y="2418779"/>
                  </a:lnTo>
                  <a:lnTo>
                    <a:pt x="356235" y="2451354"/>
                  </a:lnTo>
                  <a:lnTo>
                    <a:pt x="314801" y="2484025"/>
                  </a:lnTo>
                  <a:lnTo>
                    <a:pt x="273558" y="2516696"/>
                  </a:lnTo>
                  <a:lnTo>
                    <a:pt x="232315" y="2549366"/>
                  </a:lnTo>
                  <a:lnTo>
                    <a:pt x="191072" y="2582037"/>
                  </a:lnTo>
                  <a:lnTo>
                    <a:pt x="149924" y="2614613"/>
                  </a:lnTo>
                  <a:lnTo>
                    <a:pt x="108871" y="2647093"/>
                  </a:lnTo>
                  <a:lnTo>
                    <a:pt x="67913" y="2679478"/>
                  </a:lnTo>
                  <a:lnTo>
                    <a:pt x="26956" y="2711768"/>
                  </a:lnTo>
                  <a:lnTo>
                    <a:pt x="0" y="2733008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9" name="任意多边形: 形状 118"/>
            <p:cNvSpPr/>
            <p:nvPr/>
          </p:nvSpPr>
          <p:spPr>
            <a:xfrm>
              <a:off x="664019" y="698871"/>
              <a:ext cx="7118318" cy="2814065"/>
            </a:xfrm>
            <a:custGeom>
              <a:avLst/>
              <a:gdLst>
                <a:gd name="connsiteX0" fmla="*/ 7118319 w 7118318"/>
                <a:gd name="connsiteY0" fmla="*/ 46006 h 2814065"/>
                <a:gd name="connsiteX1" fmla="*/ 7099269 w 7118318"/>
                <a:gd name="connsiteY1" fmla="*/ 43720 h 2814065"/>
                <a:gd name="connsiteX2" fmla="*/ 7046024 w 7118318"/>
                <a:gd name="connsiteY2" fmla="*/ 37910 h 2814065"/>
                <a:gd name="connsiteX3" fmla="*/ 6992969 w 7118318"/>
                <a:gd name="connsiteY3" fmla="*/ 32290 h 2814065"/>
                <a:gd name="connsiteX4" fmla="*/ 6939915 w 7118318"/>
                <a:gd name="connsiteY4" fmla="*/ 27146 h 2814065"/>
                <a:gd name="connsiteX5" fmla="*/ 6886956 w 7118318"/>
                <a:gd name="connsiteY5" fmla="*/ 22384 h 2814065"/>
                <a:gd name="connsiteX6" fmla="*/ 6834092 w 7118318"/>
                <a:gd name="connsiteY6" fmla="*/ 18098 h 2814065"/>
                <a:gd name="connsiteX7" fmla="*/ 6781324 w 7118318"/>
                <a:gd name="connsiteY7" fmla="*/ 14192 h 2814065"/>
                <a:gd name="connsiteX8" fmla="*/ 6728746 w 7118318"/>
                <a:gd name="connsiteY8" fmla="*/ 10668 h 2814065"/>
                <a:gd name="connsiteX9" fmla="*/ 6676168 w 7118318"/>
                <a:gd name="connsiteY9" fmla="*/ 7715 h 2814065"/>
                <a:gd name="connsiteX10" fmla="*/ 6623780 w 7118318"/>
                <a:gd name="connsiteY10" fmla="*/ 5144 h 2814065"/>
                <a:gd name="connsiteX11" fmla="*/ 6571393 w 7118318"/>
                <a:gd name="connsiteY11" fmla="*/ 3143 h 2814065"/>
                <a:gd name="connsiteX12" fmla="*/ 6519101 w 7118318"/>
                <a:gd name="connsiteY12" fmla="*/ 1524 h 2814065"/>
                <a:gd name="connsiteX13" fmla="*/ 6466904 w 7118318"/>
                <a:gd name="connsiteY13" fmla="*/ 476 h 2814065"/>
                <a:gd name="connsiteX14" fmla="*/ 6414897 w 7118318"/>
                <a:gd name="connsiteY14" fmla="*/ 0 h 2814065"/>
                <a:gd name="connsiteX15" fmla="*/ 6362891 w 7118318"/>
                <a:gd name="connsiteY15" fmla="*/ 0 h 2814065"/>
                <a:gd name="connsiteX16" fmla="*/ 6310980 w 7118318"/>
                <a:gd name="connsiteY16" fmla="*/ 571 h 2814065"/>
                <a:gd name="connsiteX17" fmla="*/ 6259164 w 7118318"/>
                <a:gd name="connsiteY17" fmla="*/ 1619 h 2814065"/>
                <a:gd name="connsiteX18" fmla="*/ 6207443 w 7118318"/>
                <a:gd name="connsiteY18" fmla="*/ 3334 h 2814065"/>
                <a:gd name="connsiteX19" fmla="*/ 6155817 w 7118318"/>
                <a:gd name="connsiteY19" fmla="*/ 5525 h 2814065"/>
                <a:gd name="connsiteX20" fmla="*/ 6104287 w 7118318"/>
                <a:gd name="connsiteY20" fmla="*/ 8382 h 2814065"/>
                <a:gd name="connsiteX21" fmla="*/ 6052852 w 7118318"/>
                <a:gd name="connsiteY21" fmla="*/ 11716 h 2814065"/>
                <a:gd name="connsiteX22" fmla="*/ 6001512 w 7118318"/>
                <a:gd name="connsiteY22" fmla="*/ 15716 h 2814065"/>
                <a:gd name="connsiteX23" fmla="*/ 5950268 w 7118318"/>
                <a:gd name="connsiteY23" fmla="*/ 20288 h 2814065"/>
                <a:gd name="connsiteX24" fmla="*/ 5899119 w 7118318"/>
                <a:gd name="connsiteY24" fmla="*/ 25432 h 2814065"/>
                <a:gd name="connsiteX25" fmla="*/ 5848160 w 7118318"/>
                <a:gd name="connsiteY25" fmla="*/ 31147 h 2814065"/>
                <a:gd name="connsiteX26" fmla="*/ 5797106 w 7118318"/>
                <a:gd name="connsiteY26" fmla="*/ 37529 h 2814065"/>
                <a:gd name="connsiteX27" fmla="*/ 5746242 w 7118318"/>
                <a:gd name="connsiteY27" fmla="*/ 44482 h 2814065"/>
                <a:gd name="connsiteX28" fmla="*/ 5695474 w 7118318"/>
                <a:gd name="connsiteY28" fmla="*/ 52006 h 2814065"/>
                <a:gd name="connsiteX29" fmla="*/ 5644706 w 7118318"/>
                <a:gd name="connsiteY29" fmla="*/ 60198 h 2814065"/>
                <a:gd name="connsiteX30" fmla="*/ 5594128 w 7118318"/>
                <a:gd name="connsiteY30" fmla="*/ 68961 h 2814065"/>
                <a:gd name="connsiteX31" fmla="*/ 5543646 w 7118318"/>
                <a:gd name="connsiteY31" fmla="*/ 78296 h 2814065"/>
                <a:gd name="connsiteX32" fmla="*/ 5493163 w 7118318"/>
                <a:gd name="connsiteY32" fmla="*/ 88297 h 2814065"/>
                <a:gd name="connsiteX33" fmla="*/ 5442871 w 7118318"/>
                <a:gd name="connsiteY33" fmla="*/ 98965 h 2814065"/>
                <a:gd name="connsiteX34" fmla="*/ 5392579 w 7118318"/>
                <a:gd name="connsiteY34" fmla="*/ 110109 h 2814065"/>
                <a:gd name="connsiteX35" fmla="*/ 5342382 w 7118318"/>
                <a:gd name="connsiteY35" fmla="*/ 121920 h 2814065"/>
                <a:gd name="connsiteX36" fmla="*/ 5292281 w 7118318"/>
                <a:gd name="connsiteY36" fmla="*/ 134302 h 2814065"/>
                <a:gd name="connsiteX37" fmla="*/ 5242370 w 7118318"/>
                <a:gd name="connsiteY37" fmla="*/ 147352 h 2814065"/>
                <a:gd name="connsiteX38" fmla="*/ 5192459 w 7118318"/>
                <a:gd name="connsiteY38" fmla="*/ 160877 h 2814065"/>
                <a:gd name="connsiteX39" fmla="*/ 5142643 w 7118318"/>
                <a:gd name="connsiteY39" fmla="*/ 175069 h 2814065"/>
                <a:gd name="connsiteX40" fmla="*/ 5092827 w 7118318"/>
                <a:gd name="connsiteY40" fmla="*/ 189833 h 2814065"/>
                <a:gd name="connsiteX41" fmla="*/ 5043202 w 7118318"/>
                <a:gd name="connsiteY41" fmla="*/ 205169 h 2814065"/>
                <a:gd name="connsiteX42" fmla="*/ 4993672 w 7118318"/>
                <a:gd name="connsiteY42" fmla="*/ 221075 h 2814065"/>
                <a:gd name="connsiteX43" fmla="*/ 4944142 w 7118318"/>
                <a:gd name="connsiteY43" fmla="*/ 237554 h 2814065"/>
                <a:gd name="connsiteX44" fmla="*/ 4894803 w 7118318"/>
                <a:gd name="connsiteY44" fmla="*/ 254508 h 2814065"/>
                <a:gd name="connsiteX45" fmla="*/ 4845463 w 7118318"/>
                <a:gd name="connsiteY45" fmla="*/ 272129 h 2814065"/>
                <a:gd name="connsiteX46" fmla="*/ 4796219 w 7118318"/>
                <a:gd name="connsiteY46" fmla="*/ 290132 h 2814065"/>
                <a:gd name="connsiteX47" fmla="*/ 4747070 w 7118318"/>
                <a:gd name="connsiteY47" fmla="*/ 308800 h 2814065"/>
                <a:gd name="connsiteX48" fmla="*/ 4698016 w 7118318"/>
                <a:gd name="connsiteY48" fmla="*/ 327946 h 2814065"/>
                <a:gd name="connsiteX49" fmla="*/ 4649058 w 7118318"/>
                <a:gd name="connsiteY49" fmla="*/ 347567 h 2814065"/>
                <a:gd name="connsiteX50" fmla="*/ 4600194 w 7118318"/>
                <a:gd name="connsiteY50" fmla="*/ 367665 h 2814065"/>
                <a:gd name="connsiteX51" fmla="*/ 4551426 w 7118318"/>
                <a:gd name="connsiteY51" fmla="*/ 388239 h 2814065"/>
                <a:gd name="connsiteX52" fmla="*/ 4502658 w 7118318"/>
                <a:gd name="connsiteY52" fmla="*/ 409385 h 2814065"/>
                <a:gd name="connsiteX53" fmla="*/ 4454081 w 7118318"/>
                <a:gd name="connsiteY53" fmla="*/ 430911 h 2814065"/>
                <a:gd name="connsiteX54" fmla="*/ 4405503 w 7118318"/>
                <a:gd name="connsiteY54" fmla="*/ 452819 h 2814065"/>
                <a:gd name="connsiteX55" fmla="*/ 4357021 w 7118318"/>
                <a:gd name="connsiteY55" fmla="*/ 475202 h 2814065"/>
                <a:gd name="connsiteX56" fmla="*/ 4308634 w 7118318"/>
                <a:gd name="connsiteY56" fmla="*/ 497110 h 2814065"/>
                <a:gd name="connsiteX57" fmla="*/ 4260342 w 7118318"/>
                <a:gd name="connsiteY57" fmla="*/ 518446 h 2814065"/>
                <a:gd name="connsiteX58" fmla="*/ 4212050 w 7118318"/>
                <a:gd name="connsiteY58" fmla="*/ 539306 h 2814065"/>
                <a:gd name="connsiteX59" fmla="*/ 4163949 w 7118318"/>
                <a:gd name="connsiteY59" fmla="*/ 559689 h 2814065"/>
                <a:gd name="connsiteX60" fmla="*/ 4115848 w 7118318"/>
                <a:gd name="connsiteY60" fmla="*/ 579501 h 2814065"/>
                <a:gd name="connsiteX61" fmla="*/ 4067842 w 7118318"/>
                <a:gd name="connsiteY61" fmla="*/ 598932 h 2814065"/>
                <a:gd name="connsiteX62" fmla="*/ 4019931 w 7118318"/>
                <a:gd name="connsiteY62" fmla="*/ 617982 h 2814065"/>
                <a:gd name="connsiteX63" fmla="*/ 3972116 w 7118318"/>
                <a:gd name="connsiteY63" fmla="*/ 636651 h 2814065"/>
                <a:gd name="connsiteX64" fmla="*/ 3924396 w 7118318"/>
                <a:gd name="connsiteY64" fmla="*/ 655034 h 2814065"/>
                <a:gd name="connsiteX65" fmla="*/ 3876771 w 7118318"/>
                <a:gd name="connsiteY65" fmla="*/ 673036 h 2814065"/>
                <a:gd name="connsiteX66" fmla="*/ 3829146 w 7118318"/>
                <a:gd name="connsiteY66" fmla="*/ 690848 h 2814065"/>
                <a:gd name="connsiteX67" fmla="*/ 3781616 w 7118318"/>
                <a:gd name="connsiteY67" fmla="*/ 708374 h 2814065"/>
                <a:gd name="connsiteX68" fmla="*/ 3734181 w 7118318"/>
                <a:gd name="connsiteY68" fmla="*/ 725710 h 2814065"/>
                <a:gd name="connsiteX69" fmla="*/ 3686842 w 7118318"/>
                <a:gd name="connsiteY69" fmla="*/ 742760 h 2814065"/>
                <a:gd name="connsiteX70" fmla="*/ 3639598 w 7118318"/>
                <a:gd name="connsiteY70" fmla="*/ 759714 h 2814065"/>
                <a:gd name="connsiteX71" fmla="*/ 3592449 w 7118318"/>
                <a:gd name="connsiteY71" fmla="*/ 776573 h 2814065"/>
                <a:gd name="connsiteX72" fmla="*/ 3545300 w 7118318"/>
                <a:gd name="connsiteY72" fmla="*/ 793337 h 2814065"/>
                <a:gd name="connsiteX73" fmla="*/ 3498247 w 7118318"/>
                <a:gd name="connsiteY73" fmla="*/ 809911 h 2814065"/>
                <a:gd name="connsiteX74" fmla="*/ 3451289 w 7118318"/>
                <a:gd name="connsiteY74" fmla="*/ 826484 h 2814065"/>
                <a:gd name="connsiteX75" fmla="*/ 3404426 w 7118318"/>
                <a:gd name="connsiteY75" fmla="*/ 843058 h 2814065"/>
                <a:gd name="connsiteX76" fmla="*/ 3357658 w 7118318"/>
                <a:gd name="connsiteY76" fmla="*/ 859631 h 2814065"/>
                <a:gd name="connsiteX77" fmla="*/ 3310890 w 7118318"/>
                <a:gd name="connsiteY77" fmla="*/ 876110 h 2814065"/>
                <a:gd name="connsiteX78" fmla="*/ 3264313 w 7118318"/>
                <a:gd name="connsiteY78" fmla="*/ 892683 h 2814065"/>
                <a:gd name="connsiteX79" fmla="*/ 3217736 w 7118318"/>
                <a:gd name="connsiteY79" fmla="*/ 909352 h 2814065"/>
                <a:gd name="connsiteX80" fmla="*/ 3171254 w 7118318"/>
                <a:gd name="connsiteY80" fmla="*/ 926020 h 2814065"/>
                <a:gd name="connsiteX81" fmla="*/ 3124772 w 7118318"/>
                <a:gd name="connsiteY81" fmla="*/ 942785 h 2814065"/>
                <a:gd name="connsiteX82" fmla="*/ 3078480 w 7118318"/>
                <a:gd name="connsiteY82" fmla="*/ 959644 h 2814065"/>
                <a:gd name="connsiteX83" fmla="*/ 3032189 w 7118318"/>
                <a:gd name="connsiteY83" fmla="*/ 976694 h 2814065"/>
                <a:gd name="connsiteX84" fmla="*/ 2985992 w 7118318"/>
                <a:gd name="connsiteY84" fmla="*/ 993839 h 2814065"/>
                <a:gd name="connsiteX85" fmla="*/ 2939891 w 7118318"/>
                <a:gd name="connsiteY85" fmla="*/ 1011174 h 2814065"/>
                <a:gd name="connsiteX86" fmla="*/ 2893886 w 7118318"/>
                <a:gd name="connsiteY86" fmla="*/ 1028700 h 2814065"/>
                <a:gd name="connsiteX87" fmla="*/ 2847975 w 7118318"/>
                <a:gd name="connsiteY87" fmla="*/ 1046417 h 2814065"/>
                <a:gd name="connsiteX88" fmla="*/ 2802065 w 7118318"/>
                <a:gd name="connsiteY88" fmla="*/ 1064228 h 2814065"/>
                <a:gd name="connsiteX89" fmla="*/ 2756249 w 7118318"/>
                <a:gd name="connsiteY89" fmla="*/ 1082421 h 2814065"/>
                <a:gd name="connsiteX90" fmla="*/ 2710529 w 7118318"/>
                <a:gd name="connsiteY90" fmla="*/ 1100709 h 2814065"/>
                <a:gd name="connsiteX91" fmla="*/ 2664905 w 7118318"/>
                <a:gd name="connsiteY91" fmla="*/ 1119283 h 2814065"/>
                <a:gd name="connsiteX92" fmla="*/ 2619280 w 7118318"/>
                <a:gd name="connsiteY92" fmla="*/ 1138142 h 2814065"/>
                <a:gd name="connsiteX93" fmla="*/ 2573750 w 7118318"/>
                <a:gd name="connsiteY93" fmla="*/ 1157288 h 2814065"/>
                <a:gd name="connsiteX94" fmla="*/ 2528316 w 7118318"/>
                <a:gd name="connsiteY94" fmla="*/ 1176623 h 2814065"/>
                <a:gd name="connsiteX95" fmla="*/ 2482977 w 7118318"/>
                <a:gd name="connsiteY95" fmla="*/ 1196340 h 2814065"/>
                <a:gd name="connsiteX96" fmla="*/ 2437733 w 7118318"/>
                <a:gd name="connsiteY96" fmla="*/ 1216343 h 2814065"/>
                <a:gd name="connsiteX97" fmla="*/ 2392490 w 7118318"/>
                <a:gd name="connsiteY97" fmla="*/ 1236631 h 2814065"/>
                <a:gd name="connsiteX98" fmla="*/ 2347341 w 7118318"/>
                <a:gd name="connsiteY98" fmla="*/ 1257205 h 2814065"/>
                <a:gd name="connsiteX99" fmla="*/ 2302288 w 7118318"/>
                <a:gd name="connsiteY99" fmla="*/ 1278160 h 2814065"/>
                <a:gd name="connsiteX100" fmla="*/ 2257330 w 7118318"/>
                <a:gd name="connsiteY100" fmla="*/ 1299401 h 2814065"/>
                <a:gd name="connsiteX101" fmla="*/ 2212372 w 7118318"/>
                <a:gd name="connsiteY101" fmla="*/ 1320927 h 2814065"/>
                <a:gd name="connsiteX102" fmla="*/ 2167604 w 7118318"/>
                <a:gd name="connsiteY102" fmla="*/ 1342835 h 2814065"/>
                <a:gd name="connsiteX103" fmla="*/ 2122742 w 7118318"/>
                <a:gd name="connsiteY103" fmla="*/ 1365123 h 2814065"/>
                <a:gd name="connsiteX104" fmla="*/ 2078069 w 7118318"/>
                <a:gd name="connsiteY104" fmla="*/ 1387697 h 2814065"/>
                <a:gd name="connsiteX105" fmla="*/ 2033492 w 7118318"/>
                <a:gd name="connsiteY105" fmla="*/ 1410653 h 2814065"/>
                <a:gd name="connsiteX106" fmla="*/ 1988915 w 7118318"/>
                <a:gd name="connsiteY106" fmla="*/ 1433989 h 2814065"/>
                <a:gd name="connsiteX107" fmla="*/ 1944434 w 7118318"/>
                <a:gd name="connsiteY107" fmla="*/ 1457611 h 2814065"/>
                <a:gd name="connsiteX108" fmla="*/ 1899952 w 7118318"/>
                <a:gd name="connsiteY108" fmla="*/ 1481614 h 2814065"/>
                <a:gd name="connsiteX109" fmla="*/ 1855661 w 7118318"/>
                <a:gd name="connsiteY109" fmla="*/ 1505998 h 2814065"/>
                <a:gd name="connsiteX110" fmla="*/ 1811369 w 7118318"/>
                <a:gd name="connsiteY110" fmla="*/ 1530668 h 2814065"/>
                <a:gd name="connsiteX111" fmla="*/ 1767173 w 7118318"/>
                <a:gd name="connsiteY111" fmla="*/ 1555814 h 2814065"/>
                <a:gd name="connsiteX112" fmla="*/ 1723073 w 7118318"/>
                <a:gd name="connsiteY112" fmla="*/ 1581245 h 2814065"/>
                <a:gd name="connsiteX113" fmla="*/ 1678972 w 7118318"/>
                <a:gd name="connsiteY113" fmla="*/ 1606963 h 2814065"/>
                <a:gd name="connsiteX114" fmla="*/ 1634966 w 7118318"/>
                <a:gd name="connsiteY114" fmla="*/ 1633157 h 2814065"/>
                <a:gd name="connsiteX115" fmla="*/ 1591056 w 7118318"/>
                <a:gd name="connsiteY115" fmla="*/ 1659636 h 2814065"/>
                <a:gd name="connsiteX116" fmla="*/ 1547241 w 7118318"/>
                <a:gd name="connsiteY116" fmla="*/ 1686401 h 2814065"/>
                <a:gd name="connsiteX117" fmla="*/ 1503426 w 7118318"/>
                <a:gd name="connsiteY117" fmla="*/ 1713643 h 2814065"/>
                <a:gd name="connsiteX118" fmla="*/ 1459706 w 7118318"/>
                <a:gd name="connsiteY118" fmla="*/ 1741170 h 2814065"/>
                <a:gd name="connsiteX119" fmla="*/ 1416082 w 7118318"/>
                <a:gd name="connsiteY119" fmla="*/ 1768983 h 2814065"/>
                <a:gd name="connsiteX120" fmla="*/ 1372457 w 7118318"/>
                <a:gd name="connsiteY120" fmla="*/ 1797082 h 2814065"/>
                <a:gd name="connsiteX121" fmla="*/ 1328928 w 7118318"/>
                <a:gd name="connsiteY121" fmla="*/ 1825562 h 2814065"/>
                <a:gd name="connsiteX122" fmla="*/ 1285494 w 7118318"/>
                <a:gd name="connsiteY122" fmla="*/ 1854422 h 2814065"/>
                <a:gd name="connsiteX123" fmla="*/ 1242155 w 7118318"/>
                <a:gd name="connsiteY123" fmla="*/ 1883474 h 2814065"/>
                <a:gd name="connsiteX124" fmla="*/ 1198817 w 7118318"/>
                <a:gd name="connsiteY124" fmla="*/ 1912906 h 2814065"/>
                <a:gd name="connsiteX125" fmla="*/ 1155573 w 7118318"/>
                <a:gd name="connsiteY125" fmla="*/ 1942529 h 2814065"/>
                <a:gd name="connsiteX126" fmla="*/ 1112425 w 7118318"/>
                <a:gd name="connsiteY126" fmla="*/ 1972532 h 2814065"/>
                <a:gd name="connsiteX127" fmla="*/ 1069372 w 7118318"/>
                <a:gd name="connsiteY127" fmla="*/ 2002727 h 2814065"/>
                <a:gd name="connsiteX128" fmla="*/ 1026319 w 7118318"/>
                <a:gd name="connsiteY128" fmla="*/ 2033207 h 2814065"/>
                <a:gd name="connsiteX129" fmla="*/ 983361 w 7118318"/>
                <a:gd name="connsiteY129" fmla="*/ 2063877 h 2814065"/>
                <a:gd name="connsiteX130" fmla="*/ 940403 w 7118318"/>
                <a:gd name="connsiteY130" fmla="*/ 2094833 h 2814065"/>
                <a:gd name="connsiteX131" fmla="*/ 897541 w 7118318"/>
                <a:gd name="connsiteY131" fmla="*/ 2126076 h 2814065"/>
                <a:gd name="connsiteX132" fmla="*/ 854774 w 7118318"/>
                <a:gd name="connsiteY132" fmla="*/ 2157413 h 2814065"/>
                <a:gd name="connsiteX133" fmla="*/ 812102 w 7118318"/>
                <a:gd name="connsiteY133" fmla="*/ 2189036 h 2814065"/>
                <a:gd name="connsiteX134" fmla="*/ 769525 w 7118318"/>
                <a:gd name="connsiteY134" fmla="*/ 2220754 h 2814065"/>
                <a:gd name="connsiteX135" fmla="*/ 726948 w 7118318"/>
                <a:gd name="connsiteY135" fmla="*/ 2252663 h 2814065"/>
                <a:gd name="connsiteX136" fmla="*/ 684371 w 7118318"/>
                <a:gd name="connsiteY136" fmla="*/ 2284762 h 2814065"/>
                <a:gd name="connsiteX137" fmla="*/ 641985 w 7118318"/>
                <a:gd name="connsiteY137" fmla="*/ 2316956 h 2814065"/>
                <a:gd name="connsiteX138" fmla="*/ 599599 w 7118318"/>
                <a:gd name="connsiteY138" fmla="*/ 2349246 h 2814065"/>
                <a:gd name="connsiteX139" fmla="*/ 557308 w 7118318"/>
                <a:gd name="connsiteY139" fmla="*/ 2381726 h 2814065"/>
                <a:gd name="connsiteX140" fmla="*/ 515017 w 7118318"/>
                <a:gd name="connsiteY140" fmla="*/ 2414207 h 2814065"/>
                <a:gd name="connsiteX141" fmla="*/ 472821 w 7118318"/>
                <a:gd name="connsiteY141" fmla="*/ 2446782 h 2814065"/>
                <a:gd name="connsiteX142" fmla="*/ 430721 w 7118318"/>
                <a:gd name="connsiteY142" fmla="*/ 2479453 h 2814065"/>
                <a:gd name="connsiteX143" fmla="*/ 388715 w 7118318"/>
                <a:gd name="connsiteY143" fmla="*/ 2512124 h 2814065"/>
                <a:gd name="connsiteX144" fmla="*/ 346710 w 7118318"/>
                <a:gd name="connsiteY144" fmla="*/ 2544794 h 2814065"/>
                <a:gd name="connsiteX145" fmla="*/ 304800 w 7118318"/>
                <a:gd name="connsiteY145" fmla="*/ 2577465 h 2814065"/>
                <a:gd name="connsiteX146" fmla="*/ 262985 w 7118318"/>
                <a:gd name="connsiteY146" fmla="*/ 2610041 h 2814065"/>
                <a:gd name="connsiteX147" fmla="*/ 221171 w 7118318"/>
                <a:gd name="connsiteY147" fmla="*/ 2642616 h 2814065"/>
                <a:gd name="connsiteX148" fmla="*/ 179451 w 7118318"/>
                <a:gd name="connsiteY148" fmla="*/ 2675096 h 2814065"/>
                <a:gd name="connsiteX149" fmla="*/ 137827 w 7118318"/>
                <a:gd name="connsiteY149" fmla="*/ 2707481 h 2814065"/>
                <a:gd name="connsiteX150" fmla="*/ 96202 w 7118318"/>
                <a:gd name="connsiteY150" fmla="*/ 2739771 h 2814065"/>
                <a:gd name="connsiteX151" fmla="*/ 54674 w 7118318"/>
                <a:gd name="connsiteY151" fmla="*/ 2771966 h 2814065"/>
                <a:gd name="connsiteX152" fmla="*/ 13145 w 7118318"/>
                <a:gd name="connsiteY152" fmla="*/ 2803970 h 2814065"/>
                <a:gd name="connsiteX153" fmla="*/ 0 w 7118318"/>
                <a:gd name="connsiteY153" fmla="*/ 2814066 h 28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7118318" h="2814065">
                  <a:moveTo>
                    <a:pt x="7118319" y="46006"/>
                  </a:moveTo>
                  <a:lnTo>
                    <a:pt x="7099269" y="43720"/>
                  </a:lnTo>
                  <a:lnTo>
                    <a:pt x="7046024" y="37910"/>
                  </a:lnTo>
                  <a:lnTo>
                    <a:pt x="6992969" y="32290"/>
                  </a:lnTo>
                  <a:lnTo>
                    <a:pt x="6939915" y="27146"/>
                  </a:lnTo>
                  <a:lnTo>
                    <a:pt x="6886956" y="22384"/>
                  </a:lnTo>
                  <a:lnTo>
                    <a:pt x="6834092" y="18098"/>
                  </a:lnTo>
                  <a:lnTo>
                    <a:pt x="6781324" y="14192"/>
                  </a:lnTo>
                  <a:lnTo>
                    <a:pt x="6728746" y="10668"/>
                  </a:lnTo>
                  <a:lnTo>
                    <a:pt x="6676168" y="7715"/>
                  </a:lnTo>
                  <a:lnTo>
                    <a:pt x="6623780" y="5144"/>
                  </a:lnTo>
                  <a:lnTo>
                    <a:pt x="6571393" y="3143"/>
                  </a:lnTo>
                  <a:lnTo>
                    <a:pt x="6519101" y="1524"/>
                  </a:lnTo>
                  <a:lnTo>
                    <a:pt x="6466904" y="476"/>
                  </a:lnTo>
                  <a:lnTo>
                    <a:pt x="6414897" y="0"/>
                  </a:lnTo>
                  <a:lnTo>
                    <a:pt x="6362891" y="0"/>
                  </a:lnTo>
                  <a:lnTo>
                    <a:pt x="6310980" y="571"/>
                  </a:lnTo>
                  <a:lnTo>
                    <a:pt x="6259164" y="1619"/>
                  </a:lnTo>
                  <a:lnTo>
                    <a:pt x="6207443" y="3334"/>
                  </a:lnTo>
                  <a:lnTo>
                    <a:pt x="6155817" y="5525"/>
                  </a:lnTo>
                  <a:lnTo>
                    <a:pt x="6104287" y="8382"/>
                  </a:lnTo>
                  <a:lnTo>
                    <a:pt x="6052852" y="11716"/>
                  </a:lnTo>
                  <a:lnTo>
                    <a:pt x="6001512" y="15716"/>
                  </a:lnTo>
                  <a:lnTo>
                    <a:pt x="5950268" y="20288"/>
                  </a:lnTo>
                  <a:lnTo>
                    <a:pt x="5899119" y="25432"/>
                  </a:lnTo>
                  <a:lnTo>
                    <a:pt x="5848160" y="31147"/>
                  </a:lnTo>
                  <a:lnTo>
                    <a:pt x="5797106" y="37529"/>
                  </a:lnTo>
                  <a:lnTo>
                    <a:pt x="5746242" y="44482"/>
                  </a:lnTo>
                  <a:lnTo>
                    <a:pt x="5695474" y="52006"/>
                  </a:lnTo>
                  <a:lnTo>
                    <a:pt x="5644706" y="60198"/>
                  </a:lnTo>
                  <a:lnTo>
                    <a:pt x="5594128" y="68961"/>
                  </a:lnTo>
                  <a:lnTo>
                    <a:pt x="5543646" y="78296"/>
                  </a:lnTo>
                  <a:lnTo>
                    <a:pt x="5493163" y="88297"/>
                  </a:lnTo>
                  <a:lnTo>
                    <a:pt x="5442871" y="98965"/>
                  </a:lnTo>
                  <a:lnTo>
                    <a:pt x="5392579" y="110109"/>
                  </a:lnTo>
                  <a:lnTo>
                    <a:pt x="5342382" y="121920"/>
                  </a:lnTo>
                  <a:lnTo>
                    <a:pt x="5292281" y="134302"/>
                  </a:lnTo>
                  <a:lnTo>
                    <a:pt x="5242370" y="147352"/>
                  </a:lnTo>
                  <a:lnTo>
                    <a:pt x="5192459" y="160877"/>
                  </a:lnTo>
                  <a:lnTo>
                    <a:pt x="5142643" y="175069"/>
                  </a:lnTo>
                  <a:lnTo>
                    <a:pt x="5092827" y="189833"/>
                  </a:lnTo>
                  <a:lnTo>
                    <a:pt x="5043202" y="205169"/>
                  </a:lnTo>
                  <a:lnTo>
                    <a:pt x="4993672" y="221075"/>
                  </a:lnTo>
                  <a:lnTo>
                    <a:pt x="4944142" y="237554"/>
                  </a:lnTo>
                  <a:lnTo>
                    <a:pt x="4894803" y="254508"/>
                  </a:lnTo>
                  <a:lnTo>
                    <a:pt x="4845463" y="272129"/>
                  </a:lnTo>
                  <a:lnTo>
                    <a:pt x="4796219" y="290132"/>
                  </a:lnTo>
                  <a:lnTo>
                    <a:pt x="4747070" y="308800"/>
                  </a:lnTo>
                  <a:lnTo>
                    <a:pt x="4698016" y="327946"/>
                  </a:lnTo>
                  <a:lnTo>
                    <a:pt x="4649058" y="347567"/>
                  </a:lnTo>
                  <a:lnTo>
                    <a:pt x="4600194" y="367665"/>
                  </a:lnTo>
                  <a:lnTo>
                    <a:pt x="4551426" y="388239"/>
                  </a:lnTo>
                  <a:lnTo>
                    <a:pt x="4502658" y="409385"/>
                  </a:lnTo>
                  <a:lnTo>
                    <a:pt x="4454081" y="430911"/>
                  </a:lnTo>
                  <a:lnTo>
                    <a:pt x="4405503" y="452819"/>
                  </a:lnTo>
                  <a:lnTo>
                    <a:pt x="4357021" y="475202"/>
                  </a:lnTo>
                  <a:lnTo>
                    <a:pt x="4308634" y="497110"/>
                  </a:lnTo>
                  <a:lnTo>
                    <a:pt x="4260342" y="518446"/>
                  </a:lnTo>
                  <a:lnTo>
                    <a:pt x="4212050" y="539306"/>
                  </a:lnTo>
                  <a:lnTo>
                    <a:pt x="4163949" y="559689"/>
                  </a:lnTo>
                  <a:lnTo>
                    <a:pt x="4115848" y="579501"/>
                  </a:lnTo>
                  <a:lnTo>
                    <a:pt x="4067842" y="598932"/>
                  </a:lnTo>
                  <a:lnTo>
                    <a:pt x="4019931" y="617982"/>
                  </a:lnTo>
                  <a:lnTo>
                    <a:pt x="3972116" y="636651"/>
                  </a:lnTo>
                  <a:lnTo>
                    <a:pt x="3924396" y="655034"/>
                  </a:lnTo>
                  <a:lnTo>
                    <a:pt x="3876771" y="673036"/>
                  </a:lnTo>
                  <a:lnTo>
                    <a:pt x="3829146" y="690848"/>
                  </a:lnTo>
                  <a:lnTo>
                    <a:pt x="3781616" y="708374"/>
                  </a:lnTo>
                  <a:lnTo>
                    <a:pt x="3734181" y="725710"/>
                  </a:lnTo>
                  <a:lnTo>
                    <a:pt x="3686842" y="742760"/>
                  </a:lnTo>
                  <a:lnTo>
                    <a:pt x="3639598" y="759714"/>
                  </a:lnTo>
                  <a:lnTo>
                    <a:pt x="3592449" y="776573"/>
                  </a:lnTo>
                  <a:lnTo>
                    <a:pt x="3545300" y="793337"/>
                  </a:lnTo>
                  <a:lnTo>
                    <a:pt x="3498247" y="809911"/>
                  </a:lnTo>
                  <a:lnTo>
                    <a:pt x="3451289" y="826484"/>
                  </a:lnTo>
                  <a:lnTo>
                    <a:pt x="3404426" y="843058"/>
                  </a:lnTo>
                  <a:lnTo>
                    <a:pt x="3357658" y="859631"/>
                  </a:lnTo>
                  <a:lnTo>
                    <a:pt x="3310890" y="876110"/>
                  </a:lnTo>
                  <a:lnTo>
                    <a:pt x="3264313" y="892683"/>
                  </a:lnTo>
                  <a:lnTo>
                    <a:pt x="3217736" y="909352"/>
                  </a:lnTo>
                  <a:lnTo>
                    <a:pt x="3171254" y="926020"/>
                  </a:lnTo>
                  <a:lnTo>
                    <a:pt x="3124772" y="942785"/>
                  </a:lnTo>
                  <a:lnTo>
                    <a:pt x="3078480" y="959644"/>
                  </a:lnTo>
                  <a:lnTo>
                    <a:pt x="3032189" y="976694"/>
                  </a:lnTo>
                  <a:lnTo>
                    <a:pt x="2985992" y="993839"/>
                  </a:lnTo>
                  <a:lnTo>
                    <a:pt x="2939891" y="1011174"/>
                  </a:lnTo>
                  <a:lnTo>
                    <a:pt x="2893886" y="1028700"/>
                  </a:lnTo>
                  <a:lnTo>
                    <a:pt x="2847975" y="1046417"/>
                  </a:lnTo>
                  <a:lnTo>
                    <a:pt x="2802065" y="1064228"/>
                  </a:lnTo>
                  <a:lnTo>
                    <a:pt x="2756249" y="1082421"/>
                  </a:lnTo>
                  <a:lnTo>
                    <a:pt x="2710529" y="1100709"/>
                  </a:lnTo>
                  <a:lnTo>
                    <a:pt x="2664905" y="1119283"/>
                  </a:lnTo>
                  <a:lnTo>
                    <a:pt x="2619280" y="1138142"/>
                  </a:lnTo>
                  <a:lnTo>
                    <a:pt x="2573750" y="1157288"/>
                  </a:lnTo>
                  <a:lnTo>
                    <a:pt x="2528316" y="1176623"/>
                  </a:lnTo>
                  <a:lnTo>
                    <a:pt x="2482977" y="1196340"/>
                  </a:lnTo>
                  <a:lnTo>
                    <a:pt x="2437733" y="1216343"/>
                  </a:lnTo>
                  <a:lnTo>
                    <a:pt x="2392490" y="1236631"/>
                  </a:lnTo>
                  <a:lnTo>
                    <a:pt x="2347341" y="1257205"/>
                  </a:lnTo>
                  <a:lnTo>
                    <a:pt x="2302288" y="1278160"/>
                  </a:lnTo>
                  <a:lnTo>
                    <a:pt x="2257330" y="1299401"/>
                  </a:lnTo>
                  <a:lnTo>
                    <a:pt x="2212372" y="1320927"/>
                  </a:lnTo>
                  <a:lnTo>
                    <a:pt x="2167604" y="1342835"/>
                  </a:lnTo>
                  <a:lnTo>
                    <a:pt x="2122742" y="1365123"/>
                  </a:lnTo>
                  <a:lnTo>
                    <a:pt x="2078069" y="1387697"/>
                  </a:lnTo>
                  <a:lnTo>
                    <a:pt x="2033492" y="1410653"/>
                  </a:lnTo>
                  <a:lnTo>
                    <a:pt x="1988915" y="1433989"/>
                  </a:lnTo>
                  <a:lnTo>
                    <a:pt x="1944434" y="1457611"/>
                  </a:lnTo>
                  <a:lnTo>
                    <a:pt x="1899952" y="1481614"/>
                  </a:lnTo>
                  <a:lnTo>
                    <a:pt x="1855661" y="1505998"/>
                  </a:lnTo>
                  <a:lnTo>
                    <a:pt x="1811369" y="1530668"/>
                  </a:lnTo>
                  <a:lnTo>
                    <a:pt x="1767173" y="1555814"/>
                  </a:lnTo>
                  <a:lnTo>
                    <a:pt x="1723073" y="1581245"/>
                  </a:lnTo>
                  <a:lnTo>
                    <a:pt x="1678972" y="1606963"/>
                  </a:lnTo>
                  <a:lnTo>
                    <a:pt x="1634966" y="1633157"/>
                  </a:lnTo>
                  <a:lnTo>
                    <a:pt x="1591056" y="1659636"/>
                  </a:lnTo>
                  <a:lnTo>
                    <a:pt x="1547241" y="1686401"/>
                  </a:lnTo>
                  <a:lnTo>
                    <a:pt x="1503426" y="1713643"/>
                  </a:lnTo>
                  <a:lnTo>
                    <a:pt x="1459706" y="1741170"/>
                  </a:lnTo>
                  <a:lnTo>
                    <a:pt x="1416082" y="1768983"/>
                  </a:lnTo>
                  <a:lnTo>
                    <a:pt x="1372457" y="1797082"/>
                  </a:lnTo>
                  <a:lnTo>
                    <a:pt x="1328928" y="1825562"/>
                  </a:lnTo>
                  <a:lnTo>
                    <a:pt x="1285494" y="1854422"/>
                  </a:lnTo>
                  <a:lnTo>
                    <a:pt x="1242155" y="1883474"/>
                  </a:lnTo>
                  <a:lnTo>
                    <a:pt x="1198817" y="1912906"/>
                  </a:lnTo>
                  <a:lnTo>
                    <a:pt x="1155573" y="1942529"/>
                  </a:lnTo>
                  <a:lnTo>
                    <a:pt x="1112425" y="1972532"/>
                  </a:lnTo>
                  <a:lnTo>
                    <a:pt x="1069372" y="2002727"/>
                  </a:lnTo>
                  <a:lnTo>
                    <a:pt x="1026319" y="2033207"/>
                  </a:lnTo>
                  <a:lnTo>
                    <a:pt x="983361" y="2063877"/>
                  </a:lnTo>
                  <a:lnTo>
                    <a:pt x="940403" y="2094833"/>
                  </a:lnTo>
                  <a:lnTo>
                    <a:pt x="897541" y="2126076"/>
                  </a:lnTo>
                  <a:lnTo>
                    <a:pt x="854774" y="2157413"/>
                  </a:lnTo>
                  <a:lnTo>
                    <a:pt x="812102" y="2189036"/>
                  </a:lnTo>
                  <a:lnTo>
                    <a:pt x="769525" y="2220754"/>
                  </a:lnTo>
                  <a:lnTo>
                    <a:pt x="726948" y="2252663"/>
                  </a:lnTo>
                  <a:lnTo>
                    <a:pt x="684371" y="2284762"/>
                  </a:lnTo>
                  <a:lnTo>
                    <a:pt x="641985" y="2316956"/>
                  </a:lnTo>
                  <a:lnTo>
                    <a:pt x="599599" y="2349246"/>
                  </a:lnTo>
                  <a:lnTo>
                    <a:pt x="557308" y="2381726"/>
                  </a:lnTo>
                  <a:lnTo>
                    <a:pt x="515017" y="2414207"/>
                  </a:lnTo>
                  <a:lnTo>
                    <a:pt x="472821" y="2446782"/>
                  </a:lnTo>
                  <a:lnTo>
                    <a:pt x="430721" y="2479453"/>
                  </a:lnTo>
                  <a:lnTo>
                    <a:pt x="388715" y="2512124"/>
                  </a:lnTo>
                  <a:lnTo>
                    <a:pt x="346710" y="2544794"/>
                  </a:lnTo>
                  <a:lnTo>
                    <a:pt x="304800" y="2577465"/>
                  </a:lnTo>
                  <a:lnTo>
                    <a:pt x="262985" y="2610041"/>
                  </a:lnTo>
                  <a:lnTo>
                    <a:pt x="221171" y="2642616"/>
                  </a:lnTo>
                  <a:lnTo>
                    <a:pt x="179451" y="2675096"/>
                  </a:lnTo>
                  <a:lnTo>
                    <a:pt x="137827" y="2707481"/>
                  </a:lnTo>
                  <a:lnTo>
                    <a:pt x="96202" y="2739771"/>
                  </a:lnTo>
                  <a:lnTo>
                    <a:pt x="54674" y="2771966"/>
                  </a:lnTo>
                  <a:lnTo>
                    <a:pt x="13145" y="2803970"/>
                  </a:lnTo>
                  <a:lnTo>
                    <a:pt x="0" y="2814066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0" name="任意多边形: 形状 119"/>
            <p:cNvSpPr/>
            <p:nvPr/>
          </p:nvSpPr>
          <p:spPr>
            <a:xfrm>
              <a:off x="664019" y="617242"/>
              <a:ext cx="7118318" cy="2895409"/>
            </a:xfrm>
            <a:custGeom>
              <a:avLst/>
              <a:gdLst>
                <a:gd name="connsiteX0" fmla="*/ 7118319 w 7118318"/>
                <a:gd name="connsiteY0" fmla="*/ 57531 h 2895409"/>
                <a:gd name="connsiteX1" fmla="*/ 7082600 w 7118318"/>
                <a:gd name="connsiteY1" fmla="*/ 52673 h 2895409"/>
                <a:gd name="connsiteX2" fmla="*/ 7028593 w 7118318"/>
                <a:gd name="connsiteY2" fmla="*/ 45625 h 2895409"/>
                <a:gd name="connsiteX3" fmla="*/ 6974777 w 7118318"/>
                <a:gd name="connsiteY3" fmla="*/ 39148 h 2895409"/>
                <a:gd name="connsiteX4" fmla="*/ 6921056 w 7118318"/>
                <a:gd name="connsiteY4" fmla="*/ 33052 h 2895409"/>
                <a:gd name="connsiteX5" fmla="*/ 6867430 w 7118318"/>
                <a:gd name="connsiteY5" fmla="*/ 27432 h 2895409"/>
                <a:gd name="connsiteX6" fmla="*/ 6813900 w 7118318"/>
                <a:gd name="connsiteY6" fmla="*/ 22289 h 2895409"/>
                <a:gd name="connsiteX7" fmla="*/ 6760464 w 7118318"/>
                <a:gd name="connsiteY7" fmla="*/ 17621 h 2895409"/>
                <a:gd name="connsiteX8" fmla="*/ 6707124 w 7118318"/>
                <a:gd name="connsiteY8" fmla="*/ 13525 h 2895409"/>
                <a:gd name="connsiteX9" fmla="*/ 6653975 w 7118318"/>
                <a:gd name="connsiteY9" fmla="*/ 9906 h 2895409"/>
                <a:gd name="connsiteX10" fmla="*/ 6600825 w 7118318"/>
                <a:gd name="connsiteY10" fmla="*/ 6858 h 2895409"/>
                <a:gd name="connsiteX11" fmla="*/ 6547771 w 7118318"/>
                <a:gd name="connsiteY11" fmla="*/ 4286 h 2895409"/>
                <a:gd name="connsiteX12" fmla="*/ 6494812 w 7118318"/>
                <a:gd name="connsiteY12" fmla="*/ 2381 h 2895409"/>
                <a:gd name="connsiteX13" fmla="*/ 6442044 w 7118318"/>
                <a:gd name="connsiteY13" fmla="*/ 952 h 2895409"/>
                <a:gd name="connsiteX14" fmla="*/ 6389275 w 7118318"/>
                <a:gd name="connsiteY14" fmla="*/ 191 h 2895409"/>
                <a:gd name="connsiteX15" fmla="*/ 6336602 w 7118318"/>
                <a:gd name="connsiteY15" fmla="*/ 0 h 2895409"/>
                <a:gd name="connsiteX16" fmla="*/ 6284024 w 7118318"/>
                <a:gd name="connsiteY16" fmla="*/ 381 h 2895409"/>
                <a:gd name="connsiteX17" fmla="*/ 6231636 w 7118318"/>
                <a:gd name="connsiteY17" fmla="*/ 1429 h 2895409"/>
                <a:gd name="connsiteX18" fmla="*/ 6179249 w 7118318"/>
                <a:gd name="connsiteY18" fmla="*/ 3048 h 2895409"/>
                <a:gd name="connsiteX19" fmla="*/ 6127052 w 7118318"/>
                <a:gd name="connsiteY19" fmla="*/ 5239 h 2895409"/>
                <a:gd name="connsiteX20" fmla="*/ 6074854 w 7118318"/>
                <a:gd name="connsiteY20" fmla="*/ 8192 h 2895409"/>
                <a:gd name="connsiteX21" fmla="*/ 6022753 w 7118318"/>
                <a:gd name="connsiteY21" fmla="*/ 11716 h 2895409"/>
                <a:gd name="connsiteX22" fmla="*/ 5970746 w 7118318"/>
                <a:gd name="connsiteY22" fmla="*/ 15812 h 2895409"/>
                <a:gd name="connsiteX23" fmla="*/ 5918930 w 7118318"/>
                <a:gd name="connsiteY23" fmla="*/ 20669 h 2895409"/>
                <a:gd name="connsiteX24" fmla="*/ 5867114 w 7118318"/>
                <a:gd name="connsiteY24" fmla="*/ 26098 h 2895409"/>
                <a:gd name="connsiteX25" fmla="*/ 5815489 w 7118318"/>
                <a:gd name="connsiteY25" fmla="*/ 32194 h 2895409"/>
                <a:gd name="connsiteX26" fmla="*/ 5763768 w 7118318"/>
                <a:gd name="connsiteY26" fmla="*/ 38862 h 2895409"/>
                <a:gd name="connsiteX27" fmla="*/ 5712333 w 7118318"/>
                <a:gd name="connsiteY27" fmla="*/ 46292 h 2895409"/>
                <a:gd name="connsiteX28" fmla="*/ 5660898 w 7118318"/>
                <a:gd name="connsiteY28" fmla="*/ 54292 h 2895409"/>
                <a:gd name="connsiteX29" fmla="*/ 5609558 w 7118318"/>
                <a:gd name="connsiteY29" fmla="*/ 62960 h 2895409"/>
                <a:gd name="connsiteX30" fmla="*/ 5558314 w 7118318"/>
                <a:gd name="connsiteY30" fmla="*/ 72295 h 2895409"/>
                <a:gd name="connsiteX31" fmla="*/ 5507165 w 7118318"/>
                <a:gd name="connsiteY31" fmla="*/ 82201 h 2895409"/>
                <a:gd name="connsiteX32" fmla="*/ 5456111 w 7118318"/>
                <a:gd name="connsiteY32" fmla="*/ 92773 h 2895409"/>
                <a:gd name="connsiteX33" fmla="*/ 5405152 w 7118318"/>
                <a:gd name="connsiteY33" fmla="*/ 104013 h 2895409"/>
                <a:gd name="connsiteX34" fmla="*/ 5354289 w 7118318"/>
                <a:gd name="connsiteY34" fmla="*/ 115919 h 2895409"/>
                <a:gd name="connsiteX35" fmla="*/ 5303520 w 7118318"/>
                <a:gd name="connsiteY35" fmla="*/ 128397 h 2895409"/>
                <a:gd name="connsiteX36" fmla="*/ 5252847 w 7118318"/>
                <a:gd name="connsiteY36" fmla="*/ 141542 h 2895409"/>
                <a:gd name="connsiteX37" fmla="*/ 5202174 w 7118318"/>
                <a:gd name="connsiteY37" fmla="*/ 155258 h 2895409"/>
                <a:gd name="connsiteX38" fmla="*/ 5151692 w 7118318"/>
                <a:gd name="connsiteY38" fmla="*/ 169545 h 2895409"/>
                <a:gd name="connsiteX39" fmla="*/ 5101305 w 7118318"/>
                <a:gd name="connsiteY39" fmla="*/ 184499 h 2895409"/>
                <a:gd name="connsiteX40" fmla="*/ 5050917 w 7118318"/>
                <a:gd name="connsiteY40" fmla="*/ 200025 h 2895409"/>
                <a:gd name="connsiteX41" fmla="*/ 5000721 w 7118318"/>
                <a:gd name="connsiteY41" fmla="*/ 216122 h 2895409"/>
                <a:gd name="connsiteX42" fmla="*/ 4950524 w 7118318"/>
                <a:gd name="connsiteY42" fmla="*/ 232791 h 2895409"/>
                <a:gd name="connsiteX43" fmla="*/ 4900422 w 7118318"/>
                <a:gd name="connsiteY43" fmla="*/ 250031 h 2895409"/>
                <a:gd name="connsiteX44" fmla="*/ 4850511 w 7118318"/>
                <a:gd name="connsiteY44" fmla="*/ 267843 h 2895409"/>
                <a:gd name="connsiteX45" fmla="*/ 4800600 w 7118318"/>
                <a:gd name="connsiteY45" fmla="*/ 286131 h 2895409"/>
                <a:gd name="connsiteX46" fmla="*/ 4750784 w 7118318"/>
                <a:gd name="connsiteY46" fmla="*/ 304991 h 2895409"/>
                <a:gd name="connsiteX47" fmla="*/ 4701064 w 7118318"/>
                <a:gd name="connsiteY47" fmla="*/ 324326 h 2895409"/>
                <a:gd name="connsiteX48" fmla="*/ 4651439 w 7118318"/>
                <a:gd name="connsiteY48" fmla="*/ 344234 h 2895409"/>
                <a:gd name="connsiteX49" fmla="*/ 4601814 w 7118318"/>
                <a:gd name="connsiteY49" fmla="*/ 364522 h 2895409"/>
                <a:gd name="connsiteX50" fmla="*/ 4552379 w 7118318"/>
                <a:gd name="connsiteY50" fmla="*/ 385382 h 2895409"/>
                <a:gd name="connsiteX51" fmla="*/ 4503039 w 7118318"/>
                <a:gd name="connsiteY51" fmla="*/ 406622 h 2895409"/>
                <a:gd name="connsiteX52" fmla="*/ 4453700 w 7118318"/>
                <a:gd name="connsiteY52" fmla="*/ 428339 h 2895409"/>
                <a:gd name="connsiteX53" fmla="*/ 4404456 w 7118318"/>
                <a:gd name="connsiteY53" fmla="*/ 450533 h 2895409"/>
                <a:gd name="connsiteX54" fmla="*/ 4355402 w 7118318"/>
                <a:gd name="connsiteY54" fmla="*/ 473012 h 2895409"/>
                <a:gd name="connsiteX55" fmla="*/ 4306348 w 7118318"/>
                <a:gd name="connsiteY55" fmla="*/ 495205 h 2895409"/>
                <a:gd name="connsiteX56" fmla="*/ 4257390 w 7118318"/>
                <a:gd name="connsiteY56" fmla="*/ 516922 h 2895409"/>
                <a:gd name="connsiteX57" fmla="*/ 4208431 w 7118318"/>
                <a:gd name="connsiteY57" fmla="*/ 538163 h 2895409"/>
                <a:gd name="connsiteX58" fmla="*/ 4159663 w 7118318"/>
                <a:gd name="connsiteY58" fmla="*/ 559118 h 2895409"/>
                <a:gd name="connsiteX59" fmla="*/ 4110990 w 7118318"/>
                <a:gd name="connsiteY59" fmla="*/ 579596 h 2895409"/>
                <a:gd name="connsiteX60" fmla="*/ 4062317 w 7118318"/>
                <a:gd name="connsiteY60" fmla="*/ 599789 h 2895409"/>
                <a:gd name="connsiteX61" fmla="*/ 4013835 w 7118318"/>
                <a:gd name="connsiteY61" fmla="*/ 619697 h 2895409"/>
                <a:gd name="connsiteX62" fmla="*/ 3965353 w 7118318"/>
                <a:gd name="connsiteY62" fmla="*/ 639318 h 2895409"/>
                <a:gd name="connsiteX63" fmla="*/ 3916966 w 7118318"/>
                <a:gd name="connsiteY63" fmla="*/ 658749 h 2895409"/>
                <a:gd name="connsiteX64" fmla="*/ 3868674 w 7118318"/>
                <a:gd name="connsiteY64" fmla="*/ 677894 h 2895409"/>
                <a:gd name="connsiteX65" fmla="*/ 3820478 w 7118318"/>
                <a:gd name="connsiteY65" fmla="*/ 696849 h 2895409"/>
                <a:gd name="connsiteX66" fmla="*/ 3772281 w 7118318"/>
                <a:gd name="connsiteY66" fmla="*/ 715613 h 2895409"/>
                <a:gd name="connsiteX67" fmla="*/ 3724275 w 7118318"/>
                <a:gd name="connsiteY67" fmla="*/ 734282 h 2895409"/>
                <a:gd name="connsiteX68" fmla="*/ 3676269 w 7118318"/>
                <a:gd name="connsiteY68" fmla="*/ 752856 h 2895409"/>
                <a:gd name="connsiteX69" fmla="*/ 3628358 w 7118318"/>
                <a:gd name="connsiteY69" fmla="*/ 771239 h 2895409"/>
                <a:gd name="connsiteX70" fmla="*/ 3580543 w 7118318"/>
                <a:gd name="connsiteY70" fmla="*/ 789622 h 2895409"/>
                <a:gd name="connsiteX71" fmla="*/ 3532823 w 7118318"/>
                <a:gd name="connsiteY71" fmla="*/ 807911 h 2895409"/>
                <a:gd name="connsiteX72" fmla="*/ 3485198 w 7118318"/>
                <a:gd name="connsiteY72" fmla="*/ 826199 h 2895409"/>
                <a:gd name="connsiteX73" fmla="*/ 3437668 w 7118318"/>
                <a:gd name="connsiteY73" fmla="*/ 844487 h 2895409"/>
                <a:gd name="connsiteX74" fmla="*/ 3390138 w 7118318"/>
                <a:gd name="connsiteY74" fmla="*/ 862775 h 2895409"/>
                <a:gd name="connsiteX75" fmla="*/ 3342704 w 7118318"/>
                <a:gd name="connsiteY75" fmla="*/ 881158 h 2895409"/>
                <a:gd name="connsiteX76" fmla="*/ 3295364 w 7118318"/>
                <a:gd name="connsiteY76" fmla="*/ 899541 h 2895409"/>
                <a:gd name="connsiteX77" fmla="*/ 3248121 w 7118318"/>
                <a:gd name="connsiteY77" fmla="*/ 917924 h 2895409"/>
                <a:gd name="connsiteX78" fmla="*/ 3200972 w 7118318"/>
                <a:gd name="connsiteY78" fmla="*/ 936498 h 2895409"/>
                <a:gd name="connsiteX79" fmla="*/ 3153918 w 7118318"/>
                <a:gd name="connsiteY79" fmla="*/ 955167 h 2895409"/>
                <a:gd name="connsiteX80" fmla="*/ 3106865 w 7118318"/>
                <a:gd name="connsiteY80" fmla="*/ 973931 h 2895409"/>
                <a:gd name="connsiteX81" fmla="*/ 3059906 w 7118318"/>
                <a:gd name="connsiteY81" fmla="*/ 992791 h 2895409"/>
                <a:gd name="connsiteX82" fmla="*/ 3013043 w 7118318"/>
                <a:gd name="connsiteY82" fmla="*/ 1011841 h 2895409"/>
                <a:gd name="connsiteX83" fmla="*/ 2966276 w 7118318"/>
                <a:gd name="connsiteY83" fmla="*/ 1031081 h 2895409"/>
                <a:gd name="connsiteX84" fmla="*/ 2919603 w 7118318"/>
                <a:gd name="connsiteY84" fmla="*/ 1050512 h 2895409"/>
                <a:gd name="connsiteX85" fmla="*/ 2873026 w 7118318"/>
                <a:gd name="connsiteY85" fmla="*/ 1070134 h 2895409"/>
                <a:gd name="connsiteX86" fmla="*/ 2826449 w 7118318"/>
                <a:gd name="connsiteY86" fmla="*/ 1089946 h 2895409"/>
                <a:gd name="connsiteX87" fmla="*/ 2779967 w 7118318"/>
                <a:gd name="connsiteY87" fmla="*/ 1109948 h 2895409"/>
                <a:gd name="connsiteX88" fmla="*/ 2733580 w 7118318"/>
                <a:gd name="connsiteY88" fmla="*/ 1130141 h 2895409"/>
                <a:gd name="connsiteX89" fmla="*/ 2687288 w 7118318"/>
                <a:gd name="connsiteY89" fmla="*/ 1150715 h 2895409"/>
                <a:gd name="connsiteX90" fmla="*/ 2640997 w 7118318"/>
                <a:gd name="connsiteY90" fmla="*/ 1171385 h 2895409"/>
                <a:gd name="connsiteX91" fmla="*/ 2594896 w 7118318"/>
                <a:gd name="connsiteY91" fmla="*/ 1192435 h 2895409"/>
                <a:gd name="connsiteX92" fmla="*/ 2548795 w 7118318"/>
                <a:gd name="connsiteY92" fmla="*/ 1213676 h 2895409"/>
                <a:gd name="connsiteX93" fmla="*/ 2502789 w 7118318"/>
                <a:gd name="connsiteY93" fmla="*/ 1235202 h 2895409"/>
                <a:gd name="connsiteX94" fmla="*/ 2456879 w 7118318"/>
                <a:gd name="connsiteY94" fmla="*/ 1257110 h 2895409"/>
                <a:gd name="connsiteX95" fmla="*/ 2410968 w 7118318"/>
                <a:gd name="connsiteY95" fmla="*/ 1279208 h 2895409"/>
                <a:gd name="connsiteX96" fmla="*/ 2365248 w 7118318"/>
                <a:gd name="connsiteY96" fmla="*/ 1301591 h 2895409"/>
                <a:gd name="connsiteX97" fmla="*/ 2319528 w 7118318"/>
                <a:gd name="connsiteY97" fmla="*/ 1324356 h 2895409"/>
                <a:gd name="connsiteX98" fmla="*/ 2273903 w 7118318"/>
                <a:gd name="connsiteY98" fmla="*/ 1347407 h 2895409"/>
                <a:gd name="connsiteX99" fmla="*/ 2228279 w 7118318"/>
                <a:gd name="connsiteY99" fmla="*/ 1370743 h 2895409"/>
                <a:gd name="connsiteX100" fmla="*/ 2182844 w 7118318"/>
                <a:gd name="connsiteY100" fmla="*/ 1394365 h 2895409"/>
                <a:gd name="connsiteX101" fmla="*/ 2137410 w 7118318"/>
                <a:gd name="connsiteY101" fmla="*/ 1418368 h 2895409"/>
                <a:gd name="connsiteX102" fmla="*/ 2092071 w 7118318"/>
                <a:gd name="connsiteY102" fmla="*/ 1442657 h 2895409"/>
                <a:gd name="connsiteX103" fmla="*/ 2046827 w 7118318"/>
                <a:gd name="connsiteY103" fmla="*/ 1467231 h 2895409"/>
                <a:gd name="connsiteX104" fmla="*/ 2001679 w 7118318"/>
                <a:gd name="connsiteY104" fmla="*/ 1492187 h 2895409"/>
                <a:gd name="connsiteX105" fmla="*/ 1956530 w 7118318"/>
                <a:gd name="connsiteY105" fmla="*/ 1517523 h 2895409"/>
                <a:gd name="connsiteX106" fmla="*/ 1911477 w 7118318"/>
                <a:gd name="connsiteY106" fmla="*/ 1543050 h 2895409"/>
                <a:gd name="connsiteX107" fmla="*/ 1866519 w 7118318"/>
                <a:gd name="connsiteY107" fmla="*/ 1569053 h 2895409"/>
                <a:gd name="connsiteX108" fmla="*/ 1821656 w 7118318"/>
                <a:gd name="connsiteY108" fmla="*/ 1595247 h 2895409"/>
                <a:gd name="connsiteX109" fmla="*/ 1776794 w 7118318"/>
                <a:gd name="connsiteY109" fmla="*/ 1621822 h 2895409"/>
                <a:gd name="connsiteX110" fmla="*/ 1732026 w 7118318"/>
                <a:gd name="connsiteY110" fmla="*/ 1648778 h 2895409"/>
                <a:gd name="connsiteX111" fmla="*/ 1687354 w 7118318"/>
                <a:gd name="connsiteY111" fmla="*/ 1675924 h 2895409"/>
                <a:gd name="connsiteX112" fmla="*/ 1642777 w 7118318"/>
                <a:gd name="connsiteY112" fmla="*/ 1703546 h 2895409"/>
                <a:gd name="connsiteX113" fmla="*/ 1598200 w 7118318"/>
                <a:gd name="connsiteY113" fmla="*/ 1731359 h 2895409"/>
                <a:gd name="connsiteX114" fmla="*/ 1553813 w 7118318"/>
                <a:gd name="connsiteY114" fmla="*/ 1759458 h 2895409"/>
                <a:gd name="connsiteX115" fmla="*/ 1509332 w 7118318"/>
                <a:gd name="connsiteY115" fmla="*/ 1787938 h 2895409"/>
                <a:gd name="connsiteX116" fmla="*/ 1465040 w 7118318"/>
                <a:gd name="connsiteY116" fmla="*/ 1816703 h 2895409"/>
                <a:gd name="connsiteX117" fmla="*/ 1420844 w 7118318"/>
                <a:gd name="connsiteY117" fmla="*/ 1845755 h 2895409"/>
                <a:gd name="connsiteX118" fmla="*/ 1376648 w 7118318"/>
                <a:gd name="connsiteY118" fmla="*/ 1875092 h 2895409"/>
                <a:gd name="connsiteX119" fmla="*/ 1332548 w 7118318"/>
                <a:gd name="connsiteY119" fmla="*/ 1904714 h 2895409"/>
                <a:gd name="connsiteX120" fmla="*/ 1288447 w 7118318"/>
                <a:gd name="connsiteY120" fmla="*/ 1934623 h 2895409"/>
                <a:gd name="connsiteX121" fmla="*/ 1244536 w 7118318"/>
                <a:gd name="connsiteY121" fmla="*/ 1964722 h 2895409"/>
                <a:gd name="connsiteX122" fmla="*/ 1200626 w 7118318"/>
                <a:gd name="connsiteY122" fmla="*/ 1995107 h 2895409"/>
                <a:gd name="connsiteX123" fmla="*/ 1156716 w 7118318"/>
                <a:gd name="connsiteY123" fmla="*/ 2025777 h 2895409"/>
                <a:gd name="connsiteX124" fmla="*/ 1112996 w 7118318"/>
                <a:gd name="connsiteY124" fmla="*/ 2056638 h 2895409"/>
                <a:gd name="connsiteX125" fmla="*/ 1069277 w 7118318"/>
                <a:gd name="connsiteY125" fmla="*/ 2087690 h 2895409"/>
                <a:gd name="connsiteX126" fmla="*/ 1025652 w 7118318"/>
                <a:gd name="connsiteY126" fmla="*/ 2119027 h 2895409"/>
                <a:gd name="connsiteX127" fmla="*/ 982123 w 7118318"/>
                <a:gd name="connsiteY127" fmla="*/ 2150555 h 2895409"/>
                <a:gd name="connsiteX128" fmla="*/ 938689 w 7118318"/>
                <a:gd name="connsiteY128" fmla="*/ 2182273 h 2895409"/>
                <a:gd name="connsiteX129" fmla="*/ 895255 w 7118318"/>
                <a:gd name="connsiteY129" fmla="*/ 2214086 h 2895409"/>
                <a:gd name="connsiteX130" fmla="*/ 851916 w 7118318"/>
                <a:gd name="connsiteY130" fmla="*/ 2246186 h 2895409"/>
                <a:gd name="connsiteX131" fmla="*/ 808577 w 7118318"/>
                <a:gd name="connsiteY131" fmla="*/ 2278380 h 2895409"/>
                <a:gd name="connsiteX132" fmla="*/ 765429 w 7118318"/>
                <a:gd name="connsiteY132" fmla="*/ 2310670 h 2895409"/>
                <a:gd name="connsiteX133" fmla="*/ 722281 w 7118318"/>
                <a:gd name="connsiteY133" fmla="*/ 2343150 h 2895409"/>
                <a:gd name="connsiteX134" fmla="*/ 679133 w 7118318"/>
                <a:gd name="connsiteY134" fmla="*/ 2375630 h 2895409"/>
                <a:gd name="connsiteX135" fmla="*/ 636175 w 7118318"/>
                <a:gd name="connsiteY135" fmla="*/ 2408301 h 2895409"/>
                <a:gd name="connsiteX136" fmla="*/ 593217 w 7118318"/>
                <a:gd name="connsiteY136" fmla="*/ 2440972 h 2895409"/>
                <a:gd name="connsiteX137" fmla="*/ 550355 w 7118318"/>
                <a:gd name="connsiteY137" fmla="*/ 2473738 h 2895409"/>
                <a:gd name="connsiteX138" fmla="*/ 507492 w 7118318"/>
                <a:gd name="connsiteY138" fmla="*/ 2506504 h 2895409"/>
                <a:gd name="connsiteX139" fmla="*/ 464820 w 7118318"/>
                <a:gd name="connsiteY139" fmla="*/ 2539365 h 2895409"/>
                <a:gd name="connsiteX140" fmla="*/ 422148 w 7118318"/>
                <a:gd name="connsiteY140" fmla="*/ 2572226 h 2895409"/>
                <a:gd name="connsiteX141" fmla="*/ 379476 w 7118318"/>
                <a:gd name="connsiteY141" fmla="*/ 2604992 h 2895409"/>
                <a:gd name="connsiteX142" fmla="*/ 336994 w 7118318"/>
                <a:gd name="connsiteY142" fmla="*/ 2637758 h 2895409"/>
                <a:gd name="connsiteX143" fmla="*/ 294513 w 7118318"/>
                <a:gd name="connsiteY143" fmla="*/ 2670524 h 2895409"/>
                <a:gd name="connsiteX144" fmla="*/ 252127 w 7118318"/>
                <a:gd name="connsiteY144" fmla="*/ 2703100 h 2895409"/>
                <a:gd name="connsiteX145" fmla="*/ 209741 w 7118318"/>
                <a:gd name="connsiteY145" fmla="*/ 2735675 h 2895409"/>
                <a:gd name="connsiteX146" fmla="*/ 167449 w 7118318"/>
                <a:gd name="connsiteY146" fmla="*/ 2768060 h 2895409"/>
                <a:gd name="connsiteX147" fmla="*/ 125254 w 7118318"/>
                <a:gd name="connsiteY147" fmla="*/ 2800350 h 2895409"/>
                <a:gd name="connsiteX148" fmla="*/ 83153 w 7118318"/>
                <a:gd name="connsiteY148" fmla="*/ 2832449 h 2895409"/>
                <a:gd name="connsiteX149" fmla="*/ 41053 w 7118318"/>
                <a:gd name="connsiteY149" fmla="*/ 2864358 h 2895409"/>
                <a:gd name="connsiteX150" fmla="*/ 0 w 7118318"/>
                <a:gd name="connsiteY150" fmla="*/ 2895410 h 289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7118318" h="2895409">
                  <a:moveTo>
                    <a:pt x="7118319" y="57531"/>
                  </a:moveTo>
                  <a:lnTo>
                    <a:pt x="7082600" y="52673"/>
                  </a:lnTo>
                  <a:lnTo>
                    <a:pt x="7028593" y="45625"/>
                  </a:lnTo>
                  <a:lnTo>
                    <a:pt x="6974777" y="39148"/>
                  </a:lnTo>
                  <a:lnTo>
                    <a:pt x="6921056" y="33052"/>
                  </a:lnTo>
                  <a:lnTo>
                    <a:pt x="6867430" y="27432"/>
                  </a:lnTo>
                  <a:lnTo>
                    <a:pt x="6813900" y="22289"/>
                  </a:lnTo>
                  <a:lnTo>
                    <a:pt x="6760464" y="17621"/>
                  </a:lnTo>
                  <a:lnTo>
                    <a:pt x="6707124" y="13525"/>
                  </a:lnTo>
                  <a:lnTo>
                    <a:pt x="6653975" y="9906"/>
                  </a:lnTo>
                  <a:lnTo>
                    <a:pt x="6600825" y="6858"/>
                  </a:lnTo>
                  <a:lnTo>
                    <a:pt x="6547771" y="4286"/>
                  </a:lnTo>
                  <a:lnTo>
                    <a:pt x="6494812" y="2381"/>
                  </a:lnTo>
                  <a:lnTo>
                    <a:pt x="6442044" y="952"/>
                  </a:lnTo>
                  <a:lnTo>
                    <a:pt x="6389275" y="191"/>
                  </a:lnTo>
                  <a:lnTo>
                    <a:pt x="6336602" y="0"/>
                  </a:lnTo>
                  <a:lnTo>
                    <a:pt x="6284024" y="381"/>
                  </a:lnTo>
                  <a:lnTo>
                    <a:pt x="6231636" y="1429"/>
                  </a:lnTo>
                  <a:lnTo>
                    <a:pt x="6179249" y="3048"/>
                  </a:lnTo>
                  <a:lnTo>
                    <a:pt x="6127052" y="5239"/>
                  </a:lnTo>
                  <a:lnTo>
                    <a:pt x="6074854" y="8192"/>
                  </a:lnTo>
                  <a:lnTo>
                    <a:pt x="6022753" y="11716"/>
                  </a:lnTo>
                  <a:lnTo>
                    <a:pt x="5970746" y="15812"/>
                  </a:lnTo>
                  <a:lnTo>
                    <a:pt x="5918930" y="20669"/>
                  </a:lnTo>
                  <a:lnTo>
                    <a:pt x="5867114" y="26098"/>
                  </a:lnTo>
                  <a:lnTo>
                    <a:pt x="5815489" y="32194"/>
                  </a:lnTo>
                  <a:lnTo>
                    <a:pt x="5763768" y="38862"/>
                  </a:lnTo>
                  <a:lnTo>
                    <a:pt x="5712333" y="46292"/>
                  </a:lnTo>
                  <a:lnTo>
                    <a:pt x="5660898" y="54292"/>
                  </a:lnTo>
                  <a:lnTo>
                    <a:pt x="5609558" y="62960"/>
                  </a:lnTo>
                  <a:lnTo>
                    <a:pt x="5558314" y="72295"/>
                  </a:lnTo>
                  <a:lnTo>
                    <a:pt x="5507165" y="82201"/>
                  </a:lnTo>
                  <a:lnTo>
                    <a:pt x="5456111" y="92773"/>
                  </a:lnTo>
                  <a:lnTo>
                    <a:pt x="5405152" y="104013"/>
                  </a:lnTo>
                  <a:lnTo>
                    <a:pt x="5354289" y="115919"/>
                  </a:lnTo>
                  <a:lnTo>
                    <a:pt x="5303520" y="128397"/>
                  </a:lnTo>
                  <a:lnTo>
                    <a:pt x="5252847" y="141542"/>
                  </a:lnTo>
                  <a:lnTo>
                    <a:pt x="5202174" y="155258"/>
                  </a:lnTo>
                  <a:lnTo>
                    <a:pt x="5151692" y="169545"/>
                  </a:lnTo>
                  <a:lnTo>
                    <a:pt x="5101305" y="184499"/>
                  </a:lnTo>
                  <a:lnTo>
                    <a:pt x="5050917" y="200025"/>
                  </a:lnTo>
                  <a:lnTo>
                    <a:pt x="5000721" y="216122"/>
                  </a:lnTo>
                  <a:lnTo>
                    <a:pt x="4950524" y="232791"/>
                  </a:lnTo>
                  <a:lnTo>
                    <a:pt x="4900422" y="250031"/>
                  </a:lnTo>
                  <a:lnTo>
                    <a:pt x="4850511" y="267843"/>
                  </a:lnTo>
                  <a:lnTo>
                    <a:pt x="4800600" y="286131"/>
                  </a:lnTo>
                  <a:lnTo>
                    <a:pt x="4750784" y="304991"/>
                  </a:lnTo>
                  <a:lnTo>
                    <a:pt x="4701064" y="324326"/>
                  </a:lnTo>
                  <a:lnTo>
                    <a:pt x="4651439" y="344234"/>
                  </a:lnTo>
                  <a:lnTo>
                    <a:pt x="4601814" y="364522"/>
                  </a:lnTo>
                  <a:lnTo>
                    <a:pt x="4552379" y="385382"/>
                  </a:lnTo>
                  <a:lnTo>
                    <a:pt x="4503039" y="406622"/>
                  </a:lnTo>
                  <a:lnTo>
                    <a:pt x="4453700" y="428339"/>
                  </a:lnTo>
                  <a:lnTo>
                    <a:pt x="4404456" y="450533"/>
                  </a:lnTo>
                  <a:lnTo>
                    <a:pt x="4355402" y="473012"/>
                  </a:lnTo>
                  <a:lnTo>
                    <a:pt x="4306348" y="495205"/>
                  </a:lnTo>
                  <a:lnTo>
                    <a:pt x="4257390" y="516922"/>
                  </a:lnTo>
                  <a:lnTo>
                    <a:pt x="4208431" y="538163"/>
                  </a:lnTo>
                  <a:lnTo>
                    <a:pt x="4159663" y="559118"/>
                  </a:lnTo>
                  <a:lnTo>
                    <a:pt x="4110990" y="579596"/>
                  </a:lnTo>
                  <a:lnTo>
                    <a:pt x="4062317" y="599789"/>
                  </a:lnTo>
                  <a:lnTo>
                    <a:pt x="4013835" y="619697"/>
                  </a:lnTo>
                  <a:lnTo>
                    <a:pt x="3965353" y="639318"/>
                  </a:lnTo>
                  <a:lnTo>
                    <a:pt x="3916966" y="658749"/>
                  </a:lnTo>
                  <a:lnTo>
                    <a:pt x="3868674" y="677894"/>
                  </a:lnTo>
                  <a:lnTo>
                    <a:pt x="3820478" y="696849"/>
                  </a:lnTo>
                  <a:lnTo>
                    <a:pt x="3772281" y="715613"/>
                  </a:lnTo>
                  <a:lnTo>
                    <a:pt x="3724275" y="734282"/>
                  </a:lnTo>
                  <a:lnTo>
                    <a:pt x="3676269" y="752856"/>
                  </a:lnTo>
                  <a:lnTo>
                    <a:pt x="3628358" y="771239"/>
                  </a:lnTo>
                  <a:lnTo>
                    <a:pt x="3580543" y="789622"/>
                  </a:lnTo>
                  <a:lnTo>
                    <a:pt x="3532823" y="807911"/>
                  </a:lnTo>
                  <a:lnTo>
                    <a:pt x="3485198" y="826199"/>
                  </a:lnTo>
                  <a:lnTo>
                    <a:pt x="3437668" y="844487"/>
                  </a:lnTo>
                  <a:lnTo>
                    <a:pt x="3390138" y="862775"/>
                  </a:lnTo>
                  <a:lnTo>
                    <a:pt x="3342704" y="881158"/>
                  </a:lnTo>
                  <a:lnTo>
                    <a:pt x="3295364" y="899541"/>
                  </a:lnTo>
                  <a:lnTo>
                    <a:pt x="3248121" y="917924"/>
                  </a:lnTo>
                  <a:lnTo>
                    <a:pt x="3200972" y="936498"/>
                  </a:lnTo>
                  <a:lnTo>
                    <a:pt x="3153918" y="955167"/>
                  </a:lnTo>
                  <a:lnTo>
                    <a:pt x="3106865" y="973931"/>
                  </a:lnTo>
                  <a:lnTo>
                    <a:pt x="3059906" y="992791"/>
                  </a:lnTo>
                  <a:lnTo>
                    <a:pt x="3013043" y="1011841"/>
                  </a:lnTo>
                  <a:lnTo>
                    <a:pt x="2966276" y="1031081"/>
                  </a:lnTo>
                  <a:lnTo>
                    <a:pt x="2919603" y="1050512"/>
                  </a:lnTo>
                  <a:lnTo>
                    <a:pt x="2873026" y="1070134"/>
                  </a:lnTo>
                  <a:lnTo>
                    <a:pt x="2826449" y="1089946"/>
                  </a:lnTo>
                  <a:lnTo>
                    <a:pt x="2779967" y="1109948"/>
                  </a:lnTo>
                  <a:lnTo>
                    <a:pt x="2733580" y="1130141"/>
                  </a:lnTo>
                  <a:lnTo>
                    <a:pt x="2687288" y="1150715"/>
                  </a:lnTo>
                  <a:lnTo>
                    <a:pt x="2640997" y="1171385"/>
                  </a:lnTo>
                  <a:lnTo>
                    <a:pt x="2594896" y="1192435"/>
                  </a:lnTo>
                  <a:lnTo>
                    <a:pt x="2548795" y="1213676"/>
                  </a:lnTo>
                  <a:lnTo>
                    <a:pt x="2502789" y="1235202"/>
                  </a:lnTo>
                  <a:lnTo>
                    <a:pt x="2456879" y="1257110"/>
                  </a:lnTo>
                  <a:lnTo>
                    <a:pt x="2410968" y="1279208"/>
                  </a:lnTo>
                  <a:lnTo>
                    <a:pt x="2365248" y="1301591"/>
                  </a:lnTo>
                  <a:lnTo>
                    <a:pt x="2319528" y="1324356"/>
                  </a:lnTo>
                  <a:lnTo>
                    <a:pt x="2273903" y="1347407"/>
                  </a:lnTo>
                  <a:lnTo>
                    <a:pt x="2228279" y="1370743"/>
                  </a:lnTo>
                  <a:lnTo>
                    <a:pt x="2182844" y="1394365"/>
                  </a:lnTo>
                  <a:lnTo>
                    <a:pt x="2137410" y="1418368"/>
                  </a:lnTo>
                  <a:lnTo>
                    <a:pt x="2092071" y="1442657"/>
                  </a:lnTo>
                  <a:lnTo>
                    <a:pt x="2046827" y="1467231"/>
                  </a:lnTo>
                  <a:lnTo>
                    <a:pt x="2001679" y="1492187"/>
                  </a:lnTo>
                  <a:lnTo>
                    <a:pt x="1956530" y="1517523"/>
                  </a:lnTo>
                  <a:lnTo>
                    <a:pt x="1911477" y="1543050"/>
                  </a:lnTo>
                  <a:lnTo>
                    <a:pt x="1866519" y="1569053"/>
                  </a:lnTo>
                  <a:lnTo>
                    <a:pt x="1821656" y="1595247"/>
                  </a:lnTo>
                  <a:lnTo>
                    <a:pt x="1776794" y="1621822"/>
                  </a:lnTo>
                  <a:lnTo>
                    <a:pt x="1732026" y="1648778"/>
                  </a:lnTo>
                  <a:lnTo>
                    <a:pt x="1687354" y="1675924"/>
                  </a:lnTo>
                  <a:lnTo>
                    <a:pt x="1642777" y="1703546"/>
                  </a:lnTo>
                  <a:lnTo>
                    <a:pt x="1598200" y="1731359"/>
                  </a:lnTo>
                  <a:lnTo>
                    <a:pt x="1553813" y="1759458"/>
                  </a:lnTo>
                  <a:lnTo>
                    <a:pt x="1509332" y="1787938"/>
                  </a:lnTo>
                  <a:lnTo>
                    <a:pt x="1465040" y="1816703"/>
                  </a:lnTo>
                  <a:lnTo>
                    <a:pt x="1420844" y="1845755"/>
                  </a:lnTo>
                  <a:lnTo>
                    <a:pt x="1376648" y="1875092"/>
                  </a:lnTo>
                  <a:lnTo>
                    <a:pt x="1332548" y="1904714"/>
                  </a:lnTo>
                  <a:lnTo>
                    <a:pt x="1288447" y="1934623"/>
                  </a:lnTo>
                  <a:lnTo>
                    <a:pt x="1244536" y="1964722"/>
                  </a:lnTo>
                  <a:lnTo>
                    <a:pt x="1200626" y="1995107"/>
                  </a:lnTo>
                  <a:lnTo>
                    <a:pt x="1156716" y="2025777"/>
                  </a:lnTo>
                  <a:lnTo>
                    <a:pt x="1112996" y="2056638"/>
                  </a:lnTo>
                  <a:lnTo>
                    <a:pt x="1069277" y="2087690"/>
                  </a:lnTo>
                  <a:lnTo>
                    <a:pt x="1025652" y="2119027"/>
                  </a:lnTo>
                  <a:lnTo>
                    <a:pt x="982123" y="2150555"/>
                  </a:lnTo>
                  <a:lnTo>
                    <a:pt x="938689" y="2182273"/>
                  </a:lnTo>
                  <a:lnTo>
                    <a:pt x="895255" y="2214086"/>
                  </a:lnTo>
                  <a:lnTo>
                    <a:pt x="851916" y="2246186"/>
                  </a:lnTo>
                  <a:lnTo>
                    <a:pt x="808577" y="2278380"/>
                  </a:lnTo>
                  <a:lnTo>
                    <a:pt x="765429" y="2310670"/>
                  </a:lnTo>
                  <a:lnTo>
                    <a:pt x="722281" y="2343150"/>
                  </a:lnTo>
                  <a:lnTo>
                    <a:pt x="679133" y="2375630"/>
                  </a:lnTo>
                  <a:lnTo>
                    <a:pt x="636175" y="2408301"/>
                  </a:lnTo>
                  <a:lnTo>
                    <a:pt x="593217" y="2440972"/>
                  </a:lnTo>
                  <a:lnTo>
                    <a:pt x="550355" y="2473738"/>
                  </a:lnTo>
                  <a:lnTo>
                    <a:pt x="507492" y="2506504"/>
                  </a:lnTo>
                  <a:lnTo>
                    <a:pt x="464820" y="2539365"/>
                  </a:lnTo>
                  <a:lnTo>
                    <a:pt x="422148" y="2572226"/>
                  </a:lnTo>
                  <a:lnTo>
                    <a:pt x="379476" y="2604992"/>
                  </a:lnTo>
                  <a:lnTo>
                    <a:pt x="336994" y="2637758"/>
                  </a:lnTo>
                  <a:lnTo>
                    <a:pt x="294513" y="2670524"/>
                  </a:lnTo>
                  <a:lnTo>
                    <a:pt x="252127" y="2703100"/>
                  </a:lnTo>
                  <a:lnTo>
                    <a:pt x="209741" y="2735675"/>
                  </a:lnTo>
                  <a:lnTo>
                    <a:pt x="167449" y="2768060"/>
                  </a:lnTo>
                  <a:lnTo>
                    <a:pt x="125254" y="2800350"/>
                  </a:lnTo>
                  <a:lnTo>
                    <a:pt x="83153" y="2832449"/>
                  </a:lnTo>
                  <a:lnTo>
                    <a:pt x="41053" y="2864358"/>
                  </a:lnTo>
                  <a:lnTo>
                    <a:pt x="0" y="2895410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1" name="任意多边形: 形状 120"/>
            <p:cNvSpPr/>
            <p:nvPr/>
          </p:nvSpPr>
          <p:spPr>
            <a:xfrm>
              <a:off x="664019" y="533993"/>
              <a:ext cx="7118318" cy="2975609"/>
            </a:xfrm>
            <a:custGeom>
              <a:avLst/>
              <a:gdLst>
                <a:gd name="connsiteX0" fmla="*/ 7118319 w 7118318"/>
                <a:gd name="connsiteY0" fmla="*/ 67627 h 2975609"/>
                <a:gd name="connsiteX1" fmla="*/ 7065264 w 7118318"/>
                <a:gd name="connsiteY1" fmla="*/ 59531 h 2975609"/>
                <a:gd name="connsiteX2" fmla="*/ 7010686 w 7118318"/>
                <a:gd name="connsiteY2" fmla="*/ 51625 h 2975609"/>
                <a:gd name="connsiteX3" fmla="*/ 6956203 w 7118318"/>
                <a:gd name="connsiteY3" fmla="*/ 44196 h 2975609"/>
                <a:gd name="connsiteX4" fmla="*/ 6901720 w 7118318"/>
                <a:gd name="connsiteY4" fmla="*/ 37243 h 2975609"/>
                <a:gd name="connsiteX5" fmla="*/ 6847428 w 7118318"/>
                <a:gd name="connsiteY5" fmla="*/ 30956 h 2975609"/>
                <a:gd name="connsiteX6" fmla="*/ 6793230 w 7118318"/>
                <a:gd name="connsiteY6" fmla="*/ 25146 h 2975609"/>
                <a:gd name="connsiteX7" fmla="*/ 6739033 w 7118318"/>
                <a:gd name="connsiteY7" fmla="*/ 19907 h 2975609"/>
                <a:gd name="connsiteX8" fmla="*/ 6685026 w 7118318"/>
                <a:gd name="connsiteY8" fmla="*/ 15240 h 2975609"/>
                <a:gd name="connsiteX9" fmla="*/ 6631115 w 7118318"/>
                <a:gd name="connsiteY9" fmla="*/ 11144 h 2975609"/>
                <a:gd name="connsiteX10" fmla="*/ 6577298 w 7118318"/>
                <a:gd name="connsiteY10" fmla="*/ 7715 h 2975609"/>
                <a:gd name="connsiteX11" fmla="*/ 6523578 w 7118318"/>
                <a:gd name="connsiteY11" fmla="*/ 4953 h 2975609"/>
                <a:gd name="connsiteX12" fmla="*/ 6469952 w 7118318"/>
                <a:gd name="connsiteY12" fmla="*/ 2762 h 2975609"/>
                <a:gd name="connsiteX13" fmla="*/ 6416517 w 7118318"/>
                <a:gd name="connsiteY13" fmla="*/ 1143 h 2975609"/>
                <a:gd name="connsiteX14" fmla="*/ 6363081 w 7118318"/>
                <a:gd name="connsiteY14" fmla="*/ 286 h 2975609"/>
                <a:gd name="connsiteX15" fmla="*/ 6309741 w 7118318"/>
                <a:gd name="connsiteY15" fmla="*/ 0 h 2975609"/>
                <a:gd name="connsiteX16" fmla="*/ 6256496 w 7118318"/>
                <a:gd name="connsiteY16" fmla="*/ 381 h 2975609"/>
                <a:gd name="connsiteX17" fmla="*/ 6203347 w 7118318"/>
                <a:gd name="connsiteY17" fmla="*/ 1524 h 2975609"/>
                <a:gd name="connsiteX18" fmla="*/ 6150293 w 7118318"/>
                <a:gd name="connsiteY18" fmla="*/ 3238 h 2975609"/>
                <a:gd name="connsiteX19" fmla="*/ 6097429 w 7118318"/>
                <a:gd name="connsiteY19" fmla="*/ 5715 h 2975609"/>
                <a:gd name="connsiteX20" fmla="*/ 6044565 w 7118318"/>
                <a:gd name="connsiteY20" fmla="*/ 8858 h 2975609"/>
                <a:gd name="connsiteX21" fmla="*/ 5991892 w 7118318"/>
                <a:gd name="connsiteY21" fmla="*/ 12573 h 2975609"/>
                <a:gd name="connsiteX22" fmla="*/ 5939219 w 7118318"/>
                <a:gd name="connsiteY22" fmla="*/ 17145 h 2975609"/>
                <a:gd name="connsiteX23" fmla="*/ 5886641 w 7118318"/>
                <a:gd name="connsiteY23" fmla="*/ 22288 h 2975609"/>
                <a:gd name="connsiteX24" fmla="*/ 5834253 w 7118318"/>
                <a:gd name="connsiteY24" fmla="*/ 28194 h 2975609"/>
                <a:gd name="connsiteX25" fmla="*/ 5781866 w 7118318"/>
                <a:gd name="connsiteY25" fmla="*/ 34671 h 2975609"/>
                <a:gd name="connsiteX26" fmla="*/ 5729669 w 7118318"/>
                <a:gd name="connsiteY26" fmla="*/ 41910 h 2975609"/>
                <a:gd name="connsiteX27" fmla="*/ 5677472 w 7118318"/>
                <a:gd name="connsiteY27" fmla="*/ 49911 h 2975609"/>
                <a:gd name="connsiteX28" fmla="*/ 5625465 w 7118318"/>
                <a:gd name="connsiteY28" fmla="*/ 58483 h 2975609"/>
                <a:gd name="connsiteX29" fmla="*/ 5573459 w 7118318"/>
                <a:gd name="connsiteY29" fmla="*/ 67818 h 2975609"/>
                <a:gd name="connsiteX30" fmla="*/ 5521548 w 7118318"/>
                <a:gd name="connsiteY30" fmla="*/ 77724 h 2975609"/>
                <a:gd name="connsiteX31" fmla="*/ 5469827 w 7118318"/>
                <a:gd name="connsiteY31" fmla="*/ 88392 h 2975609"/>
                <a:gd name="connsiteX32" fmla="*/ 5418106 w 7118318"/>
                <a:gd name="connsiteY32" fmla="*/ 99727 h 2975609"/>
                <a:gd name="connsiteX33" fmla="*/ 5366480 w 7118318"/>
                <a:gd name="connsiteY33" fmla="*/ 111728 h 2975609"/>
                <a:gd name="connsiteX34" fmla="*/ 5315046 w 7118318"/>
                <a:gd name="connsiteY34" fmla="*/ 124301 h 2975609"/>
                <a:gd name="connsiteX35" fmla="*/ 5263610 w 7118318"/>
                <a:gd name="connsiteY35" fmla="*/ 137636 h 2975609"/>
                <a:gd name="connsiteX36" fmla="*/ 5212271 w 7118318"/>
                <a:gd name="connsiteY36" fmla="*/ 151543 h 2975609"/>
                <a:gd name="connsiteX37" fmla="*/ 5161026 w 7118318"/>
                <a:gd name="connsiteY37" fmla="*/ 166021 h 2975609"/>
                <a:gd name="connsiteX38" fmla="*/ 5109972 w 7118318"/>
                <a:gd name="connsiteY38" fmla="*/ 181165 h 2975609"/>
                <a:gd name="connsiteX39" fmla="*/ 5058918 w 7118318"/>
                <a:gd name="connsiteY39" fmla="*/ 196977 h 2975609"/>
                <a:gd name="connsiteX40" fmla="*/ 5007960 w 7118318"/>
                <a:gd name="connsiteY40" fmla="*/ 213265 h 2975609"/>
                <a:gd name="connsiteX41" fmla="*/ 4957096 w 7118318"/>
                <a:gd name="connsiteY41" fmla="*/ 230219 h 2975609"/>
                <a:gd name="connsiteX42" fmla="*/ 4906328 w 7118318"/>
                <a:gd name="connsiteY42" fmla="*/ 247745 h 2975609"/>
                <a:gd name="connsiteX43" fmla="*/ 4855655 w 7118318"/>
                <a:gd name="connsiteY43" fmla="*/ 265748 h 2975609"/>
                <a:gd name="connsiteX44" fmla="*/ 4805077 w 7118318"/>
                <a:gd name="connsiteY44" fmla="*/ 284417 h 2975609"/>
                <a:gd name="connsiteX45" fmla="*/ 4754499 w 7118318"/>
                <a:gd name="connsiteY45" fmla="*/ 303467 h 2975609"/>
                <a:gd name="connsiteX46" fmla="*/ 4704112 w 7118318"/>
                <a:gd name="connsiteY46" fmla="*/ 323088 h 2975609"/>
                <a:gd name="connsiteX47" fmla="*/ 4653820 w 7118318"/>
                <a:gd name="connsiteY47" fmla="*/ 343281 h 2975609"/>
                <a:gd name="connsiteX48" fmla="*/ 4603528 w 7118318"/>
                <a:gd name="connsiteY48" fmla="*/ 363855 h 2975609"/>
                <a:gd name="connsiteX49" fmla="*/ 4553426 w 7118318"/>
                <a:gd name="connsiteY49" fmla="*/ 384905 h 2975609"/>
                <a:gd name="connsiteX50" fmla="*/ 4503325 w 7118318"/>
                <a:gd name="connsiteY50" fmla="*/ 406432 h 2975609"/>
                <a:gd name="connsiteX51" fmla="*/ 4453319 w 7118318"/>
                <a:gd name="connsiteY51" fmla="*/ 428339 h 2975609"/>
                <a:gd name="connsiteX52" fmla="*/ 4403503 w 7118318"/>
                <a:gd name="connsiteY52" fmla="*/ 450628 h 2975609"/>
                <a:gd name="connsiteX53" fmla="*/ 4353687 w 7118318"/>
                <a:gd name="connsiteY53" fmla="*/ 473297 h 2975609"/>
                <a:gd name="connsiteX54" fmla="*/ 4303967 w 7118318"/>
                <a:gd name="connsiteY54" fmla="*/ 495681 h 2975609"/>
                <a:gd name="connsiteX55" fmla="*/ 4254341 w 7118318"/>
                <a:gd name="connsiteY55" fmla="*/ 517779 h 2975609"/>
                <a:gd name="connsiteX56" fmla="*/ 4204811 w 7118318"/>
                <a:gd name="connsiteY56" fmla="*/ 539496 h 2975609"/>
                <a:gd name="connsiteX57" fmla="*/ 4155281 w 7118318"/>
                <a:gd name="connsiteY57" fmla="*/ 560927 h 2975609"/>
                <a:gd name="connsiteX58" fmla="*/ 4105942 w 7118318"/>
                <a:gd name="connsiteY58" fmla="*/ 582168 h 2975609"/>
                <a:gd name="connsiteX59" fmla="*/ 4056698 w 7118318"/>
                <a:gd name="connsiteY59" fmla="*/ 603123 h 2975609"/>
                <a:gd name="connsiteX60" fmla="*/ 4007453 w 7118318"/>
                <a:gd name="connsiteY60" fmla="*/ 623887 h 2975609"/>
                <a:gd name="connsiteX61" fmla="*/ 3958304 w 7118318"/>
                <a:gd name="connsiteY61" fmla="*/ 644461 h 2975609"/>
                <a:gd name="connsiteX62" fmla="*/ 3909346 w 7118318"/>
                <a:gd name="connsiteY62" fmla="*/ 664845 h 2975609"/>
                <a:gd name="connsiteX63" fmla="*/ 3860388 w 7118318"/>
                <a:gd name="connsiteY63" fmla="*/ 685133 h 2975609"/>
                <a:gd name="connsiteX64" fmla="*/ 3811524 w 7118318"/>
                <a:gd name="connsiteY64" fmla="*/ 705231 h 2975609"/>
                <a:gd name="connsiteX65" fmla="*/ 3762661 w 7118318"/>
                <a:gd name="connsiteY65" fmla="*/ 725329 h 2975609"/>
                <a:gd name="connsiteX66" fmla="*/ 3713988 w 7118318"/>
                <a:gd name="connsiteY66" fmla="*/ 745236 h 2975609"/>
                <a:gd name="connsiteX67" fmla="*/ 3665411 w 7118318"/>
                <a:gd name="connsiteY67" fmla="*/ 765239 h 2975609"/>
                <a:gd name="connsiteX68" fmla="*/ 3616833 w 7118318"/>
                <a:gd name="connsiteY68" fmla="*/ 785146 h 2975609"/>
                <a:gd name="connsiteX69" fmla="*/ 3568446 w 7118318"/>
                <a:gd name="connsiteY69" fmla="*/ 804958 h 2975609"/>
                <a:gd name="connsiteX70" fmla="*/ 3520059 w 7118318"/>
                <a:gd name="connsiteY70" fmla="*/ 824865 h 2975609"/>
                <a:gd name="connsiteX71" fmla="*/ 3471767 w 7118318"/>
                <a:gd name="connsiteY71" fmla="*/ 844868 h 2975609"/>
                <a:gd name="connsiteX72" fmla="*/ 3423571 w 7118318"/>
                <a:gd name="connsiteY72" fmla="*/ 864775 h 2975609"/>
                <a:gd name="connsiteX73" fmla="*/ 3375470 w 7118318"/>
                <a:gd name="connsiteY73" fmla="*/ 884777 h 2975609"/>
                <a:gd name="connsiteX74" fmla="*/ 3327368 w 7118318"/>
                <a:gd name="connsiteY74" fmla="*/ 904970 h 2975609"/>
                <a:gd name="connsiteX75" fmla="*/ 3279458 w 7118318"/>
                <a:gd name="connsiteY75" fmla="*/ 925163 h 2975609"/>
                <a:gd name="connsiteX76" fmla="*/ 3231547 w 7118318"/>
                <a:gd name="connsiteY76" fmla="*/ 945452 h 2975609"/>
                <a:gd name="connsiteX77" fmla="*/ 3183827 w 7118318"/>
                <a:gd name="connsiteY77" fmla="*/ 965835 h 2975609"/>
                <a:gd name="connsiteX78" fmla="*/ 3136106 w 7118318"/>
                <a:gd name="connsiteY78" fmla="*/ 986409 h 2975609"/>
                <a:gd name="connsiteX79" fmla="*/ 3088481 w 7118318"/>
                <a:gd name="connsiteY79" fmla="*/ 1007174 h 2975609"/>
                <a:gd name="connsiteX80" fmla="*/ 3040952 w 7118318"/>
                <a:gd name="connsiteY80" fmla="*/ 1028033 h 2975609"/>
                <a:gd name="connsiteX81" fmla="*/ 2993422 w 7118318"/>
                <a:gd name="connsiteY81" fmla="*/ 1049179 h 2975609"/>
                <a:gd name="connsiteX82" fmla="*/ 2946083 w 7118318"/>
                <a:gd name="connsiteY82" fmla="*/ 1070420 h 2975609"/>
                <a:gd name="connsiteX83" fmla="*/ 2898743 w 7118318"/>
                <a:gd name="connsiteY83" fmla="*/ 1091851 h 2975609"/>
                <a:gd name="connsiteX84" fmla="*/ 2851499 w 7118318"/>
                <a:gd name="connsiteY84" fmla="*/ 1113568 h 2975609"/>
                <a:gd name="connsiteX85" fmla="*/ 2804351 w 7118318"/>
                <a:gd name="connsiteY85" fmla="*/ 1135380 h 2975609"/>
                <a:gd name="connsiteX86" fmla="*/ 2757297 w 7118318"/>
                <a:gd name="connsiteY86" fmla="*/ 1157573 h 2975609"/>
                <a:gd name="connsiteX87" fmla="*/ 2710339 w 7118318"/>
                <a:gd name="connsiteY87" fmla="*/ 1179862 h 2975609"/>
                <a:gd name="connsiteX88" fmla="*/ 2663381 w 7118318"/>
                <a:gd name="connsiteY88" fmla="*/ 1202531 h 2975609"/>
                <a:gd name="connsiteX89" fmla="*/ 2616517 w 7118318"/>
                <a:gd name="connsiteY89" fmla="*/ 1225391 h 2975609"/>
                <a:gd name="connsiteX90" fmla="*/ 2569750 w 7118318"/>
                <a:gd name="connsiteY90" fmla="*/ 1248442 h 2975609"/>
                <a:gd name="connsiteX91" fmla="*/ 2523077 w 7118318"/>
                <a:gd name="connsiteY91" fmla="*/ 1271873 h 2975609"/>
                <a:gd name="connsiteX92" fmla="*/ 2476500 w 7118318"/>
                <a:gd name="connsiteY92" fmla="*/ 1295495 h 2975609"/>
                <a:gd name="connsiteX93" fmla="*/ 2430018 w 7118318"/>
                <a:gd name="connsiteY93" fmla="*/ 1319498 h 2975609"/>
                <a:gd name="connsiteX94" fmla="*/ 2383536 w 7118318"/>
                <a:gd name="connsiteY94" fmla="*/ 1343692 h 2975609"/>
                <a:gd name="connsiteX95" fmla="*/ 2337149 w 7118318"/>
                <a:gd name="connsiteY95" fmla="*/ 1368171 h 2975609"/>
                <a:gd name="connsiteX96" fmla="*/ 2290858 w 7118318"/>
                <a:gd name="connsiteY96" fmla="*/ 1393031 h 2975609"/>
                <a:gd name="connsiteX97" fmla="*/ 2244662 w 7118318"/>
                <a:gd name="connsiteY97" fmla="*/ 1418082 h 2975609"/>
                <a:gd name="connsiteX98" fmla="*/ 2198561 w 7118318"/>
                <a:gd name="connsiteY98" fmla="*/ 1443514 h 2975609"/>
                <a:gd name="connsiteX99" fmla="*/ 2152460 w 7118318"/>
                <a:gd name="connsiteY99" fmla="*/ 1469136 h 2975609"/>
                <a:gd name="connsiteX100" fmla="*/ 2106454 w 7118318"/>
                <a:gd name="connsiteY100" fmla="*/ 1495139 h 2975609"/>
                <a:gd name="connsiteX101" fmla="*/ 2060543 w 7118318"/>
                <a:gd name="connsiteY101" fmla="*/ 1521428 h 2975609"/>
                <a:gd name="connsiteX102" fmla="*/ 2014728 w 7118318"/>
                <a:gd name="connsiteY102" fmla="*/ 1548003 h 2975609"/>
                <a:gd name="connsiteX103" fmla="*/ 1969008 w 7118318"/>
                <a:gd name="connsiteY103" fmla="*/ 1574959 h 2975609"/>
                <a:gd name="connsiteX104" fmla="*/ 1923288 w 7118318"/>
                <a:gd name="connsiteY104" fmla="*/ 1602105 h 2975609"/>
                <a:gd name="connsiteX105" fmla="*/ 1877663 w 7118318"/>
                <a:gd name="connsiteY105" fmla="*/ 1629632 h 2975609"/>
                <a:gd name="connsiteX106" fmla="*/ 1832134 w 7118318"/>
                <a:gd name="connsiteY106" fmla="*/ 1657350 h 2975609"/>
                <a:gd name="connsiteX107" fmla="*/ 1786700 w 7118318"/>
                <a:gd name="connsiteY107" fmla="*/ 1685449 h 2975609"/>
                <a:gd name="connsiteX108" fmla="*/ 1741361 w 7118318"/>
                <a:gd name="connsiteY108" fmla="*/ 1713833 h 2975609"/>
                <a:gd name="connsiteX109" fmla="*/ 1696022 w 7118318"/>
                <a:gd name="connsiteY109" fmla="*/ 1742504 h 2975609"/>
                <a:gd name="connsiteX110" fmla="*/ 1650778 w 7118318"/>
                <a:gd name="connsiteY110" fmla="*/ 1771460 h 2975609"/>
                <a:gd name="connsiteX111" fmla="*/ 1605629 w 7118318"/>
                <a:gd name="connsiteY111" fmla="*/ 1800606 h 2975609"/>
                <a:gd name="connsiteX112" fmla="*/ 1560481 w 7118318"/>
                <a:gd name="connsiteY112" fmla="*/ 1830134 h 2975609"/>
                <a:gd name="connsiteX113" fmla="*/ 1515523 w 7118318"/>
                <a:gd name="connsiteY113" fmla="*/ 1859852 h 2975609"/>
                <a:gd name="connsiteX114" fmla="*/ 1470565 w 7118318"/>
                <a:gd name="connsiteY114" fmla="*/ 1889951 h 2975609"/>
                <a:gd name="connsiteX115" fmla="*/ 1425702 w 7118318"/>
                <a:gd name="connsiteY115" fmla="*/ 1920145 h 2975609"/>
                <a:gd name="connsiteX116" fmla="*/ 1380839 w 7118318"/>
                <a:gd name="connsiteY116" fmla="*/ 1950720 h 2975609"/>
                <a:gd name="connsiteX117" fmla="*/ 1336167 w 7118318"/>
                <a:gd name="connsiteY117" fmla="*/ 1981486 h 2975609"/>
                <a:gd name="connsiteX118" fmla="*/ 1291495 w 7118318"/>
                <a:gd name="connsiteY118" fmla="*/ 2012442 h 2975609"/>
                <a:gd name="connsiteX119" fmla="*/ 1246918 w 7118318"/>
                <a:gd name="connsiteY119" fmla="*/ 2043684 h 2975609"/>
                <a:gd name="connsiteX120" fmla="*/ 1202436 w 7118318"/>
                <a:gd name="connsiteY120" fmla="*/ 2075021 h 2975609"/>
                <a:gd name="connsiteX121" fmla="*/ 1157954 w 7118318"/>
                <a:gd name="connsiteY121" fmla="*/ 2106644 h 2975609"/>
                <a:gd name="connsiteX122" fmla="*/ 1113568 w 7118318"/>
                <a:gd name="connsiteY122" fmla="*/ 2138458 h 2975609"/>
                <a:gd name="connsiteX123" fmla="*/ 1069277 w 7118318"/>
                <a:gd name="connsiteY123" fmla="*/ 2170462 h 2975609"/>
                <a:gd name="connsiteX124" fmla="*/ 1025081 w 7118318"/>
                <a:gd name="connsiteY124" fmla="*/ 2202656 h 2975609"/>
                <a:gd name="connsiteX125" fmla="*/ 980885 w 7118318"/>
                <a:gd name="connsiteY125" fmla="*/ 2234946 h 2975609"/>
                <a:gd name="connsiteX126" fmla="*/ 936784 w 7118318"/>
                <a:gd name="connsiteY126" fmla="*/ 2267426 h 2975609"/>
                <a:gd name="connsiteX127" fmla="*/ 892778 w 7118318"/>
                <a:gd name="connsiteY127" fmla="*/ 2300002 h 2975609"/>
                <a:gd name="connsiteX128" fmla="*/ 848868 w 7118318"/>
                <a:gd name="connsiteY128" fmla="*/ 2332768 h 2975609"/>
                <a:gd name="connsiteX129" fmla="*/ 804958 w 7118318"/>
                <a:gd name="connsiteY129" fmla="*/ 2365534 h 2975609"/>
                <a:gd name="connsiteX130" fmla="*/ 761238 w 7118318"/>
                <a:gd name="connsiteY130" fmla="*/ 2398490 h 2975609"/>
                <a:gd name="connsiteX131" fmla="*/ 717423 w 7118318"/>
                <a:gd name="connsiteY131" fmla="*/ 2431447 h 2975609"/>
                <a:gd name="connsiteX132" fmla="*/ 673799 w 7118318"/>
                <a:gd name="connsiteY132" fmla="*/ 2464499 h 2975609"/>
                <a:gd name="connsiteX133" fmla="*/ 630174 w 7118318"/>
                <a:gd name="connsiteY133" fmla="*/ 2497646 h 2975609"/>
                <a:gd name="connsiteX134" fmla="*/ 586645 w 7118318"/>
                <a:gd name="connsiteY134" fmla="*/ 2530697 h 2975609"/>
                <a:gd name="connsiteX135" fmla="*/ 543211 w 7118318"/>
                <a:gd name="connsiteY135" fmla="*/ 2563844 h 2975609"/>
                <a:gd name="connsiteX136" fmla="*/ 499872 w 7118318"/>
                <a:gd name="connsiteY136" fmla="*/ 2596991 h 2975609"/>
                <a:gd name="connsiteX137" fmla="*/ 456533 w 7118318"/>
                <a:gd name="connsiteY137" fmla="*/ 2630043 h 2975609"/>
                <a:gd name="connsiteX138" fmla="*/ 413290 w 7118318"/>
                <a:gd name="connsiteY138" fmla="*/ 2663190 h 2975609"/>
                <a:gd name="connsiteX139" fmla="*/ 370142 w 7118318"/>
                <a:gd name="connsiteY139" fmla="*/ 2696147 h 2975609"/>
                <a:gd name="connsiteX140" fmla="*/ 326993 w 7118318"/>
                <a:gd name="connsiteY140" fmla="*/ 2729008 h 2975609"/>
                <a:gd name="connsiteX141" fmla="*/ 283940 w 7118318"/>
                <a:gd name="connsiteY141" fmla="*/ 2761869 h 2975609"/>
                <a:gd name="connsiteX142" fmla="*/ 240983 w 7118318"/>
                <a:gd name="connsiteY142" fmla="*/ 2794540 h 2975609"/>
                <a:gd name="connsiteX143" fmla="*/ 198025 w 7118318"/>
                <a:gd name="connsiteY143" fmla="*/ 2827115 h 2975609"/>
                <a:gd name="connsiteX144" fmla="*/ 155258 w 7118318"/>
                <a:gd name="connsiteY144" fmla="*/ 2859500 h 2975609"/>
                <a:gd name="connsiteX145" fmla="*/ 112490 w 7118318"/>
                <a:gd name="connsiteY145" fmla="*/ 2891695 h 2975609"/>
                <a:gd name="connsiteX146" fmla="*/ 69723 w 7118318"/>
                <a:gd name="connsiteY146" fmla="*/ 2923699 h 2975609"/>
                <a:gd name="connsiteX147" fmla="*/ 27146 w 7118318"/>
                <a:gd name="connsiteY147" fmla="*/ 2955512 h 2975609"/>
                <a:gd name="connsiteX148" fmla="*/ 0 w 7118318"/>
                <a:gd name="connsiteY148" fmla="*/ 2975610 h 297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7118318" h="2975609">
                  <a:moveTo>
                    <a:pt x="7118319" y="67627"/>
                  </a:moveTo>
                  <a:lnTo>
                    <a:pt x="7065264" y="59531"/>
                  </a:lnTo>
                  <a:lnTo>
                    <a:pt x="7010686" y="51625"/>
                  </a:lnTo>
                  <a:lnTo>
                    <a:pt x="6956203" y="44196"/>
                  </a:lnTo>
                  <a:lnTo>
                    <a:pt x="6901720" y="37243"/>
                  </a:lnTo>
                  <a:lnTo>
                    <a:pt x="6847428" y="30956"/>
                  </a:lnTo>
                  <a:lnTo>
                    <a:pt x="6793230" y="25146"/>
                  </a:lnTo>
                  <a:lnTo>
                    <a:pt x="6739033" y="19907"/>
                  </a:lnTo>
                  <a:lnTo>
                    <a:pt x="6685026" y="15240"/>
                  </a:lnTo>
                  <a:lnTo>
                    <a:pt x="6631115" y="11144"/>
                  </a:lnTo>
                  <a:lnTo>
                    <a:pt x="6577298" y="7715"/>
                  </a:lnTo>
                  <a:lnTo>
                    <a:pt x="6523578" y="4953"/>
                  </a:lnTo>
                  <a:lnTo>
                    <a:pt x="6469952" y="2762"/>
                  </a:lnTo>
                  <a:lnTo>
                    <a:pt x="6416517" y="1143"/>
                  </a:lnTo>
                  <a:lnTo>
                    <a:pt x="6363081" y="286"/>
                  </a:lnTo>
                  <a:lnTo>
                    <a:pt x="6309741" y="0"/>
                  </a:lnTo>
                  <a:lnTo>
                    <a:pt x="6256496" y="381"/>
                  </a:lnTo>
                  <a:lnTo>
                    <a:pt x="6203347" y="1524"/>
                  </a:lnTo>
                  <a:lnTo>
                    <a:pt x="6150293" y="3238"/>
                  </a:lnTo>
                  <a:lnTo>
                    <a:pt x="6097429" y="5715"/>
                  </a:lnTo>
                  <a:lnTo>
                    <a:pt x="6044565" y="8858"/>
                  </a:lnTo>
                  <a:lnTo>
                    <a:pt x="5991892" y="12573"/>
                  </a:lnTo>
                  <a:lnTo>
                    <a:pt x="5939219" y="17145"/>
                  </a:lnTo>
                  <a:lnTo>
                    <a:pt x="5886641" y="22288"/>
                  </a:lnTo>
                  <a:lnTo>
                    <a:pt x="5834253" y="28194"/>
                  </a:lnTo>
                  <a:lnTo>
                    <a:pt x="5781866" y="34671"/>
                  </a:lnTo>
                  <a:lnTo>
                    <a:pt x="5729669" y="41910"/>
                  </a:lnTo>
                  <a:lnTo>
                    <a:pt x="5677472" y="49911"/>
                  </a:lnTo>
                  <a:lnTo>
                    <a:pt x="5625465" y="58483"/>
                  </a:lnTo>
                  <a:lnTo>
                    <a:pt x="5573459" y="67818"/>
                  </a:lnTo>
                  <a:lnTo>
                    <a:pt x="5521548" y="77724"/>
                  </a:lnTo>
                  <a:lnTo>
                    <a:pt x="5469827" y="88392"/>
                  </a:lnTo>
                  <a:lnTo>
                    <a:pt x="5418106" y="99727"/>
                  </a:lnTo>
                  <a:lnTo>
                    <a:pt x="5366480" y="111728"/>
                  </a:lnTo>
                  <a:lnTo>
                    <a:pt x="5315046" y="124301"/>
                  </a:lnTo>
                  <a:lnTo>
                    <a:pt x="5263610" y="137636"/>
                  </a:lnTo>
                  <a:lnTo>
                    <a:pt x="5212271" y="151543"/>
                  </a:lnTo>
                  <a:lnTo>
                    <a:pt x="5161026" y="166021"/>
                  </a:lnTo>
                  <a:lnTo>
                    <a:pt x="5109972" y="181165"/>
                  </a:lnTo>
                  <a:lnTo>
                    <a:pt x="5058918" y="196977"/>
                  </a:lnTo>
                  <a:lnTo>
                    <a:pt x="5007960" y="213265"/>
                  </a:lnTo>
                  <a:lnTo>
                    <a:pt x="4957096" y="230219"/>
                  </a:lnTo>
                  <a:lnTo>
                    <a:pt x="4906328" y="247745"/>
                  </a:lnTo>
                  <a:lnTo>
                    <a:pt x="4855655" y="265748"/>
                  </a:lnTo>
                  <a:lnTo>
                    <a:pt x="4805077" y="284417"/>
                  </a:lnTo>
                  <a:lnTo>
                    <a:pt x="4754499" y="303467"/>
                  </a:lnTo>
                  <a:lnTo>
                    <a:pt x="4704112" y="323088"/>
                  </a:lnTo>
                  <a:lnTo>
                    <a:pt x="4653820" y="343281"/>
                  </a:lnTo>
                  <a:lnTo>
                    <a:pt x="4603528" y="363855"/>
                  </a:lnTo>
                  <a:lnTo>
                    <a:pt x="4553426" y="384905"/>
                  </a:lnTo>
                  <a:lnTo>
                    <a:pt x="4503325" y="406432"/>
                  </a:lnTo>
                  <a:lnTo>
                    <a:pt x="4453319" y="428339"/>
                  </a:lnTo>
                  <a:lnTo>
                    <a:pt x="4403503" y="450628"/>
                  </a:lnTo>
                  <a:lnTo>
                    <a:pt x="4353687" y="473297"/>
                  </a:lnTo>
                  <a:lnTo>
                    <a:pt x="4303967" y="495681"/>
                  </a:lnTo>
                  <a:lnTo>
                    <a:pt x="4254341" y="517779"/>
                  </a:lnTo>
                  <a:lnTo>
                    <a:pt x="4204811" y="539496"/>
                  </a:lnTo>
                  <a:lnTo>
                    <a:pt x="4155281" y="560927"/>
                  </a:lnTo>
                  <a:lnTo>
                    <a:pt x="4105942" y="582168"/>
                  </a:lnTo>
                  <a:lnTo>
                    <a:pt x="4056698" y="603123"/>
                  </a:lnTo>
                  <a:lnTo>
                    <a:pt x="4007453" y="623887"/>
                  </a:lnTo>
                  <a:lnTo>
                    <a:pt x="3958304" y="644461"/>
                  </a:lnTo>
                  <a:lnTo>
                    <a:pt x="3909346" y="664845"/>
                  </a:lnTo>
                  <a:lnTo>
                    <a:pt x="3860388" y="685133"/>
                  </a:lnTo>
                  <a:lnTo>
                    <a:pt x="3811524" y="705231"/>
                  </a:lnTo>
                  <a:lnTo>
                    <a:pt x="3762661" y="725329"/>
                  </a:lnTo>
                  <a:lnTo>
                    <a:pt x="3713988" y="745236"/>
                  </a:lnTo>
                  <a:lnTo>
                    <a:pt x="3665411" y="765239"/>
                  </a:lnTo>
                  <a:lnTo>
                    <a:pt x="3616833" y="785146"/>
                  </a:lnTo>
                  <a:lnTo>
                    <a:pt x="3568446" y="804958"/>
                  </a:lnTo>
                  <a:lnTo>
                    <a:pt x="3520059" y="824865"/>
                  </a:lnTo>
                  <a:lnTo>
                    <a:pt x="3471767" y="844868"/>
                  </a:lnTo>
                  <a:lnTo>
                    <a:pt x="3423571" y="864775"/>
                  </a:lnTo>
                  <a:lnTo>
                    <a:pt x="3375470" y="884777"/>
                  </a:lnTo>
                  <a:lnTo>
                    <a:pt x="3327368" y="904970"/>
                  </a:lnTo>
                  <a:lnTo>
                    <a:pt x="3279458" y="925163"/>
                  </a:lnTo>
                  <a:lnTo>
                    <a:pt x="3231547" y="945452"/>
                  </a:lnTo>
                  <a:lnTo>
                    <a:pt x="3183827" y="965835"/>
                  </a:lnTo>
                  <a:lnTo>
                    <a:pt x="3136106" y="986409"/>
                  </a:lnTo>
                  <a:lnTo>
                    <a:pt x="3088481" y="1007174"/>
                  </a:lnTo>
                  <a:lnTo>
                    <a:pt x="3040952" y="1028033"/>
                  </a:lnTo>
                  <a:lnTo>
                    <a:pt x="2993422" y="1049179"/>
                  </a:lnTo>
                  <a:lnTo>
                    <a:pt x="2946083" y="1070420"/>
                  </a:lnTo>
                  <a:lnTo>
                    <a:pt x="2898743" y="1091851"/>
                  </a:lnTo>
                  <a:lnTo>
                    <a:pt x="2851499" y="1113568"/>
                  </a:lnTo>
                  <a:lnTo>
                    <a:pt x="2804351" y="1135380"/>
                  </a:lnTo>
                  <a:lnTo>
                    <a:pt x="2757297" y="1157573"/>
                  </a:lnTo>
                  <a:lnTo>
                    <a:pt x="2710339" y="1179862"/>
                  </a:lnTo>
                  <a:lnTo>
                    <a:pt x="2663381" y="1202531"/>
                  </a:lnTo>
                  <a:lnTo>
                    <a:pt x="2616517" y="1225391"/>
                  </a:lnTo>
                  <a:lnTo>
                    <a:pt x="2569750" y="1248442"/>
                  </a:lnTo>
                  <a:lnTo>
                    <a:pt x="2523077" y="1271873"/>
                  </a:lnTo>
                  <a:lnTo>
                    <a:pt x="2476500" y="1295495"/>
                  </a:lnTo>
                  <a:lnTo>
                    <a:pt x="2430018" y="1319498"/>
                  </a:lnTo>
                  <a:lnTo>
                    <a:pt x="2383536" y="1343692"/>
                  </a:lnTo>
                  <a:lnTo>
                    <a:pt x="2337149" y="1368171"/>
                  </a:lnTo>
                  <a:lnTo>
                    <a:pt x="2290858" y="1393031"/>
                  </a:lnTo>
                  <a:lnTo>
                    <a:pt x="2244662" y="1418082"/>
                  </a:lnTo>
                  <a:lnTo>
                    <a:pt x="2198561" y="1443514"/>
                  </a:lnTo>
                  <a:lnTo>
                    <a:pt x="2152460" y="1469136"/>
                  </a:lnTo>
                  <a:lnTo>
                    <a:pt x="2106454" y="1495139"/>
                  </a:lnTo>
                  <a:lnTo>
                    <a:pt x="2060543" y="1521428"/>
                  </a:lnTo>
                  <a:lnTo>
                    <a:pt x="2014728" y="1548003"/>
                  </a:lnTo>
                  <a:lnTo>
                    <a:pt x="1969008" y="1574959"/>
                  </a:lnTo>
                  <a:lnTo>
                    <a:pt x="1923288" y="1602105"/>
                  </a:lnTo>
                  <a:lnTo>
                    <a:pt x="1877663" y="1629632"/>
                  </a:lnTo>
                  <a:lnTo>
                    <a:pt x="1832134" y="1657350"/>
                  </a:lnTo>
                  <a:lnTo>
                    <a:pt x="1786700" y="1685449"/>
                  </a:lnTo>
                  <a:lnTo>
                    <a:pt x="1741361" y="1713833"/>
                  </a:lnTo>
                  <a:lnTo>
                    <a:pt x="1696022" y="1742504"/>
                  </a:lnTo>
                  <a:lnTo>
                    <a:pt x="1650778" y="1771460"/>
                  </a:lnTo>
                  <a:lnTo>
                    <a:pt x="1605629" y="1800606"/>
                  </a:lnTo>
                  <a:lnTo>
                    <a:pt x="1560481" y="1830134"/>
                  </a:lnTo>
                  <a:lnTo>
                    <a:pt x="1515523" y="1859852"/>
                  </a:lnTo>
                  <a:lnTo>
                    <a:pt x="1470565" y="1889951"/>
                  </a:lnTo>
                  <a:lnTo>
                    <a:pt x="1425702" y="1920145"/>
                  </a:lnTo>
                  <a:lnTo>
                    <a:pt x="1380839" y="1950720"/>
                  </a:lnTo>
                  <a:lnTo>
                    <a:pt x="1336167" y="1981486"/>
                  </a:lnTo>
                  <a:lnTo>
                    <a:pt x="1291495" y="2012442"/>
                  </a:lnTo>
                  <a:lnTo>
                    <a:pt x="1246918" y="2043684"/>
                  </a:lnTo>
                  <a:lnTo>
                    <a:pt x="1202436" y="2075021"/>
                  </a:lnTo>
                  <a:lnTo>
                    <a:pt x="1157954" y="2106644"/>
                  </a:lnTo>
                  <a:lnTo>
                    <a:pt x="1113568" y="2138458"/>
                  </a:lnTo>
                  <a:lnTo>
                    <a:pt x="1069277" y="2170462"/>
                  </a:lnTo>
                  <a:lnTo>
                    <a:pt x="1025081" y="2202656"/>
                  </a:lnTo>
                  <a:lnTo>
                    <a:pt x="980885" y="2234946"/>
                  </a:lnTo>
                  <a:lnTo>
                    <a:pt x="936784" y="2267426"/>
                  </a:lnTo>
                  <a:lnTo>
                    <a:pt x="892778" y="2300002"/>
                  </a:lnTo>
                  <a:lnTo>
                    <a:pt x="848868" y="2332768"/>
                  </a:lnTo>
                  <a:lnTo>
                    <a:pt x="804958" y="2365534"/>
                  </a:lnTo>
                  <a:lnTo>
                    <a:pt x="761238" y="2398490"/>
                  </a:lnTo>
                  <a:lnTo>
                    <a:pt x="717423" y="2431447"/>
                  </a:lnTo>
                  <a:lnTo>
                    <a:pt x="673799" y="2464499"/>
                  </a:lnTo>
                  <a:lnTo>
                    <a:pt x="630174" y="2497646"/>
                  </a:lnTo>
                  <a:lnTo>
                    <a:pt x="586645" y="2530697"/>
                  </a:lnTo>
                  <a:lnTo>
                    <a:pt x="543211" y="2563844"/>
                  </a:lnTo>
                  <a:lnTo>
                    <a:pt x="499872" y="2596991"/>
                  </a:lnTo>
                  <a:lnTo>
                    <a:pt x="456533" y="2630043"/>
                  </a:lnTo>
                  <a:lnTo>
                    <a:pt x="413290" y="2663190"/>
                  </a:lnTo>
                  <a:lnTo>
                    <a:pt x="370142" y="2696147"/>
                  </a:lnTo>
                  <a:lnTo>
                    <a:pt x="326993" y="2729008"/>
                  </a:lnTo>
                  <a:lnTo>
                    <a:pt x="283940" y="2761869"/>
                  </a:lnTo>
                  <a:lnTo>
                    <a:pt x="240983" y="2794540"/>
                  </a:lnTo>
                  <a:lnTo>
                    <a:pt x="198025" y="2827115"/>
                  </a:lnTo>
                  <a:lnTo>
                    <a:pt x="155258" y="2859500"/>
                  </a:lnTo>
                  <a:lnTo>
                    <a:pt x="112490" y="2891695"/>
                  </a:lnTo>
                  <a:lnTo>
                    <a:pt x="69723" y="2923699"/>
                  </a:lnTo>
                  <a:lnTo>
                    <a:pt x="27146" y="2955512"/>
                  </a:lnTo>
                  <a:lnTo>
                    <a:pt x="0" y="2975610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2" name="任意多边形: 形状 121"/>
            <p:cNvSpPr/>
            <p:nvPr/>
          </p:nvSpPr>
          <p:spPr>
            <a:xfrm>
              <a:off x="664019" y="449983"/>
              <a:ext cx="7118318" cy="3053334"/>
            </a:xfrm>
            <a:custGeom>
              <a:avLst/>
              <a:gdLst>
                <a:gd name="connsiteX0" fmla="*/ 7118319 w 7118318"/>
                <a:gd name="connsiteY0" fmla="*/ 76105 h 3053334"/>
                <a:gd name="connsiteX1" fmla="*/ 7103078 w 7118318"/>
                <a:gd name="connsiteY1" fmla="*/ 73342 h 3053334"/>
                <a:gd name="connsiteX2" fmla="*/ 7047643 w 7118318"/>
                <a:gd name="connsiteY2" fmla="*/ 64103 h 3053334"/>
                <a:gd name="connsiteX3" fmla="*/ 6992303 w 7118318"/>
                <a:gd name="connsiteY3" fmla="*/ 55340 h 3053334"/>
                <a:gd name="connsiteX4" fmla="*/ 6937058 w 7118318"/>
                <a:gd name="connsiteY4" fmla="*/ 47244 h 3053334"/>
                <a:gd name="connsiteX5" fmla="*/ 6881908 w 7118318"/>
                <a:gd name="connsiteY5" fmla="*/ 39719 h 3053334"/>
                <a:gd name="connsiteX6" fmla="*/ 6826853 w 7118318"/>
                <a:gd name="connsiteY6" fmla="*/ 32766 h 3053334"/>
                <a:gd name="connsiteX7" fmla="*/ 6771895 w 7118318"/>
                <a:gd name="connsiteY7" fmla="*/ 26479 h 3053334"/>
                <a:gd name="connsiteX8" fmla="*/ 6717030 w 7118318"/>
                <a:gd name="connsiteY8" fmla="*/ 20764 h 3053334"/>
                <a:gd name="connsiteX9" fmla="*/ 6662262 w 7118318"/>
                <a:gd name="connsiteY9" fmla="*/ 15811 h 3053334"/>
                <a:gd name="connsiteX10" fmla="*/ 6607683 w 7118318"/>
                <a:gd name="connsiteY10" fmla="*/ 11430 h 3053334"/>
                <a:gd name="connsiteX11" fmla="*/ 6553200 w 7118318"/>
                <a:gd name="connsiteY11" fmla="*/ 7810 h 3053334"/>
                <a:gd name="connsiteX12" fmla="*/ 6498717 w 7118318"/>
                <a:gd name="connsiteY12" fmla="*/ 4858 h 3053334"/>
                <a:gd name="connsiteX13" fmla="*/ 6444425 w 7118318"/>
                <a:gd name="connsiteY13" fmla="*/ 2572 h 3053334"/>
                <a:gd name="connsiteX14" fmla="*/ 6390228 w 7118318"/>
                <a:gd name="connsiteY14" fmla="*/ 952 h 3053334"/>
                <a:gd name="connsiteX15" fmla="*/ 6336126 w 7118318"/>
                <a:gd name="connsiteY15" fmla="*/ 95 h 3053334"/>
                <a:gd name="connsiteX16" fmla="*/ 6282023 w 7118318"/>
                <a:gd name="connsiteY16" fmla="*/ 0 h 3053334"/>
                <a:gd name="connsiteX17" fmla="*/ 6228207 w 7118318"/>
                <a:gd name="connsiteY17" fmla="*/ 571 h 3053334"/>
                <a:gd name="connsiteX18" fmla="*/ 6174391 w 7118318"/>
                <a:gd name="connsiteY18" fmla="*/ 1905 h 3053334"/>
                <a:gd name="connsiteX19" fmla="*/ 6120670 w 7118318"/>
                <a:gd name="connsiteY19" fmla="*/ 3905 h 3053334"/>
                <a:gd name="connsiteX20" fmla="*/ 6067045 w 7118318"/>
                <a:gd name="connsiteY20" fmla="*/ 6667 h 3053334"/>
                <a:gd name="connsiteX21" fmla="*/ 6013513 w 7118318"/>
                <a:gd name="connsiteY21" fmla="*/ 10192 h 3053334"/>
                <a:gd name="connsiteX22" fmla="*/ 5960174 w 7118318"/>
                <a:gd name="connsiteY22" fmla="*/ 14383 h 3053334"/>
                <a:gd name="connsiteX23" fmla="*/ 5906834 w 7118318"/>
                <a:gd name="connsiteY23" fmla="*/ 19431 h 3053334"/>
                <a:gd name="connsiteX24" fmla="*/ 5853589 w 7118318"/>
                <a:gd name="connsiteY24" fmla="*/ 25146 h 3053334"/>
                <a:gd name="connsiteX25" fmla="*/ 5800439 w 7118318"/>
                <a:gd name="connsiteY25" fmla="*/ 31528 h 3053334"/>
                <a:gd name="connsiteX26" fmla="*/ 5747480 w 7118318"/>
                <a:gd name="connsiteY26" fmla="*/ 38767 h 3053334"/>
                <a:gd name="connsiteX27" fmla="*/ 5694521 w 7118318"/>
                <a:gd name="connsiteY27" fmla="*/ 46577 h 3053334"/>
                <a:gd name="connsiteX28" fmla="*/ 5641753 w 7118318"/>
                <a:gd name="connsiteY28" fmla="*/ 55245 h 3053334"/>
                <a:gd name="connsiteX29" fmla="*/ 5589079 w 7118318"/>
                <a:gd name="connsiteY29" fmla="*/ 64579 h 3053334"/>
                <a:gd name="connsiteX30" fmla="*/ 5536407 w 7118318"/>
                <a:gd name="connsiteY30" fmla="*/ 74676 h 3053334"/>
                <a:gd name="connsiteX31" fmla="*/ 5483828 w 7118318"/>
                <a:gd name="connsiteY31" fmla="*/ 85344 h 3053334"/>
                <a:gd name="connsiteX32" fmla="*/ 5431441 w 7118318"/>
                <a:gd name="connsiteY32" fmla="*/ 96869 h 3053334"/>
                <a:gd name="connsiteX33" fmla="*/ 5379053 w 7118318"/>
                <a:gd name="connsiteY33" fmla="*/ 108966 h 3053334"/>
                <a:gd name="connsiteX34" fmla="*/ 5326857 w 7118318"/>
                <a:gd name="connsiteY34" fmla="*/ 121825 h 3053334"/>
                <a:gd name="connsiteX35" fmla="*/ 5274754 w 7118318"/>
                <a:gd name="connsiteY35" fmla="*/ 135255 h 3053334"/>
                <a:gd name="connsiteX36" fmla="*/ 5222653 w 7118318"/>
                <a:gd name="connsiteY36" fmla="*/ 149447 h 3053334"/>
                <a:gd name="connsiteX37" fmla="*/ 5170742 w 7118318"/>
                <a:gd name="connsiteY37" fmla="*/ 164211 h 3053334"/>
                <a:gd name="connsiteX38" fmla="*/ 5118830 w 7118318"/>
                <a:gd name="connsiteY38" fmla="*/ 179642 h 3053334"/>
                <a:gd name="connsiteX39" fmla="*/ 5067110 w 7118318"/>
                <a:gd name="connsiteY39" fmla="*/ 195644 h 3053334"/>
                <a:gd name="connsiteX40" fmla="*/ 5015389 w 7118318"/>
                <a:gd name="connsiteY40" fmla="*/ 212312 h 3053334"/>
                <a:gd name="connsiteX41" fmla="*/ 4963764 w 7118318"/>
                <a:gd name="connsiteY41" fmla="*/ 229552 h 3053334"/>
                <a:gd name="connsiteX42" fmla="*/ 4912328 w 7118318"/>
                <a:gd name="connsiteY42" fmla="*/ 247364 h 3053334"/>
                <a:gd name="connsiteX43" fmla="*/ 4860893 w 7118318"/>
                <a:gd name="connsiteY43" fmla="*/ 265652 h 3053334"/>
                <a:gd name="connsiteX44" fmla="*/ 4809649 w 7118318"/>
                <a:gd name="connsiteY44" fmla="*/ 284607 h 3053334"/>
                <a:gd name="connsiteX45" fmla="*/ 4758405 w 7118318"/>
                <a:gd name="connsiteY45" fmla="*/ 304038 h 3053334"/>
                <a:gd name="connsiteX46" fmla="*/ 4707255 w 7118318"/>
                <a:gd name="connsiteY46" fmla="*/ 323945 h 3053334"/>
                <a:gd name="connsiteX47" fmla="*/ 4656201 w 7118318"/>
                <a:gd name="connsiteY47" fmla="*/ 344329 h 3053334"/>
                <a:gd name="connsiteX48" fmla="*/ 4605338 w 7118318"/>
                <a:gd name="connsiteY48" fmla="*/ 365188 h 3053334"/>
                <a:gd name="connsiteX49" fmla="*/ 4554474 w 7118318"/>
                <a:gd name="connsiteY49" fmla="*/ 386525 h 3053334"/>
                <a:gd name="connsiteX50" fmla="*/ 4503706 w 7118318"/>
                <a:gd name="connsiteY50" fmla="*/ 408242 h 3053334"/>
                <a:gd name="connsiteX51" fmla="*/ 4453033 w 7118318"/>
                <a:gd name="connsiteY51" fmla="*/ 430340 h 3053334"/>
                <a:gd name="connsiteX52" fmla="*/ 4402455 w 7118318"/>
                <a:gd name="connsiteY52" fmla="*/ 452819 h 3053334"/>
                <a:gd name="connsiteX53" fmla="*/ 4351973 w 7118318"/>
                <a:gd name="connsiteY53" fmla="*/ 475583 h 3053334"/>
                <a:gd name="connsiteX54" fmla="*/ 4301490 w 7118318"/>
                <a:gd name="connsiteY54" fmla="*/ 498253 h 3053334"/>
                <a:gd name="connsiteX55" fmla="*/ 4251198 w 7118318"/>
                <a:gd name="connsiteY55" fmla="*/ 520636 h 3053334"/>
                <a:gd name="connsiteX56" fmla="*/ 4201001 w 7118318"/>
                <a:gd name="connsiteY56" fmla="*/ 542925 h 3053334"/>
                <a:gd name="connsiteX57" fmla="*/ 4150805 w 7118318"/>
                <a:gd name="connsiteY57" fmla="*/ 564928 h 3053334"/>
                <a:gd name="connsiteX58" fmla="*/ 4100798 w 7118318"/>
                <a:gd name="connsiteY58" fmla="*/ 586740 h 3053334"/>
                <a:gd name="connsiteX59" fmla="*/ 4050792 w 7118318"/>
                <a:gd name="connsiteY59" fmla="*/ 608457 h 3053334"/>
                <a:gd name="connsiteX60" fmla="*/ 4000976 w 7118318"/>
                <a:gd name="connsiteY60" fmla="*/ 630079 h 3053334"/>
                <a:gd name="connsiteX61" fmla="*/ 3951161 w 7118318"/>
                <a:gd name="connsiteY61" fmla="*/ 651605 h 3053334"/>
                <a:gd name="connsiteX62" fmla="*/ 3901440 w 7118318"/>
                <a:gd name="connsiteY62" fmla="*/ 672941 h 3053334"/>
                <a:gd name="connsiteX63" fmla="*/ 3851815 w 7118318"/>
                <a:gd name="connsiteY63" fmla="*/ 694372 h 3053334"/>
                <a:gd name="connsiteX64" fmla="*/ 3802285 w 7118318"/>
                <a:gd name="connsiteY64" fmla="*/ 715613 h 3053334"/>
                <a:gd name="connsiteX65" fmla="*/ 3752850 w 7118318"/>
                <a:gd name="connsiteY65" fmla="*/ 736949 h 3053334"/>
                <a:gd name="connsiteX66" fmla="*/ 3703511 w 7118318"/>
                <a:gd name="connsiteY66" fmla="*/ 758285 h 3053334"/>
                <a:gd name="connsiteX67" fmla="*/ 3654171 w 7118318"/>
                <a:gd name="connsiteY67" fmla="*/ 779526 h 3053334"/>
                <a:gd name="connsiteX68" fmla="*/ 3605022 w 7118318"/>
                <a:gd name="connsiteY68" fmla="*/ 800957 h 3053334"/>
                <a:gd name="connsiteX69" fmla="*/ 3555968 w 7118318"/>
                <a:gd name="connsiteY69" fmla="*/ 822293 h 3053334"/>
                <a:gd name="connsiteX70" fmla="*/ 3506915 w 7118318"/>
                <a:gd name="connsiteY70" fmla="*/ 843725 h 3053334"/>
                <a:gd name="connsiteX71" fmla="*/ 3457956 w 7118318"/>
                <a:gd name="connsiteY71" fmla="*/ 865346 h 3053334"/>
                <a:gd name="connsiteX72" fmla="*/ 3409093 w 7118318"/>
                <a:gd name="connsiteY72" fmla="*/ 886968 h 3053334"/>
                <a:gd name="connsiteX73" fmla="*/ 3360325 w 7118318"/>
                <a:gd name="connsiteY73" fmla="*/ 908685 h 3053334"/>
                <a:gd name="connsiteX74" fmla="*/ 3311652 w 7118318"/>
                <a:gd name="connsiteY74" fmla="*/ 930497 h 3053334"/>
                <a:gd name="connsiteX75" fmla="*/ 3263075 w 7118318"/>
                <a:gd name="connsiteY75" fmla="*/ 952500 h 3053334"/>
                <a:gd name="connsiteX76" fmla="*/ 3214592 w 7118318"/>
                <a:gd name="connsiteY76" fmla="*/ 974693 h 3053334"/>
                <a:gd name="connsiteX77" fmla="*/ 3166110 w 7118318"/>
                <a:gd name="connsiteY77" fmla="*/ 996982 h 3053334"/>
                <a:gd name="connsiteX78" fmla="*/ 3117818 w 7118318"/>
                <a:gd name="connsiteY78" fmla="*/ 1019461 h 3053334"/>
                <a:gd name="connsiteX79" fmla="*/ 3069527 w 7118318"/>
                <a:gd name="connsiteY79" fmla="*/ 1042130 h 3053334"/>
                <a:gd name="connsiteX80" fmla="*/ 3021330 w 7118318"/>
                <a:gd name="connsiteY80" fmla="*/ 1064990 h 3053334"/>
                <a:gd name="connsiteX81" fmla="*/ 2973229 w 7118318"/>
                <a:gd name="connsiteY81" fmla="*/ 1088041 h 3053334"/>
                <a:gd name="connsiteX82" fmla="*/ 2925223 w 7118318"/>
                <a:gd name="connsiteY82" fmla="*/ 1111282 h 3053334"/>
                <a:gd name="connsiteX83" fmla="*/ 2877312 w 7118318"/>
                <a:gd name="connsiteY83" fmla="*/ 1134713 h 3053334"/>
                <a:gd name="connsiteX84" fmla="*/ 2829497 w 7118318"/>
                <a:gd name="connsiteY84" fmla="*/ 1158431 h 3053334"/>
                <a:gd name="connsiteX85" fmla="*/ 2781681 w 7118318"/>
                <a:gd name="connsiteY85" fmla="*/ 1182338 h 3053334"/>
                <a:gd name="connsiteX86" fmla="*/ 2733961 w 7118318"/>
                <a:gd name="connsiteY86" fmla="*/ 1206532 h 3053334"/>
                <a:gd name="connsiteX87" fmla="*/ 2686336 w 7118318"/>
                <a:gd name="connsiteY87" fmla="*/ 1230916 h 3053334"/>
                <a:gd name="connsiteX88" fmla="*/ 2638901 w 7118318"/>
                <a:gd name="connsiteY88" fmla="*/ 1255585 h 3053334"/>
                <a:gd name="connsiteX89" fmla="*/ 2591372 w 7118318"/>
                <a:gd name="connsiteY89" fmla="*/ 1280541 h 3053334"/>
                <a:gd name="connsiteX90" fmla="*/ 2544032 w 7118318"/>
                <a:gd name="connsiteY90" fmla="*/ 1305687 h 3053334"/>
                <a:gd name="connsiteX91" fmla="*/ 2496788 w 7118318"/>
                <a:gd name="connsiteY91" fmla="*/ 1331119 h 3053334"/>
                <a:gd name="connsiteX92" fmla="*/ 2449544 w 7118318"/>
                <a:gd name="connsiteY92" fmla="*/ 1356836 h 3053334"/>
                <a:gd name="connsiteX93" fmla="*/ 2402396 w 7118318"/>
                <a:gd name="connsiteY93" fmla="*/ 1382839 h 3053334"/>
                <a:gd name="connsiteX94" fmla="*/ 2355342 w 7118318"/>
                <a:gd name="connsiteY94" fmla="*/ 1409129 h 3053334"/>
                <a:gd name="connsiteX95" fmla="*/ 2308384 w 7118318"/>
                <a:gd name="connsiteY95" fmla="*/ 1435703 h 3053334"/>
                <a:gd name="connsiteX96" fmla="*/ 2261521 w 7118318"/>
                <a:gd name="connsiteY96" fmla="*/ 1462468 h 3053334"/>
                <a:gd name="connsiteX97" fmla="*/ 2214658 w 7118318"/>
                <a:gd name="connsiteY97" fmla="*/ 1489615 h 3053334"/>
                <a:gd name="connsiteX98" fmla="*/ 2167985 w 7118318"/>
                <a:gd name="connsiteY98" fmla="*/ 1516952 h 3053334"/>
                <a:gd name="connsiteX99" fmla="*/ 2121313 w 7118318"/>
                <a:gd name="connsiteY99" fmla="*/ 1544574 h 3053334"/>
                <a:gd name="connsiteX100" fmla="*/ 2074736 w 7118318"/>
                <a:gd name="connsiteY100" fmla="*/ 1572577 h 3053334"/>
                <a:gd name="connsiteX101" fmla="*/ 2028254 w 7118318"/>
                <a:gd name="connsiteY101" fmla="*/ 1600772 h 3053334"/>
                <a:gd name="connsiteX102" fmla="*/ 1981772 w 7118318"/>
                <a:gd name="connsiteY102" fmla="*/ 1629251 h 3053334"/>
                <a:gd name="connsiteX103" fmla="*/ 1935480 w 7118318"/>
                <a:gd name="connsiteY103" fmla="*/ 1658017 h 3053334"/>
                <a:gd name="connsiteX104" fmla="*/ 1889189 w 7118318"/>
                <a:gd name="connsiteY104" fmla="*/ 1687068 h 3053334"/>
                <a:gd name="connsiteX105" fmla="*/ 1842992 w 7118318"/>
                <a:gd name="connsiteY105" fmla="*/ 1716310 h 3053334"/>
                <a:gd name="connsiteX106" fmla="*/ 1796891 w 7118318"/>
                <a:gd name="connsiteY106" fmla="*/ 1745933 h 3053334"/>
                <a:gd name="connsiteX107" fmla="*/ 1750886 w 7118318"/>
                <a:gd name="connsiteY107" fmla="*/ 1775746 h 3053334"/>
                <a:gd name="connsiteX108" fmla="*/ 1704880 w 7118318"/>
                <a:gd name="connsiteY108" fmla="*/ 1805845 h 3053334"/>
                <a:gd name="connsiteX109" fmla="*/ 1658969 w 7118318"/>
                <a:gd name="connsiteY109" fmla="*/ 1836134 h 3053334"/>
                <a:gd name="connsiteX110" fmla="*/ 1613154 w 7118318"/>
                <a:gd name="connsiteY110" fmla="*/ 1866710 h 3053334"/>
                <a:gd name="connsiteX111" fmla="*/ 1567434 w 7118318"/>
                <a:gd name="connsiteY111" fmla="*/ 1897570 h 3053334"/>
                <a:gd name="connsiteX112" fmla="*/ 1521809 w 7118318"/>
                <a:gd name="connsiteY112" fmla="*/ 1928622 h 3053334"/>
                <a:gd name="connsiteX113" fmla="*/ 1476185 w 7118318"/>
                <a:gd name="connsiteY113" fmla="*/ 1959864 h 3053334"/>
                <a:gd name="connsiteX114" fmla="*/ 1430655 w 7118318"/>
                <a:gd name="connsiteY114" fmla="*/ 1991392 h 3053334"/>
                <a:gd name="connsiteX115" fmla="*/ 1385221 w 7118318"/>
                <a:gd name="connsiteY115" fmla="*/ 2023015 h 3053334"/>
                <a:gd name="connsiteX116" fmla="*/ 1339882 w 7118318"/>
                <a:gd name="connsiteY116" fmla="*/ 2054924 h 3053334"/>
                <a:gd name="connsiteX117" fmla="*/ 1294638 w 7118318"/>
                <a:gd name="connsiteY117" fmla="*/ 2087023 h 3053334"/>
                <a:gd name="connsiteX118" fmla="*/ 1249394 w 7118318"/>
                <a:gd name="connsiteY118" fmla="*/ 2119312 h 3053334"/>
                <a:gd name="connsiteX119" fmla="*/ 1204246 w 7118318"/>
                <a:gd name="connsiteY119" fmla="*/ 2151793 h 3053334"/>
                <a:gd name="connsiteX120" fmla="*/ 1159193 w 7118318"/>
                <a:gd name="connsiteY120" fmla="*/ 2184368 h 3053334"/>
                <a:gd name="connsiteX121" fmla="*/ 1114235 w 7118318"/>
                <a:gd name="connsiteY121" fmla="*/ 2217134 h 3053334"/>
                <a:gd name="connsiteX122" fmla="*/ 1069277 w 7118318"/>
                <a:gd name="connsiteY122" fmla="*/ 2249995 h 3053334"/>
                <a:gd name="connsiteX123" fmla="*/ 1024414 w 7118318"/>
                <a:gd name="connsiteY123" fmla="*/ 2283047 h 3053334"/>
                <a:gd name="connsiteX124" fmla="*/ 979646 w 7118318"/>
                <a:gd name="connsiteY124" fmla="*/ 2316194 h 3053334"/>
                <a:gd name="connsiteX125" fmla="*/ 934974 w 7118318"/>
                <a:gd name="connsiteY125" fmla="*/ 2349437 h 3053334"/>
                <a:gd name="connsiteX126" fmla="*/ 890302 w 7118318"/>
                <a:gd name="connsiteY126" fmla="*/ 2382774 h 3053334"/>
                <a:gd name="connsiteX127" fmla="*/ 845820 w 7118318"/>
                <a:gd name="connsiteY127" fmla="*/ 2416207 h 3053334"/>
                <a:gd name="connsiteX128" fmla="*/ 801338 w 7118318"/>
                <a:gd name="connsiteY128" fmla="*/ 2449735 h 3053334"/>
                <a:gd name="connsiteX129" fmla="*/ 756856 w 7118318"/>
                <a:gd name="connsiteY129" fmla="*/ 2483263 h 3053334"/>
                <a:gd name="connsiteX130" fmla="*/ 712565 w 7118318"/>
                <a:gd name="connsiteY130" fmla="*/ 2516791 h 3053334"/>
                <a:gd name="connsiteX131" fmla="*/ 668274 w 7118318"/>
                <a:gd name="connsiteY131" fmla="*/ 2550319 h 3053334"/>
                <a:gd name="connsiteX132" fmla="*/ 624078 w 7118318"/>
                <a:gd name="connsiteY132" fmla="*/ 2583942 h 3053334"/>
                <a:gd name="connsiteX133" fmla="*/ 579977 w 7118318"/>
                <a:gd name="connsiteY133" fmla="*/ 2617470 h 3053334"/>
                <a:gd name="connsiteX134" fmla="*/ 535877 w 7118318"/>
                <a:gd name="connsiteY134" fmla="*/ 2650998 h 3053334"/>
                <a:gd name="connsiteX135" fmla="*/ 491966 w 7118318"/>
                <a:gd name="connsiteY135" fmla="*/ 2684431 h 3053334"/>
                <a:gd name="connsiteX136" fmla="*/ 448056 w 7118318"/>
                <a:gd name="connsiteY136" fmla="*/ 2717864 h 3053334"/>
                <a:gd name="connsiteX137" fmla="*/ 404146 w 7118318"/>
                <a:gd name="connsiteY137" fmla="*/ 2751201 h 3053334"/>
                <a:gd name="connsiteX138" fmla="*/ 360426 w 7118318"/>
                <a:gd name="connsiteY138" fmla="*/ 2784443 h 3053334"/>
                <a:gd name="connsiteX139" fmla="*/ 316706 w 7118318"/>
                <a:gd name="connsiteY139" fmla="*/ 2817495 h 3053334"/>
                <a:gd name="connsiteX140" fmla="*/ 273082 w 7118318"/>
                <a:gd name="connsiteY140" fmla="*/ 2850452 h 3053334"/>
                <a:gd name="connsiteX141" fmla="*/ 229553 w 7118318"/>
                <a:gd name="connsiteY141" fmla="*/ 2883218 h 3053334"/>
                <a:gd name="connsiteX142" fmla="*/ 186023 w 7118318"/>
                <a:gd name="connsiteY142" fmla="*/ 2915888 h 3053334"/>
                <a:gd name="connsiteX143" fmla="*/ 142685 w 7118318"/>
                <a:gd name="connsiteY143" fmla="*/ 2948273 h 3053334"/>
                <a:gd name="connsiteX144" fmla="*/ 99251 w 7118318"/>
                <a:gd name="connsiteY144" fmla="*/ 2980468 h 3053334"/>
                <a:gd name="connsiteX145" fmla="*/ 56007 w 7118318"/>
                <a:gd name="connsiteY145" fmla="*/ 3012377 h 3053334"/>
                <a:gd name="connsiteX146" fmla="*/ 12859 w 7118318"/>
                <a:gd name="connsiteY146" fmla="*/ 3044000 h 3053334"/>
                <a:gd name="connsiteX147" fmla="*/ 0 w 7118318"/>
                <a:gd name="connsiteY147" fmla="*/ 3053334 h 305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7118318" h="3053334">
                  <a:moveTo>
                    <a:pt x="7118319" y="76105"/>
                  </a:moveTo>
                  <a:lnTo>
                    <a:pt x="7103078" y="73342"/>
                  </a:lnTo>
                  <a:lnTo>
                    <a:pt x="7047643" y="64103"/>
                  </a:lnTo>
                  <a:lnTo>
                    <a:pt x="6992303" y="55340"/>
                  </a:lnTo>
                  <a:lnTo>
                    <a:pt x="6937058" y="47244"/>
                  </a:lnTo>
                  <a:lnTo>
                    <a:pt x="6881908" y="39719"/>
                  </a:lnTo>
                  <a:lnTo>
                    <a:pt x="6826853" y="32766"/>
                  </a:lnTo>
                  <a:lnTo>
                    <a:pt x="6771895" y="26479"/>
                  </a:lnTo>
                  <a:lnTo>
                    <a:pt x="6717030" y="20764"/>
                  </a:lnTo>
                  <a:lnTo>
                    <a:pt x="6662262" y="15811"/>
                  </a:lnTo>
                  <a:lnTo>
                    <a:pt x="6607683" y="11430"/>
                  </a:lnTo>
                  <a:lnTo>
                    <a:pt x="6553200" y="7810"/>
                  </a:lnTo>
                  <a:lnTo>
                    <a:pt x="6498717" y="4858"/>
                  </a:lnTo>
                  <a:lnTo>
                    <a:pt x="6444425" y="2572"/>
                  </a:lnTo>
                  <a:lnTo>
                    <a:pt x="6390228" y="952"/>
                  </a:lnTo>
                  <a:lnTo>
                    <a:pt x="6336126" y="95"/>
                  </a:lnTo>
                  <a:lnTo>
                    <a:pt x="6282023" y="0"/>
                  </a:lnTo>
                  <a:lnTo>
                    <a:pt x="6228207" y="571"/>
                  </a:lnTo>
                  <a:lnTo>
                    <a:pt x="6174391" y="1905"/>
                  </a:lnTo>
                  <a:lnTo>
                    <a:pt x="6120670" y="3905"/>
                  </a:lnTo>
                  <a:lnTo>
                    <a:pt x="6067045" y="6667"/>
                  </a:lnTo>
                  <a:lnTo>
                    <a:pt x="6013513" y="10192"/>
                  </a:lnTo>
                  <a:lnTo>
                    <a:pt x="5960174" y="14383"/>
                  </a:lnTo>
                  <a:lnTo>
                    <a:pt x="5906834" y="19431"/>
                  </a:lnTo>
                  <a:lnTo>
                    <a:pt x="5853589" y="25146"/>
                  </a:lnTo>
                  <a:lnTo>
                    <a:pt x="5800439" y="31528"/>
                  </a:lnTo>
                  <a:lnTo>
                    <a:pt x="5747480" y="38767"/>
                  </a:lnTo>
                  <a:lnTo>
                    <a:pt x="5694521" y="46577"/>
                  </a:lnTo>
                  <a:lnTo>
                    <a:pt x="5641753" y="55245"/>
                  </a:lnTo>
                  <a:lnTo>
                    <a:pt x="5589079" y="64579"/>
                  </a:lnTo>
                  <a:lnTo>
                    <a:pt x="5536407" y="74676"/>
                  </a:lnTo>
                  <a:lnTo>
                    <a:pt x="5483828" y="85344"/>
                  </a:lnTo>
                  <a:lnTo>
                    <a:pt x="5431441" y="96869"/>
                  </a:lnTo>
                  <a:lnTo>
                    <a:pt x="5379053" y="108966"/>
                  </a:lnTo>
                  <a:lnTo>
                    <a:pt x="5326857" y="121825"/>
                  </a:lnTo>
                  <a:lnTo>
                    <a:pt x="5274754" y="135255"/>
                  </a:lnTo>
                  <a:lnTo>
                    <a:pt x="5222653" y="149447"/>
                  </a:lnTo>
                  <a:lnTo>
                    <a:pt x="5170742" y="164211"/>
                  </a:lnTo>
                  <a:lnTo>
                    <a:pt x="5118830" y="179642"/>
                  </a:lnTo>
                  <a:lnTo>
                    <a:pt x="5067110" y="195644"/>
                  </a:lnTo>
                  <a:lnTo>
                    <a:pt x="5015389" y="212312"/>
                  </a:lnTo>
                  <a:lnTo>
                    <a:pt x="4963764" y="229552"/>
                  </a:lnTo>
                  <a:lnTo>
                    <a:pt x="4912328" y="247364"/>
                  </a:lnTo>
                  <a:lnTo>
                    <a:pt x="4860893" y="265652"/>
                  </a:lnTo>
                  <a:lnTo>
                    <a:pt x="4809649" y="284607"/>
                  </a:lnTo>
                  <a:lnTo>
                    <a:pt x="4758405" y="304038"/>
                  </a:lnTo>
                  <a:lnTo>
                    <a:pt x="4707255" y="323945"/>
                  </a:lnTo>
                  <a:lnTo>
                    <a:pt x="4656201" y="344329"/>
                  </a:lnTo>
                  <a:lnTo>
                    <a:pt x="4605338" y="365188"/>
                  </a:lnTo>
                  <a:lnTo>
                    <a:pt x="4554474" y="386525"/>
                  </a:lnTo>
                  <a:lnTo>
                    <a:pt x="4503706" y="408242"/>
                  </a:lnTo>
                  <a:lnTo>
                    <a:pt x="4453033" y="430340"/>
                  </a:lnTo>
                  <a:lnTo>
                    <a:pt x="4402455" y="452819"/>
                  </a:lnTo>
                  <a:lnTo>
                    <a:pt x="4351973" y="475583"/>
                  </a:lnTo>
                  <a:lnTo>
                    <a:pt x="4301490" y="498253"/>
                  </a:lnTo>
                  <a:lnTo>
                    <a:pt x="4251198" y="520636"/>
                  </a:lnTo>
                  <a:lnTo>
                    <a:pt x="4201001" y="542925"/>
                  </a:lnTo>
                  <a:lnTo>
                    <a:pt x="4150805" y="564928"/>
                  </a:lnTo>
                  <a:lnTo>
                    <a:pt x="4100798" y="586740"/>
                  </a:lnTo>
                  <a:lnTo>
                    <a:pt x="4050792" y="608457"/>
                  </a:lnTo>
                  <a:lnTo>
                    <a:pt x="4000976" y="630079"/>
                  </a:lnTo>
                  <a:lnTo>
                    <a:pt x="3951161" y="651605"/>
                  </a:lnTo>
                  <a:lnTo>
                    <a:pt x="3901440" y="672941"/>
                  </a:lnTo>
                  <a:lnTo>
                    <a:pt x="3851815" y="694372"/>
                  </a:lnTo>
                  <a:lnTo>
                    <a:pt x="3802285" y="715613"/>
                  </a:lnTo>
                  <a:lnTo>
                    <a:pt x="3752850" y="736949"/>
                  </a:lnTo>
                  <a:lnTo>
                    <a:pt x="3703511" y="758285"/>
                  </a:lnTo>
                  <a:lnTo>
                    <a:pt x="3654171" y="779526"/>
                  </a:lnTo>
                  <a:lnTo>
                    <a:pt x="3605022" y="800957"/>
                  </a:lnTo>
                  <a:lnTo>
                    <a:pt x="3555968" y="822293"/>
                  </a:lnTo>
                  <a:lnTo>
                    <a:pt x="3506915" y="843725"/>
                  </a:lnTo>
                  <a:lnTo>
                    <a:pt x="3457956" y="865346"/>
                  </a:lnTo>
                  <a:lnTo>
                    <a:pt x="3409093" y="886968"/>
                  </a:lnTo>
                  <a:lnTo>
                    <a:pt x="3360325" y="908685"/>
                  </a:lnTo>
                  <a:lnTo>
                    <a:pt x="3311652" y="930497"/>
                  </a:lnTo>
                  <a:lnTo>
                    <a:pt x="3263075" y="952500"/>
                  </a:lnTo>
                  <a:lnTo>
                    <a:pt x="3214592" y="974693"/>
                  </a:lnTo>
                  <a:lnTo>
                    <a:pt x="3166110" y="996982"/>
                  </a:lnTo>
                  <a:lnTo>
                    <a:pt x="3117818" y="1019461"/>
                  </a:lnTo>
                  <a:lnTo>
                    <a:pt x="3069527" y="1042130"/>
                  </a:lnTo>
                  <a:lnTo>
                    <a:pt x="3021330" y="1064990"/>
                  </a:lnTo>
                  <a:lnTo>
                    <a:pt x="2973229" y="1088041"/>
                  </a:lnTo>
                  <a:lnTo>
                    <a:pt x="2925223" y="1111282"/>
                  </a:lnTo>
                  <a:lnTo>
                    <a:pt x="2877312" y="1134713"/>
                  </a:lnTo>
                  <a:lnTo>
                    <a:pt x="2829497" y="1158431"/>
                  </a:lnTo>
                  <a:lnTo>
                    <a:pt x="2781681" y="1182338"/>
                  </a:lnTo>
                  <a:lnTo>
                    <a:pt x="2733961" y="1206532"/>
                  </a:lnTo>
                  <a:lnTo>
                    <a:pt x="2686336" y="1230916"/>
                  </a:lnTo>
                  <a:lnTo>
                    <a:pt x="2638901" y="1255585"/>
                  </a:lnTo>
                  <a:lnTo>
                    <a:pt x="2591372" y="1280541"/>
                  </a:lnTo>
                  <a:lnTo>
                    <a:pt x="2544032" y="1305687"/>
                  </a:lnTo>
                  <a:lnTo>
                    <a:pt x="2496788" y="1331119"/>
                  </a:lnTo>
                  <a:lnTo>
                    <a:pt x="2449544" y="1356836"/>
                  </a:lnTo>
                  <a:lnTo>
                    <a:pt x="2402396" y="1382839"/>
                  </a:lnTo>
                  <a:lnTo>
                    <a:pt x="2355342" y="1409129"/>
                  </a:lnTo>
                  <a:lnTo>
                    <a:pt x="2308384" y="1435703"/>
                  </a:lnTo>
                  <a:lnTo>
                    <a:pt x="2261521" y="1462468"/>
                  </a:lnTo>
                  <a:lnTo>
                    <a:pt x="2214658" y="1489615"/>
                  </a:lnTo>
                  <a:lnTo>
                    <a:pt x="2167985" y="1516952"/>
                  </a:lnTo>
                  <a:lnTo>
                    <a:pt x="2121313" y="1544574"/>
                  </a:lnTo>
                  <a:lnTo>
                    <a:pt x="2074736" y="1572577"/>
                  </a:lnTo>
                  <a:lnTo>
                    <a:pt x="2028254" y="1600772"/>
                  </a:lnTo>
                  <a:lnTo>
                    <a:pt x="1981772" y="1629251"/>
                  </a:lnTo>
                  <a:lnTo>
                    <a:pt x="1935480" y="1658017"/>
                  </a:lnTo>
                  <a:lnTo>
                    <a:pt x="1889189" y="1687068"/>
                  </a:lnTo>
                  <a:lnTo>
                    <a:pt x="1842992" y="1716310"/>
                  </a:lnTo>
                  <a:lnTo>
                    <a:pt x="1796891" y="1745933"/>
                  </a:lnTo>
                  <a:lnTo>
                    <a:pt x="1750886" y="1775746"/>
                  </a:lnTo>
                  <a:lnTo>
                    <a:pt x="1704880" y="1805845"/>
                  </a:lnTo>
                  <a:lnTo>
                    <a:pt x="1658969" y="1836134"/>
                  </a:lnTo>
                  <a:lnTo>
                    <a:pt x="1613154" y="1866710"/>
                  </a:lnTo>
                  <a:lnTo>
                    <a:pt x="1567434" y="1897570"/>
                  </a:lnTo>
                  <a:lnTo>
                    <a:pt x="1521809" y="1928622"/>
                  </a:lnTo>
                  <a:lnTo>
                    <a:pt x="1476185" y="1959864"/>
                  </a:lnTo>
                  <a:lnTo>
                    <a:pt x="1430655" y="1991392"/>
                  </a:lnTo>
                  <a:lnTo>
                    <a:pt x="1385221" y="2023015"/>
                  </a:lnTo>
                  <a:lnTo>
                    <a:pt x="1339882" y="2054924"/>
                  </a:lnTo>
                  <a:lnTo>
                    <a:pt x="1294638" y="2087023"/>
                  </a:lnTo>
                  <a:lnTo>
                    <a:pt x="1249394" y="2119312"/>
                  </a:lnTo>
                  <a:lnTo>
                    <a:pt x="1204246" y="2151793"/>
                  </a:lnTo>
                  <a:lnTo>
                    <a:pt x="1159193" y="2184368"/>
                  </a:lnTo>
                  <a:lnTo>
                    <a:pt x="1114235" y="2217134"/>
                  </a:lnTo>
                  <a:lnTo>
                    <a:pt x="1069277" y="2249995"/>
                  </a:lnTo>
                  <a:lnTo>
                    <a:pt x="1024414" y="2283047"/>
                  </a:lnTo>
                  <a:lnTo>
                    <a:pt x="979646" y="2316194"/>
                  </a:lnTo>
                  <a:lnTo>
                    <a:pt x="934974" y="2349437"/>
                  </a:lnTo>
                  <a:lnTo>
                    <a:pt x="890302" y="2382774"/>
                  </a:lnTo>
                  <a:lnTo>
                    <a:pt x="845820" y="2416207"/>
                  </a:lnTo>
                  <a:lnTo>
                    <a:pt x="801338" y="2449735"/>
                  </a:lnTo>
                  <a:lnTo>
                    <a:pt x="756856" y="2483263"/>
                  </a:lnTo>
                  <a:lnTo>
                    <a:pt x="712565" y="2516791"/>
                  </a:lnTo>
                  <a:lnTo>
                    <a:pt x="668274" y="2550319"/>
                  </a:lnTo>
                  <a:lnTo>
                    <a:pt x="624078" y="2583942"/>
                  </a:lnTo>
                  <a:lnTo>
                    <a:pt x="579977" y="2617470"/>
                  </a:lnTo>
                  <a:lnTo>
                    <a:pt x="535877" y="2650998"/>
                  </a:lnTo>
                  <a:lnTo>
                    <a:pt x="491966" y="2684431"/>
                  </a:lnTo>
                  <a:lnTo>
                    <a:pt x="448056" y="2717864"/>
                  </a:lnTo>
                  <a:lnTo>
                    <a:pt x="404146" y="2751201"/>
                  </a:lnTo>
                  <a:lnTo>
                    <a:pt x="360426" y="2784443"/>
                  </a:lnTo>
                  <a:lnTo>
                    <a:pt x="316706" y="2817495"/>
                  </a:lnTo>
                  <a:lnTo>
                    <a:pt x="273082" y="2850452"/>
                  </a:lnTo>
                  <a:lnTo>
                    <a:pt x="229553" y="2883218"/>
                  </a:lnTo>
                  <a:lnTo>
                    <a:pt x="186023" y="2915888"/>
                  </a:lnTo>
                  <a:lnTo>
                    <a:pt x="142685" y="2948273"/>
                  </a:lnTo>
                  <a:lnTo>
                    <a:pt x="99251" y="2980468"/>
                  </a:lnTo>
                  <a:lnTo>
                    <a:pt x="56007" y="3012377"/>
                  </a:lnTo>
                  <a:lnTo>
                    <a:pt x="12859" y="3044000"/>
                  </a:lnTo>
                  <a:lnTo>
                    <a:pt x="0" y="305333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3" name="任意多边形: 形状 122"/>
            <p:cNvSpPr/>
            <p:nvPr/>
          </p:nvSpPr>
          <p:spPr>
            <a:xfrm>
              <a:off x="664019" y="365782"/>
              <a:ext cx="7118318" cy="3127819"/>
            </a:xfrm>
            <a:custGeom>
              <a:avLst/>
              <a:gdLst>
                <a:gd name="connsiteX0" fmla="*/ 7118319 w 7118318"/>
                <a:gd name="connsiteY0" fmla="*/ 82677 h 3127819"/>
                <a:gd name="connsiteX1" fmla="*/ 7085743 w 7118318"/>
                <a:gd name="connsiteY1" fmla="*/ 76486 h 3127819"/>
                <a:gd name="connsiteX2" fmla="*/ 7029450 w 7118318"/>
                <a:gd name="connsiteY2" fmla="*/ 66484 h 3127819"/>
                <a:gd name="connsiteX3" fmla="*/ 6973348 w 7118318"/>
                <a:gd name="connsiteY3" fmla="*/ 57150 h 3127819"/>
                <a:gd name="connsiteX4" fmla="*/ 6917341 w 7118318"/>
                <a:gd name="connsiteY4" fmla="*/ 48387 h 3127819"/>
                <a:gd name="connsiteX5" fmla="*/ 6861525 w 7118318"/>
                <a:gd name="connsiteY5" fmla="*/ 40386 h 3127819"/>
                <a:gd name="connsiteX6" fmla="*/ 6805708 w 7118318"/>
                <a:gd name="connsiteY6" fmla="*/ 33052 h 3127819"/>
                <a:gd name="connsiteX7" fmla="*/ 6749987 w 7118318"/>
                <a:gd name="connsiteY7" fmla="*/ 26479 h 3127819"/>
                <a:gd name="connsiteX8" fmla="*/ 6694456 w 7118318"/>
                <a:gd name="connsiteY8" fmla="*/ 20574 h 3127819"/>
                <a:gd name="connsiteX9" fmla="*/ 6639021 w 7118318"/>
                <a:gd name="connsiteY9" fmla="*/ 15335 h 3127819"/>
                <a:gd name="connsiteX10" fmla="*/ 6583585 w 7118318"/>
                <a:gd name="connsiteY10" fmla="*/ 10858 h 3127819"/>
                <a:gd name="connsiteX11" fmla="*/ 6528436 w 7118318"/>
                <a:gd name="connsiteY11" fmla="*/ 7144 h 3127819"/>
                <a:gd name="connsiteX12" fmla="*/ 6473285 w 7118318"/>
                <a:gd name="connsiteY12" fmla="*/ 4191 h 3127819"/>
                <a:gd name="connsiteX13" fmla="*/ 6418231 w 7118318"/>
                <a:gd name="connsiteY13" fmla="*/ 2000 h 3127819"/>
                <a:gd name="connsiteX14" fmla="*/ 6363272 w 7118318"/>
                <a:gd name="connsiteY14" fmla="*/ 667 h 3127819"/>
                <a:gd name="connsiteX15" fmla="*/ 6308408 w 7118318"/>
                <a:gd name="connsiteY15" fmla="*/ 0 h 3127819"/>
                <a:gd name="connsiteX16" fmla="*/ 6253639 w 7118318"/>
                <a:gd name="connsiteY16" fmla="*/ 95 h 3127819"/>
                <a:gd name="connsiteX17" fmla="*/ 6199061 w 7118318"/>
                <a:gd name="connsiteY17" fmla="*/ 1048 h 3127819"/>
                <a:gd name="connsiteX18" fmla="*/ 6144578 w 7118318"/>
                <a:gd name="connsiteY18" fmla="*/ 2667 h 3127819"/>
                <a:gd name="connsiteX19" fmla="*/ 6090190 w 7118318"/>
                <a:gd name="connsiteY19" fmla="*/ 5143 h 3127819"/>
                <a:gd name="connsiteX20" fmla="*/ 6035802 w 7118318"/>
                <a:gd name="connsiteY20" fmla="*/ 8477 h 3127819"/>
                <a:gd name="connsiteX21" fmla="*/ 5981605 w 7118318"/>
                <a:gd name="connsiteY21" fmla="*/ 12478 h 3127819"/>
                <a:gd name="connsiteX22" fmla="*/ 5927503 w 7118318"/>
                <a:gd name="connsiteY22" fmla="*/ 17335 h 3127819"/>
                <a:gd name="connsiteX23" fmla="*/ 5873592 w 7118318"/>
                <a:gd name="connsiteY23" fmla="*/ 22955 h 3127819"/>
                <a:gd name="connsiteX24" fmla="*/ 5819585 w 7118318"/>
                <a:gd name="connsiteY24" fmla="*/ 29337 h 3127819"/>
                <a:gd name="connsiteX25" fmla="*/ 5765863 w 7118318"/>
                <a:gd name="connsiteY25" fmla="*/ 36481 h 3127819"/>
                <a:gd name="connsiteX26" fmla="*/ 5712143 w 7118318"/>
                <a:gd name="connsiteY26" fmla="*/ 44387 h 3127819"/>
                <a:gd name="connsiteX27" fmla="*/ 5658517 w 7118318"/>
                <a:gd name="connsiteY27" fmla="*/ 53054 h 3127819"/>
                <a:gd name="connsiteX28" fmla="*/ 5605082 w 7118318"/>
                <a:gd name="connsiteY28" fmla="*/ 62484 h 3127819"/>
                <a:gd name="connsiteX29" fmla="*/ 5551646 w 7118318"/>
                <a:gd name="connsiteY29" fmla="*/ 72676 h 3127819"/>
                <a:gd name="connsiteX30" fmla="*/ 5498307 w 7118318"/>
                <a:gd name="connsiteY30" fmla="*/ 83629 h 3127819"/>
                <a:gd name="connsiteX31" fmla="*/ 5445157 w 7118318"/>
                <a:gd name="connsiteY31" fmla="*/ 95250 h 3127819"/>
                <a:gd name="connsiteX32" fmla="*/ 5392007 w 7118318"/>
                <a:gd name="connsiteY32" fmla="*/ 107632 h 3127819"/>
                <a:gd name="connsiteX33" fmla="*/ 5339048 w 7118318"/>
                <a:gd name="connsiteY33" fmla="*/ 120682 h 3127819"/>
                <a:gd name="connsiteX34" fmla="*/ 5286089 w 7118318"/>
                <a:gd name="connsiteY34" fmla="*/ 134493 h 3127819"/>
                <a:gd name="connsiteX35" fmla="*/ 5233321 w 7118318"/>
                <a:gd name="connsiteY35" fmla="*/ 148876 h 3127819"/>
                <a:gd name="connsiteX36" fmla="*/ 5180648 w 7118318"/>
                <a:gd name="connsiteY36" fmla="*/ 163925 h 3127819"/>
                <a:gd name="connsiteX37" fmla="*/ 5127975 w 7118318"/>
                <a:gd name="connsiteY37" fmla="*/ 179737 h 3127819"/>
                <a:gd name="connsiteX38" fmla="*/ 5075492 w 7118318"/>
                <a:gd name="connsiteY38" fmla="*/ 196120 h 3127819"/>
                <a:gd name="connsiteX39" fmla="*/ 5023104 w 7118318"/>
                <a:gd name="connsiteY39" fmla="*/ 213074 h 3127819"/>
                <a:gd name="connsiteX40" fmla="*/ 4970717 w 7118318"/>
                <a:gd name="connsiteY40" fmla="*/ 230600 h 3127819"/>
                <a:gd name="connsiteX41" fmla="*/ 4918520 w 7118318"/>
                <a:gd name="connsiteY41" fmla="*/ 248793 h 3127819"/>
                <a:gd name="connsiteX42" fmla="*/ 4866323 w 7118318"/>
                <a:gd name="connsiteY42" fmla="*/ 267462 h 3127819"/>
                <a:gd name="connsiteX43" fmla="*/ 4814316 w 7118318"/>
                <a:gd name="connsiteY43" fmla="*/ 286702 h 3127819"/>
                <a:gd name="connsiteX44" fmla="*/ 4762405 w 7118318"/>
                <a:gd name="connsiteY44" fmla="*/ 306419 h 3127819"/>
                <a:gd name="connsiteX45" fmla="*/ 4710494 w 7118318"/>
                <a:gd name="connsiteY45" fmla="*/ 326708 h 3127819"/>
                <a:gd name="connsiteX46" fmla="*/ 4658773 w 7118318"/>
                <a:gd name="connsiteY46" fmla="*/ 347377 h 3127819"/>
                <a:gd name="connsiteX47" fmla="*/ 4607052 w 7118318"/>
                <a:gd name="connsiteY47" fmla="*/ 368522 h 3127819"/>
                <a:gd name="connsiteX48" fmla="*/ 4555522 w 7118318"/>
                <a:gd name="connsiteY48" fmla="*/ 390144 h 3127819"/>
                <a:gd name="connsiteX49" fmla="*/ 4503992 w 7118318"/>
                <a:gd name="connsiteY49" fmla="*/ 412051 h 3127819"/>
                <a:gd name="connsiteX50" fmla="*/ 4452652 w 7118318"/>
                <a:gd name="connsiteY50" fmla="*/ 434435 h 3127819"/>
                <a:gd name="connsiteX51" fmla="*/ 4401312 w 7118318"/>
                <a:gd name="connsiteY51" fmla="*/ 457105 h 3127819"/>
                <a:gd name="connsiteX52" fmla="*/ 4350163 w 7118318"/>
                <a:gd name="connsiteY52" fmla="*/ 479965 h 3127819"/>
                <a:gd name="connsiteX53" fmla="*/ 4299014 w 7118318"/>
                <a:gd name="connsiteY53" fmla="*/ 502920 h 3127819"/>
                <a:gd name="connsiteX54" fmla="*/ 4247960 w 7118318"/>
                <a:gd name="connsiteY54" fmla="*/ 525589 h 3127819"/>
                <a:gd name="connsiteX55" fmla="*/ 4197096 w 7118318"/>
                <a:gd name="connsiteY55" fmla="*/ 548259 h 3127819"/>
                <a:gd name="connsiteX56" fmla="*/ 4146233 w 7118318"/>
                <a:gd name="connsiteY56" fmla="*/ 570833 h 3127819"/>
                <a:gd name="connsiteX57" fmla="*/ 4095464 w 7118318"/>
                <a:gd name="connsiteY57" fmla="*/ 593408 h 3127819"/>
                <a:gd name="connsiteX58" fmla="*/ 4044791 w 7118318"/>
                <a:gd name="connsiteY58" fmla="*/ 615791 h 3127819"/>
                <a:gd name="connsiteX59" fmla="*/ 3994214 w 7118318"/>
                <a:gd name="connsiteY59" fmla="*/ 638270 h 3127819"/>
                <a:gd name="connsiteX60" fmla="*/ 3943731 w 7118318"/>
                <a:gd name="connsiteY60" fmla="*/ 660654 h 3127819"/>
                <a:gd name="connsiteX61" fmla="*/ 3893344 w 7118318"/>
                <a:gd name="connsiteY61" fmla="*/ 683038 h 3127819"/>
                <a:gd name="connsiteX62" fmla="*/ 3843052 w 7118318"/>
                <a:gd name="connsiteY62" fmla="*/ 705517 h 3127819"/>
                <a:gd name="connsiteX63" fmla="*/ 3792855 w 7118318"/>
                <a:gd name="connsiteY63" fmla="*/ 727996 h 3127819"/>
                <a:gd name="connsiteX64" fmla="*/ 3742754 w 7118318"/>
                <a:gd name="connsiteY64" fmla="*/ 750475 h 3127819"/>
                <a:gd name="connsiteX65" fmla="*/ 3692652 w 7118318"/>
                <a:gd name="connsiteY65" fmla="*/ 773144 h 3127819"/>
                <a:gd name="connsiteX66" fmla="*/ 3642741 w 7118318"/>
                <a:gd name="connsiteY66" fmla="*/ 795814 h 3127819"/>
                <a:gd name="connsiteX67" fmla="*/ 3592830 w 7118318"/>
                <a:gd name="connsiteY67" fmla="*/ 818578 h 3127819"/>
                <a:gd name="connsiteX68" fmla="*/ 3543109 w 7118318"/>
                <a:gd name="connsiteY68" fmla="*/ 841439 h 3127819"/>
                <a:gd name="connsiteX69" fmla="*/ 3493389 w 7118318"/>
                <a:gd name="connsiteY69" fmla="*/ 864394 h 3127819"/>
                <a:gd name="connsiteX70" fmla="*/ 3443764 w 7118318"/>
                <a:gd name="connsiteY70" fmla="*/ 887539 h 3127819"/>
                <a:gd name="connsiteX71" fmla="*/ 3394234 w 7118318"/>
                <a:gd name="connsiteY71" fmla="*/ 910781 h 3127819"/>
                <a:gd name="connsiteX72" fmla="*/ 3344894 w 7118318"/>
                <a:gd name="connsiteY72" fmla="*/ 934212 h 3127819"/>
                <a:gd name="connsiteX73" fmla="*/ 3295555 w 7118318"/>
                <a:gd name="connsiteY73" fmla="*/ 957834 h 3127819"/>
                <a:gd name="connsiteX74" fmla="*/ 3246215 w 7118318"/>
                <a:gd name="connsiteY74" fmla="*/ 981551 h 3127819"/>
                <a:gd name="connsiteX75" fmla="*/ 3197066 w 7118318"/>
                <a:gd name="connsiteY75" fmla="*/ 1005459 h 3127819"/>
                <a:gd name="connsiteX76" fmla="*/ 3148013 w 7118318"/>
                <a:gd name="connsiteY76" fmla="*/ 1029652 h 3127819"/>
                <a:gd name="connsiteX77" fmla="*/ 3098959 w 7118318"/>
                <a:gd name="connsiteY77" fmla="*/ 1053941 h 3127819"/>
                <a:gd name="connsiteX78" fmla="*/ 3050096 w 7118318"/>
                <a:gd name="connsiteY78" fmla="*/ 1078421 h 3127819"/>
                <a:gd name="connsiteX79" fmla="*/ 3001232 w 7118318"/>
                <a:gd name="connsiteY79" fmla="*/ 1103186 h 3127819"/>
                <a:gd name="connsiteX80" fmla="*/ 2952559 w 7118318"/>
                <a:gd name="connsiteY80" fmla="*/ 1128141 h 3127819"/>
                <a:gd name="connsiteX81" fmla="*/ 2903887 w 7118318"/>
                <a:gd name="connsiteY81" fmla="*/ 1153382 h 3127819"/>
                <a:gd name="connsiteX82" fmla="*/ 2855309 w 7118318"/>
                <a:gd name="connsiteY82" fmla="*/ 1178814 h 3127819"/>
                <a:gd name="connsiteX83" fmla="*/ 2806827 w 7118318"/>
                <a:gd name="connsiteY83" fmla="*/ 1204436 h 3127819"/>
                <a:gd name="connsiteX84" fmla="*/ 2758345 w 7118318"/>
                <a:gd name="connsiteY84" fmla="*/ 1230344 h 3127819"/>
                <a:gd name="connsiteX85" fmla="*/ 2710053 w 7118318"/>
                <a:gd name="connsiteY85" fmla="*/ 1256538 h 3127819"/>
                <a:gd name="connsiteX86" fmla="*/ 2661857 w 7118318"/>
                <a:gd name="connsiteY86" fmla="*/ 1282922 h 3127819"/>
                <a:gd name="connsiteX87" fmla="*/ 2613660 w 7118318"/>
                <a:gd name="connsiteY87" fmla="*/ 1309592 h 3127819"/>
                <a:gd name="connsiteX88" fmla="*/ 2565559 w 7118318"/>
                <a:gd name="connsiteY88" fmla="*/ 1336548 h 3127819"/>
                <a:gd name="connsiteX89" fmla="*/ 2517553 w 7118318"/>
                <a:gd name="connsiteY89" fmla="*/ 1363694 h 3127819"/>
                <a:gd name="connsiteX90" fmla="*/ 2469642 w 7118318"/>
                <a:gd name="connsiteY90" fmla="*/ 1391222 h 3127819"/>
                <a:gd name="connsiteX91" fmla="*/ 2421827 w 7118318"/>
                <a:gd name="connsiteY91" fmla="*/ 1418844 h 3127819"/>
                <a:gd name="connsiteX92" fmla="*/ 2374106 w 7118318"/>
                <a:gd name="connsiteY92" fmla="*/ 1446848 h 3127819"/>
                <a:gd name="connsiteX93" fmla="*/ 2326386 w 7118318"/>
                <a:gd name="connsiteY93" fmla="*/ 1475042 h 3127819"/>
                <a:gd name="connsiteX94" fmla="*/ 2278856 w 7118318"/>
                <a:gd name="connsiteY94" fmla="*/ 1503617 h 3127819"/>
                <a:gd name="connsiteX95" fmla="*/ 2231327 w 7118318"/>
                <a:gd name="connsiteY95" fmla="*/ 1532382 h 3127819"/>
                <a:gd name="connsiteX96" fmla="*/ 2183892 w 7118318"/>
                <a:gd name="connsiteY96" fmla="*/ 1561338 h 3127819"/>
                <a:gd name="connsiteX97" fmla="*/ 2136553 w 7118318"/>
                <a:gd name="connsiteY97" fmla="*/ 1590675 h 3127819"/>
                <a:gd name="connsiteX98" fmla="*/ 2089309 w 7118318"/>
                <a:gd name="connsiteY98" fmla="*/ 1620203 h 3127819"/>
                <a:gd name="connsiteX99" fmla="*/ 2042065 w 7118318"/>
                <a:gd name="connsiteY99" fmla="*/ 1650016 h 3127819"/>
                <a:gd name="connsiteX100" fmla="*/ 1995011 w 7118318"/>
                <a:gd name="connsiteY100" fmla="*/ 1680020 h 3127819"/>
                <a:gd name="connsiteX101" fmla="*/ 1947958 w 7118318"/>
                <a:gd name="connsiteY101" fmla="*/ 1710309 h 3127819"/>
                <a:gd name="connsiteX102" fmla="*/ 1901000 w 7118318"/>
                <a:gd name="connsiteY102" fmla="*/ 1740884 h 3127819"/>
                <a:gd name="connsiteX103" fmla="*/ 1854136 w 7118318"/>
                <a:gd name="connsiteY103" fmla="*/ 1771650 h 3127819"/>
                <a:gd name="connsiteX104" fmla="*/ 1807369 w 7118318"/>
                <a:gd name="connsiteY104" fmla="*/ 1802702 h 3127819"/>
                <a:gd name="connsiteX105" fmla="*/ 1760696 w 7118318"/>
                <a:gd name="connsiteY105" fmla="*/ 1833944 h 3127819"/>
                <a:gd name="connsiteX106" fmla="*/ 1714024 w 7118318"/>
                <a:gd name="connsiteY106" fmla="*/ 1865471 h 3127819"/>
                <a:gd name="connsiteX107" fmla="*/ 1667447 w 7118318"/>
                <a:gd name="connsiteY107" fmla="*/ 1897190 h 3127819"/>
                <a:gd name="connsiteX108" fmla="*/ 1620965 w 7118318"/>
                <a:gd name="connsiteY108" fmla="*/ 1929098 h 3127819"/>
                <a:gd name="connsiteX109" fmla="*/ 1574578 w 7118318"/>
                <a:gd name="connsiteY109" fmla="*/ 1961198 h 3127819"/>
                <a:gd name="connsiteX110" fmla="*/ 1528286 w 7118318"/>
                <a:gd name="connsiteY110" fmla="*/ 1993487 h 3127819"/>
                <a:gd name="connsiteX111" fmla="*/ 1481995 w 7118318"/>
                <a:gd name="connsiteY111" fmla="*/ 2026063 h 3127819"/>
                <a:gd name="connsiteX112" fmla="*/ 1435894 w 7118318"/>
                <a:gd name="connsiteY112" fmla="*/ 2058734 h 3127819"/>
                <a:gd name="connsiteX113" fmla="*/ 1389793 w 7118318"/>
                <a:gd name="connsiteY113" fmla="*/ 2091595 h 3127819"/>
                <a:gd name="connsiteX114" fmla="*/ 1343787 w 7118318"/>
                <a:gd name="connsiteY114" fmla="*/ 2124646 h 3127819"/>
                <a:gd name="connsiteX115" fmla="*/ 1297781 w 7118318"/>
                <a:gd name="connsiteY115" fmla="*/ 2157889 h 3127819"/>
                <a:gd name="connsiteX116" fmla="*/ 1251966 w 7118318"/>
                <a:gd name="connsiteY116" fmla="*/ 2191226 h 3127819"/>
                <a:gd name="connsiteX117" fmla="*/ 1206151 w 7118318"/>
                <a:gd name="connsiteY117" fmla="*/ 2224659 h 3127819"/>
                <a:gd name="connsiteX118" fmla="*/ 1160431 w 7118318"/>
                <a:gd name="connsiteY118" fmla="*/ 2258282 h 3127819"/>
                <a:gd name="connsiteX119" fmla="*/ 1114806 w 7118318"/>
                <a:gd name="connsiteY119" fmla="*/ 2292001 h 3127819"/>
                <a:gd name="connsiteX120" fmla="*/ 1069277 w 7118318"/>
                <a:gd name="connsiteY120" fmla="*/ 2325815 h 3127819"/>
                <a:gd name="connsiteX121" fmla="*/ 1023842 w 7118318"/>
                <a:gd name="connsiteY121" fmla="*/ 2359628 h 3127819"/>
                <a:gd name="connsiteX122" fmla="*/ 978408 w 7118318"/>
                <a:gd name="connsiteY122" fmla="*/ 2393633 h 3127819"/>
                <a:gd name="connsiteX123" fmla="*/ 933069 w 7118318"/>
                <a:gd name="connsiteY123" fmla="*/ 2427637 h 3127819"/>
                <a:gd name="connsiteX124" fmla="*/ 887825 w 7118318"/>
                <a:gd name="connsiteY124" fmla="*/ 2461736 h 3127819"/>
                <a:gd name="connsiteX125" fmla="*/ 842581 w 7118318"/>
                <a:gd name="connsiteY125" fmla="*/ 2495836 h 3127819"/>
                <a:gd name="connsiteX126" fmla="*/ 797528 w 7118318"/>
                <a:gd name="connsiteY126" fmla="*/ 2530030 h 3127819"/>
                <a:gd name="connsiteX127" fmla="*/ 752475 w 7118318"/>
                <a:gd name="connsiteY127" fmla="*/ 2564130 h 3127819"/>
                <a:gd name="connsiteX128" fmla="*/ 707517 w 7118318"/>
                <a:gd name="connsiteY128" fmla="*/ 2598325 h 3127819"/>
                <a:gd name="connsiteX129" fmla="*/ 662654 w 7118318"/>
                <a:gd name="connsiteY129" fmla="*/ 2632424 h 3127819"/>
                <a:gd name="connsiteX130" fmla="*/ 617792 w 7118318"/>
                <a:gd name="connsiteY130" fmla="*/ 2666429 h 3127819"/>
                <a:gd name="connsiteX131" fmla="*/ 573119 w 7118318"/>
                <a:gd name="connsiteY131" fmla="*/ 2700528 h 3127819"/>
                <a:gd name="connsiteX132" fmla="*/ 528447 w 7118318"/>
                <a:gd name="connsiteY132" fmla="*/ 2734437 h 3127819"/>
                <a:gd name="connsiteX133" fmla="*/ 483775 w 7118318"/>
                <a:gd name="connsiteY133" fmla="*/ 2768251 h 3127819"/>
                <a:gd name="connsiteX134" fmla="*/ 439293 w 7118318"/>
                <a:gd name="connsiteY134" fmla="*/ 2801969 h 3127819"/>
                <a:gd name="connsiteX135" fmla="*/ 394811 w 7118318"/>
                <a:gd name="connsiteY135" fmla="*/ 2835593 h 3127819"/>
                <a:gd name="connsiteX136" fmla="*/ 350520 w 7118318"/>
                <a:gd name="connsiteY136" fmla="*/ 2869025 h 3127819"/>
                <a:gd name="connsiteX137" fmla="*/ 306134 w 7118318"/>
                <a:gd name="connsiteY137" fmla="*/ 2902363 h 3127819"/>
                <a:gd name="connsiteX138" fmla="*/ 261937 w 7118318"/>
                <a:gd name="connsiteY138" fmla="*/ 2935510 h 3127819"/>
                <a:gd name="connsiteX139" fmla="*/ 217837 w 7118318"/>
                <a:gd name="connsiteY139" fmla="*/ 2968371 h 3127819"/>
                <a:gd name="connsiteX140" fmla="*/ 173736 w 7118318"/>
                <a:gd name="connsiteY140" fmla="*/ 3001042 h 3127819"/>
                <a:gd name="connsiteX141" fmla="*/ 129731 w 7118318"/>
                <a:gd name="connsiteY141" fmla="*/ 3033522 h 3127819"/>
                <a:gd name="connsiteX142" fmla="*/ 85725 w 7118318"/>
                <a:gd name="connsiteY142" fmla="*/ 3065717 h 3127819"/>
                <a:gd name="connsiteX143" fmla="*/ 41910 w 7118318"/>
                <a:gd name="connsiteY143" fmla="*/ 3097530 h 3127819"/>
                <a:gd name="connsiteX144" fmla="*/ 0 w 7118318"/>
                <a:gd name="connsiteY144" fmla="*/ 3127820 h 312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118318" h="3127819">
                  <a:moveTo>
                    <a:pt x="7118319" y="82677"/>
                  </a:moveTo>
                  <a:lnTo>
                    <a:pt x="7085743" y="76486"/>
                  </a:lnTo>
                  <a:lnTo>
                    <a:pt x="7029450" y="66484"/>
                  </a:lnTo>
                  <a:lnTo>
                    <a:pt x="6973348" y="57150"/>
                  </a:lnTo>
                  <a:lnTo>
                    <a:pt x="6917341" y="48387"/>
                  </a:lnTo>
                  <a:lnTo>
                    <a:pt x="6861525" y="40386"/>
                  </a:lnTo>
                  <a:lnTo>
                    <a:pt x="6805708" y="33052"/>
                  </a:lnTo>
                  <a:lnTo>
                    <a:pt x="6749987" y="26479"/>
                  </a:lnTo>
                  <a:lnTo>
                    <a:pt x="6694456" y="20574"/>
                  </a:lnTo>
                  <a:lnTo>
                    <a:pt x="6639021" y="15335"/>
                  </a:lnTo>
                  <a:lnTo>
                    <a:pt x="6583585" y="10858"/>
                  </a:lnTo>
                  <a:lnTo>
                    <a:pt x="6528436" y="7144"/>
                  </a:lnTo>
                  <a:lnTo>
                    <a:pt x="6473285" y="4191"/>
                  </a:lnTo>
                  <a:lnTo>
                    <a:pt x="6418231" y="2000"/>
                  </a:lnTo>
                  <a:lnTo>
                    <a:pt x="6363272" y="667"/>
                  </a:lnTo>
                  <a:lnTo>
                    <a:pt x="6308408" y="0"/>
                  </a:lnTo>
                  <a:lnTo>
                    <a:pt x="6253639" y="95"/>
                  </a:lnTo>
                  <a:lnTo>
                    <a:pt x="6199061" y="1048"/>
                  </a:lnTo>
                  <a:lnTo>
                    <a:pt x="6144578" y="2667"/>
                  </a:lnTo>
                  <a:lnTo>
                    <a:pt x="6090190" y="5143"/>
                  </a:lnTo>
                  <a:lnTo>
                    <a:pt x="6035802" y="8477"/>
                  </a:lnTo>
                  <a:lnTo>
                    <a:pt x="5981605" y="12478"/>
                  </a:lnTo>
                  <a:lnTo>
                    <a:pt x="5927503" y="17335"/>
                  </a:lnTo>
                  <a:lnTo>
                    <a:pt x="5873592" y="22955"/>
                  </a:lnTo>
                  <a:lnTo>
                    <a:pt x="5819585" y="29337"/>
                  </a:lnTo>
                  <a:lnTo>
                    <a:pt x="5765863" y="36481"/>
                  </a:lnTo>
                  <a:lnTo>
                    <a:pt x="5712143" y="44387"/>
                  </a:lnTo>
                  <a:lnTo>
                    <a:pt x="5658517" y="53054"/>
                  </a:lnTo>
                  <a:lnTo>
                    <a:pt x="5605082" y="62484"/>
                  </a:lnTo>
                  <a:lnTo>
                    <a:pt x="5551646" y="72676"/>
                  </a:lnTo>
                  <a:lnTo>
                    <a:pt x="5498307" y="83629"/>
                  </a:lnTo>
                  <a:lnTo>
                    <a:pt x="5445157" y="95250"/>
                  </a:lnTo>
                  <a:lnTo>
                    <a:pt x="5392007" y="107632"/>
                  </a:lnTo>
                  <a:lnTo>
                    <a:pt x="5339048" y="120682"/>
                  </a:lnTo>
                  <a:lnTo>
                    <a:pt x="5286089" y="134493"/>
                  </a:lnTo>
                  <a:lnTo>
                    <a:pt x="5233321" y="148876"/>
                  </a:lnTo>
                  <a:lnTo>
                    <a:pt x="5180648" y="163925"/>
                  </a:lnTo>
                  <a:lnTo>
                    <a:pt x="5127975" y="179737"/>
                  </a:lnTo>
                  <a:lnTo>
                    <a:pt x="5075492" y="196120"/>
                  </a:lnTo>
                  <a:lnTo>
                    <a:pt x="5023104" y="213074"/>
                  </a:lnTo>
                  <a:lnTo>
                    <a:pt x="4970717" y="230600"/>
                  </a:lnTo>
                  <a:lnTo>
                    <a:pt x="4918520" y="248793"/>
                  </a:lnTo>
                  <a:lnTo>
                    <a:pt x="4866323" y="267462"/>
                  </a:lnTo>
                  <a:lnTo>
                    <a:pt x="4814316" y="286702"/>
                  </a:lnTo>
                  <a:lnTo>
                    <a:pt x="4762405" y="306419"/>
                  </a:lnTo>
                  <a:lnTo>
                    <a:pt x="4710494" y="326708"/>
                  </a:lnTo>
                  <a:lnTo>
                    <a:pt x="4658773" y="347377"/>
                  </a:lnTo>
                  <a:lnTo>
                    <a:pt x="4607052" y="368522"/>
                  </a:lnTo>
                  <a:lnTo>
                    <a:pt x="4555522" y="390144"/>
                  </a:lnTo>
                  <a:lnTo>
                    <a:pt x="4503992" y="412051"/>
                  </a:lnTo>
                  <a:lnTo>
                    <a:pt x="4452652" y="434435"/>
                  </a:lnTo>
                  <a:lnTo>
                    <a:pt x="4401312" y="457105"/>
                  </a:lnTo>
                  <a:lnTo>
                    <a:pt x="4350163" y="479965"/>
                  </a:lnTo>
                  <a:lnTo>
                    <a:pt x="4299014" y="502920"/>
                  </a:lnTo>
                  <a:lnTo>
                    <a:pt x="4247960" y="525589"/>
                  </a:lnTo>
                  <a:lnTo>
                    <a:pt x="4197096" y="548259"/>
                  </a:lnTo>
                  <a:lnTo>
                    <a:pt x="4146233" y="570833"/>
                  </a:lnTo>
                  <a:lnTo>
                    <a:pt x="4095464" y="593408"/>
                  </a:lnTo>
                  <a:lnTo>
                    <a:pt x="4044791" y="615791"/>
                  </a:lnTo>
                  <a:lnTo>
                    <a:pt x="3994214" y="638270"/>
                  </a:lnTo>
                  <a:lnTo>
                    <a:pt x="3943731" y="660654"/>
                  </a:lnTo>
                  <a:lnTo>
                    <a:pt x="3893344" y="683038"/>
                  </a:lnTo>
                  <a:lnTo>
                    <a:pt x="3843052" y="705517"/>
                  </a:lnTo>
                  <a:lnTo>
                    <a:pt x="3792855" y="727996"/>
                  </a:lnTo>
                  <a:lnTo>
                    <a:pt x="3742754" y="750475"/>
                  </a:lnTo>
                  <a:lnTo>
                    <a:pt x="3692652" y="773144"/>
                  </a:lnTo>
                  <a:lnTo>
                    <a:pt x="3642741" y="795814"/>
                  </a:lnTo>
                  <a:lnTo>
                    <a:pt x="3592830" y="818578"/>
                  </a:lnTo>
                  <a:lnTo>
                    <a:pt x="3543109" y="841439"/>
                  </a:lnTo>
                  <a:lnTo>
                    <a:pt x="3493389" y="864394"/>
                  </a:lnTo>
                  <a:lnTo>
                    <a:pt x="3443764" y="887539"/>
                  </a:lnTo>
                  <a:lnTo>
                    <a:pt x="3394234" y="910781"/>
                  </a:lnTo>
                  <a:lnTo>
                    <a:pt x="3344894" y="934212"/>
                  </a:lnTo>
                  <a:lnTo>
                    <a:pt x="3295555" y="957834"/>
                  </a:lnTo>
                  <a:lnTo>
                    <a:pt x="3246215" y="981551"/>
                  </a:lnTo>
                  <a:lnTo>
                    <a:pt x="3197066" y="1005459"/>
                  </a:lnTo>
                  <a:lnTo>
                    <a:pt x="3148013" y="1029652"/>
                  </a:lnTo>
                  <a:lnTo>
                    <a:pt x="3098959" y="1053941"/>
                  </a:lnTo>
                  <a:lnTo>
                    <a:pt x="3050096" y="1078421"/>
                  </a:lnTo>
                  <a:lnTo>
                    <a:pt x="3001232" y="1103186"/>
                  </a:lnTo>
                  <a:lnTo>
                    <a:pt x="2952559" y="1128141"/>
                  </a:lnTo>
                  <a:lnTo>
                    <a:pt x="2903887" y="1153382"/>
                  </a:lnTo>
                  <a:lnTo>
                    <a:pt x="2855309" y="1178814"/>
                  </a:lnTo>
                  <a:lnTo>
                    <a:pt x="2806827" y="1204436"/>
                  </a:lnTo>
                  <a:lnTo>
                    <a:pt x="2758345" y="1230344"/>
                  </a:lnTo>
                  <a:lnTo>
                    <a:pt x="2710053" y="1256538"/>
                  </a:lnTo>
                  <a:lnTo>
                    <a:pt x="2661857" y="1282922"/>
                  </a:lnTo>
                  <a:lnTo>
                    <a:pt x="2613660" y="1309592"/>
                  </a:lnTo>
                  <a:lnTo>
                    <a:pt x="2565559" y="1336548"/>
                  </a:lnTo>
                  <a:lnTo>
                    <a:pt x="2517553" y="1363694"/>
                  </a:lnTo>
                  <a:lnTo>
                    <a:pt x="2469642" y="1391222"/>
                  </a:lnTo>
                  <a:lnTo>
                    <a:pt x="2421827" y="1418844"/>
                  </a:lnTo>
                  <a:lnTo>
                    <a:pt x="2374106" y="1446848"/>
                  </a:lnTo>
                  <a:lnTo>
                    <a:pt x="2326386" y="1475042"/>
                  </a:lnTo>
                  <a:lnTo>
                    <a:pt x="2278856" y="1503617"/>
                  </a:lnTo>
                  <a:lnTo>
                    <a:pt x="2231327" y="1532382"/>
                  </a:lnTo>
                  <a:lnTo>
                    <a:pt x="2183892" y="1561338"/>
                  </a:lnTo>
                  <a:lnTo>
                    <a:pt x="2136553" y="1590675"/>
                  </a:lnTo>
                  <a:lnTo>
                    <a:pt x="2089309" y="1620203"/>
                  </a:lnTo>
                  <a:lnTo>
                    <a:pt x="2042065" y="1650016"/>
                  </a:lnTo>
                  <a:lnTo>
                    <a:pt x="1995011" y="1680020"/>
                  </a:lnTo>
                  <a:lnTo>
                    <a:pt x="1947958" y="1710309"/>
                  </a:lnTo>
                  <a:lnTo>
                    <a:pt x="1901000" y="1740884"/>
                  </a:lnTo>
                  <a:lnTo>
                    <a:pt x="1854136" y="1771650"/>
                  </a:lnTo>
                  <a:lnTo>
                    <a:pt x="1807369" y="1802702"/>
                  </a:lnTo>
                  <a:lnTo>
                    <a:pt x="1760696" y="1833944"/>
                  </a:lnTo>
                  <a:lnTo>
                    <a:pt x="1714024" y="1865471"/>
                  </a:lnTo>
                  <a:lnTo>
                    <a:pt x="1667447" y="1897190"/>
                  </a:lnTo>
                  <a:lnTo>
                    <a:pt x="1620965" y="1929098"/>
                  </a:lnTo>
                  <a:lnTo>
                    <a:pt x="1574578" y="1961198"/>
                  </a:lnTo>
                  <a:lnTo>
                    <a:pt x="1528286" y="1993487"/>
                  </a:lnTo>
                  <a:lnTo>
                    <a:pt x="1481995" y="2026063"/>
                  </a:lnTo>
                  <a:lnTo>
                    <a:pt x="1435894" y="2058734"/>
                  </a:lnTo>
                  <a:lnTo>
                    <a:pt x="1389793" y="2091595"/>
                  </a:lnTo>
                  <a:lnTo>
                    <a:pt x="1343787" y="2124646"/>
                  </a:lnTo>
                  <a:lnTo>
                    <a:pt x="1297781" y="2157889"/>
                  </a:lnTo>
                  <a:lnTo>
                    <a:pt x="1251966" y="2191226"/>
                  </a:lnTo>
                  <a:lnTo>
                    <a:pt x="1206151" y="2224659"/>
                  </a:lnTo>
                  <a:lnTo>
                    <a:pt x="1160431" y="2258282"/>
                  </a:lnTo>
                  <a:lnTo>
                    <a:pt x="1114806" y="2292001"/>
                  </a:lnTo>
                  <a:lnTo>
                    <a:pt x="1069277" y="2325815"/>
                  </a:lnTo>
                  <a:lnTo>
                    <a:pt x="1023842" y="2359628"/>
                  </a:lnTo>
                  <a:lnTo>
                    <a:pt x="978408" y="2393633"/>
                  </a:lnTo>
                  <a:lnTo>
                    <a:pt x="933069" y="2427637"/>
                  </a:lnTo>
                  <a:lnTo>
                    <a:pt x="887825" y="2461736"/>
                  </a:lnTo>
                  <a:lnTo>
                    <a:pt x="842581" y="2495836"/>
                  </a:lnTo>
                  <a:lnTo>
                    <a:pt x="797528" y="2530030"/>
                  </a:lnTo>
                  <a:lnTo>
                    <a:pt x="752475" y="2564130"/>
                  </a:lnTo>
                  <a:lnTo>
                    <a:pt x="707517" y="2598325"/>
                  </a:lnTo>
                  <a:lnTo>
                    <a:pt x="662654" y="2632424"/>
                  </a:lnTo>
                  <a:lnTo>
                    <a:pt x="617792" y="2666429"/>
                  </a:lnTo>
                  <a:lnTo>
                    <a:pt x="573119" y="2700528"/>
                  </a:lnTo>
                  <a:lnTo>
                    <a:pt x="528447" y="2734437"/>
                  </a:lnTo>
                  <a:lnTo>
                    <a:pt x="483775" y="2768251"/>
                  </a:lnTo>
                  <a:lnTo>
                    <a:pt x="439293" y="2801969"/>
                  </a:lnTo>
                  <a:lnTo>
                    <a:pt x="394811" y="2835593"/>
                  </a:lnTo>
                  <a:lnTo>
                    <a:pt x="350520" y="2869025"/>
                  </a:lnTo>
                  <a:lnTo>
                    <a:pt x="306134" y="2902363"/>
                  </a:lnTo>
                  <a:lnTo>
                    <a:pt x="261937" y="2935510"/>
                  </a:lnTo>
                  <a:lnTo>
                    <a:pt x="217837" y="2968371"/>
                  </a:lnTo>
                  <a:lnTo>
                    <a:pt x="173736" y="3001042"/>
                  </a:lnTo>
                  <a:lnTo>
                    <a:pt x="129731" y="3033522"/>
                  </a:lnTo>
                  <a:lnTo>
                    <a:pt x="85725" y="3065717"/>
                  </a:lnTo>
                  <a:lnTo>
                    <a:pt x="41910" y="3097530"/>
                  </a:lnTo>
                  <a:lnTo>
                    <a:pt x="0" y="3127820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4" name="任意多边形: 形状 123"/>
            <p:cNvSpPr/>
            <p:nvPr/>
          </p:nvSpPr>
          <p:spPr>
            <a:xfrm>
              <a:off x="664019" y="281962"/>
              <a:ext cx="7118318" cy="3198114"/>
            </a:xfrm>
            <a:custGeom>
              <a:avLst/>
              <a:gdLst>
                <a:gd name="connsiteX0" fmla="*/ 7118319 w 7118318"/>
                <a:gd name="connsiteY0" fmla="*/ 87249 h 3198114"/>
                <a:gd name="connsiteX1" fmla="*/ 7067836 w 7118318"/>
                <a:gd name="connsiteY1" fmla="*/ 77343 h 3198114"/>
                <a:gd name="connsiteX2" fmla="*/ 7010781 w 7118318"/>
                <a:gd name="connsiteY2" fmla="*/ 66770 h 3198114"/>
                <a:gd name="connsiteX3" fmla="*/ 6953917 w 7118318"/>
                <a:gd name="connsiteY3" fmla="*/ 56959 h 3198114"/>
                <a:gd name="connsiteX4" fmla="*/ 6897148 w 7118318"/>
                <a:gd name="connsiteY4" fmla="*/ 47911 h 3198114"/>
                <a:gd name="connsiteX5" fmla="*/ 6840474 w 7118318"/>
                <a:gd name="connsiteY5" fmla="*/ 39529 h 3198114"/>
                <a:gd name="connsiteX6" fmla="*/ 6783991 w 7118318"/>
                <a:gd name="connsiteY6" fmla="*/ 32004 h 3198114"/>
                <a:gd name="connsiteX7" fmla="*/ 6727508 w 7118318"/>
                <a:gd name="connsiteY7" fmla="*/ 25241 h 3198114"/>
                <a:gd name="connsiteX8" fmla="*/ 6671215 w 7118318"/>
                <a:gd name="connsiteY8" fmla="*/ 19241 h 3198114"/>
                <a:gd name="connsiteX9" fmla="*/ 6615017 w 7118318"/>
                <a:gd name="connsiteY9" fmla="*/ 14002 h 3198114"/>
                <a:gd name="connsiteX10" fmla="*/ 6558915 w 7118318"/>
                <a:gd name="connsiteY10" fmla="*/ 9620 h 3198114"/>
                <a:gd name="connsiteX11" fmla="*/ 6502908 w 7118318"/>
                <a:gd name="connsiteY11" fmla="*/ 6001 h 3198114"/>
                <a:gd name="connsiteX12" fmla="*/ 6446996 w 7118318"/>
                <a:gd name="connsiteY12" fmla="*/ 3239 h 3198114"/>
                <a:gd name="connsiteX13" fmla="*/ 6391180 w 7118318"/>
                <a:gd name="connsiteY13" fmla="*/ 1334 h 3198114"/>
                <a:gd name="connsiteX14" fmla="*/ 6335554 w 7118318"/>
                <a:gd name="connsiteY14" fmla="*/ 286 h 3198114"/>
                <a:gd name="connsiteX15" fmla="*/ 6280023 w 7118318"/>
                <a:gd name="connsiteY15" fmla="*/ 0 h 3198114"/>
                <a:gd name="connsiteX16" fmla="*/ 6224492 w 7118318"/>
                <a:gd name="connsiteY16" fmla="*/ 572 h 3198114"/>
                <a:gd name="connsiteX17" fmla="*/ 6169152 w 7118318"/>
                <a:gd name="connsiteY17" fmla="*/ 2000 h 3198114"/>
                <a:gd name="connsiteX18" fmla="*/ 6113907 w 7118318"/>
                <a:gd name="connsiteY18" fmla="*/ 4191 h 3198114"/>
                <a:gd name="connsiteX19" fmla="*/ 6058853 w 7118318"/>
                <a:gd name="connsiteY19" fmla="*/ 7334 h 3198114"/>
                <a:gd name="connsiteX20" fmla="*/ 6003798 w 7118318"/>
                <a:gd name="connsiteY20" fmla="*/ 11240 h 3198114"/>
                <a:gd name="connsiteX21" fmla="*/ 5948839 w 7118318"/>
                <a:gd name="connsiteY21" fmla="*/ 15907 h 3198114"/>
                <a:gd name="connsiteX22" fmla="*/ 5894070 w 7118318"/>
                <a:gd name="connsiteY22" fmla="*/ 21527 h 3198114"/>
                <a:gd name="connsiteX23" fmla="*/ 5839301 w 7118318"/>
                <a:gd name="connsiteY23" fmla="*/ 27908 h 3198114"/>
                <a:gd name="connsiteX24" fmla="*/ 5784723 w 7118318"/>
                <a:gd name="connsiteY24" fmla="*/ 35147 h 3198114"/>
                <a:gd name="connsiteX25" fmla="*/ 5730240 w 7118318"/>
                <a:gd name="connsiteY25" fmla="*/ 43148 h 3198114"/>
                <a:gd name="connsiteX26" fmla="*/ 5675757 w 7118318"/>
                <a:gd name="connsiteY26" fmla="*/ 51911 h 3198114"/>
                <a:gd name="connsiteX27" fmla="*/ 5621560 w 7118318"/>
                <a:gd name="connsiteY27" fmla="*/ 61532 h 3198114"/>
                <a:gd name="connsiteX28" fmla="*/ 5567363 w 7118318"/>
                <a:gd name="connsiteY28" fmla="*/ 71914 h 3198114"/>
                <a:gd name="connsiteX29" fmla="*/ 5513261 w 7118318"/>
                <a:gd name="connsiteY29" fmla="*/ 83058 h 3198114"/>
                <a:gd name="connsiteX30" fmla="*/ 5459254 w 7118318"/>
                <a:gd name="connsiteY30" fmla="*/ 94964 h 3198114"/>
                <a:gd name="connsiteX31" fmla="*/ 5405342 w 7118318"/>
                <a:gd name="connsiteY31" fmla="*/ 107633 h 3198114"/>
                <a:gd name="connsiteX32" fmla="*/ 5351621 w 7118318"/>
                <a:gd name="connsiteY32" fmla="*/ 120968 h 3198114"/>
                <a:gd name="connsiteX33" fmla="*/ 5297901 w 7118318"/>
                <a:gd name="connsiteY33" fmla="*/ 135065 h 3198114"/>
                <a:gd name="connsiteX34" fmla="*/ 5244275 w 7118318"/>
                <a:gd name="connsiteY34" fmla="*/ 149828 h 3198114"/>
                <a:gd name="connsiteX35" fmla="*/ 5190839 w 7118318"/>
                <a:gd name="connsiteY35" fmla="*/ 165259 h 3198114"/>
                <a:gd name="connsiteX36" fmla="*/ 5137404 w 7118318"/>
                <a:gd name="connsiteY36" fmla="*/ 181356 h 3198114"/>
                <a:gd name="connsiteX37" fmla="*/ 5084160 w 7118318"/>
                <a:gd name="connsiteY37" fmla="*/ 198120 h 3198114"/>
                <a:gd name="connsiteX38" fmla="*/ 5030915 w 7118318"/>
                <a:gd name="connsiteY38" fmla="*/ 215455 h 3198114"/>
                <a:gd name="connsiteX39" fmla="*/ 4977860 w 7118318"/>
                <a:gd name="connsiteY39" fmla="*/ 233458 h 3198114"/>
                <a:gd name="connsiteX40" fmla="*/ 4924901 w 7118318"/>
                <a:gd name="connsiteY40" fmla="*/ 251936 h 3198114"/>
                <a:gd name="connsiteX41" fmla="*/ 4871942 w 7118318"/>
                <a:gd name="connsiteY41" fmla="*/ 271082 h 3198114"/>
                <a:gd name="connsiteX42" fmla="*/ 4819174 w 7118318"/>
                <a:gd name="connsiteY42" fmla="*/ 290608 h 3198114"/>
                <a:gd name="connsiteX43" fmla="*/ 4766501 w 7118318"/>
                <a:gd name="connsiteY43" fmla="*/ 310801 h 3198114"/>
                <a:gd name="connsiteX44" fmla="*/ 4713827 w 7118318"/>
                <a:gd name="connsiteY44" fmla="*/ 331375 h 3198114"/>
                <a:gd name="connsiteX45" fmla="*/ 4661345 w 7118318"/>
                <a:gd name="connsiteY45" fmla="*/ 352425 h 3198114"/>
                <a:gd name="connsiteX46" fmla="*/ 4608957 w 7118318"/>
                <a:gd name="connsiteY46" fmla="*/ 373856 h 3198114"/>
                <a:gd name="connsiteX47" fmla="*/ 4556665 w 7118318"/>
                <a:gd name="connsiteY47" fmla="*/ 395669 h 3198114"/>
                <a:gd name="connsiteX48" fmla="*/ 4504373 w 7118318"/>
                <a:gd name="connsiteY48" fmla="*/ 417862 h 3198114"/>
                <a:gd name="connsiteX49" fmla="*/ 4452271 w 7118318"/>
                <a:gd name="connsiteY49" fmla="*/ 440436 h 3198114"/>
                <a:gd name="connsiteX50" fmla="*/ 4400265 w 7118318"/>
                <a:gd name="connsiteY50" fmla="*/ 463296 h 3198114"/>
                <a:gd name="connsiteX51" fmla="*/ 4348353 w 7118318"/>
                <a:gd name="connsiteY51" fmla="*/ 486347 h 3198114"/>
                <a:gd name="connsiteX52" fmla="*/ 4296442 w 7118318"/>
                <a:gd name="connsiteY52" fmla="*/ 509492 h 3198114"/>
                <a:gd name="connsiteX53" fmla="*/ 4244721 w 7118318"/>
                <a:gd name="connsiteY53" fmla="*/ 532543 h 3198114"/>
                <a:gd name="connsiteX54" fmla="*/ 4193096 w 7118318"/>
                <a:gd name="connsiteY54" fmla="*/ 555689 h 3198114"/>
                <a:gd name="connsiteX55" fmla="*/ 4141470 w 7118318"/>
                <a:gd name="connsiteY55" fmla="*/ 578739 h 3198114"/>
                <a:gd name="connsiteX56" fmla="*/ 4090035 w 7118318"/>
                <a:gd name="connsiteY56" fmla="*/ 601885 h 3198114"/>
                <a:gd name="connsiteX57" fmla="*/ 4038600 w 7118318"/>
                <a:gd name="connsiteY57" fmla="*/ 625126 h 3198114"/>
                <a:gd name="connsiteX58" fmla="*/ 3987356 w 7118318"/>
                <a:gd name="connsiteY58" fmla="*/ 648367 h 3198114"/>
                <a:gd name="connsiteX59" fmla="*/ 3936206 w 7118318"/>
                <a:gd name="connsiteY59" fmla="*/ 671608 h 3198114"/>
                <a:gd name="connsiteX60" fmla="*/ 3885057 w 7118318"/>
                <a:gd name="connsiteY60" fmla="*/ 695039 h 3198114"/>
                <a:gd name="connsiteX61" fmla="*/ 3834003 w 7118318"/>
                <a:gd name="connsiteY61" fmla="*/ 718566 h 3198114"/>
                <a:gd name="connsiteX62" fmla="*/ 3783140 w 7118318"/>
                <a:gd name="connsiteY62" fmla="*/ 742093 h 3198114"/>
                <a:gd name="connsiteX63" fmla="*/ 3732276 w 7118318"/>
                <a:gd name="connsiteY63" fmla="*/ 765905 h 3198114"/>
                <a:gd name="connsiteX64" fmla="*/ 3681603 w 7118318"/>
                <a:gd name="connsiteY64" fmla="*/ 789718 h 3198114"/>
                <a:gd name="connsiteX65" fmla="*/ 3630930 w 7118318"/>
                <a:gd name="connsiteY65" fmla="*/ 813721 h 3198114"/>
                <a:gd name="connsiteX66" fmla="*/ 3580352 w 7118318"/>
                <a:gd name="connsiteY66" fmla="*/ 837914 h 3198114"/>
                <a:gd name="connsiteX67" fmla="*/ 3529870 w 7118318"/>
                <a:gd name="connsiteY67" fmla="*/ 862203 h 3198114"/>
                <a:gd name="connsiteX68" fmla="*/ 3479483 w 7118318"/>
                <a:gd name="connsiteY68" fmla="*/ 886682 h 3198114"/>
                <a:gd name="connsiteX69" fmla="*/ 3429191 w 7118318"/>
                <a:gd name="connsiteY69" fmla="*/ 911352 h 3198114"/>
                <a:gd name="connsiteX70" fmla="*/ 3378994 w 7118318"/>
                <a:gd name="connsiteY70" fmla="*/ 936212 h 3198114"/>
                <a:gd name="connsiteX71" fmla="*/ 3328892 w 7118318"/>
                <a:gd name="connsiteY71" fmla="*/ 961263 h 3198114"/>
                <a:gd name="connsiteX72" fmla="*/ 3278886 w 7118318"/>
                <a:gd name="connsiteY72" fmla="*/ 986504 h 3198114"/>
                <a:gd name="connsiteX73" fmla="*/ 3228975 w 7118318"/>
                <a:gd name="connsiteY73" fmla="*/ 1011936 h 3198114"/>
                <a:gd name="connsiteX74" fmla="*/ 3179064 w 7118318"/>
                <a:gd name="connsiteY74" fmla="*/ 1037654 h 3198114"/>
                <a:gd name="connsiteX75" fmla="*/ 3129344 w 7118318"/>
                <a:gd name="connsiteY75" fmla="*/ 1063562 h 3198114"/>
                <a:gd name="connsiteX76" fmla="*/ 3079718 w 7118318"/>
                <a:gd name="connsiteY76" fmla="*/ 1089660 h 3198114"/>
                <a:gd name="connsiteX77" fmla="*/ 3030093 w 7118318"/>
                <a:gd name="connsiteY77" fmla="*/ 1116044 h 3198114"/>
                <a:gd name="connsiteX78" fmla="*/ 2980563 w 7118318"/>
                <a:gd name="connsiteY78" fmla="*/ 1142619 h 3198114"/>
                <a:gd name="connsiteX79" fmla="*/ 2931224 w 7118318"/>
                <a:gd name="connsiteY79" fmla="*/ 1169480 h 3198114"/>
                <a:gd name="connsiteX80" fmla="*/ 2881884 w 7118318"/>
                <a:gd name="connsiteY80" fmla="*/ 1196531 h 3198114"/>
                <a:gd name="connsiteX81" fmla="*/ 2832640 w 7118318"/>
                <a:gd name="connsiteY81" fmla="*/ 1223867 h 3198114"/>
                <a:gd name="connsiteX82" fmla="*/ 2783491 w 7118318"/>
                <a:gd name="connsiteY82" fmla="*/ 1251395 h 3198114"/>
                <a:gd name="connsiteX83" fmla="*/ 2734437 w 7118318"/>
                <a:gd name="connsiteY83" fmla="*/ 1279303 h 3198114"/>
                <a:gd name="connsiteX84" fmla="*/ 2685479 w 7118318"/>
                <a:gd name="connsiteY84" fmla="*/ 1307306 h 3198114"/>
                <a:gd name="connsiteX85" fmla="*/ 2636520 w 7118318"/>
                <a:gd name="connsiteY85" fmla="*/ 1335691 h 3198114"/>
                <a:gd name="connsiteX86" fmla="*/ 2587752 w 7118318"/>
                <a:gd name="connsiteY86" fmla="*/ 1364266 h 3198114"/>
                <a:gd name="connsiteX87" fmla="*/ 2538984 w 7118318"/>
                <a:gd name="connsiteY87" fmla="*/ 1393127 h 3198114"/>
                <a:gd name="connsiteX88" fmla="*/ 2490407 w 7118318"/>
                <a:gd name="connsiteY88" fmla="*/ 1422178 h 3198114"/>
                <a:gd name="connsiteX89" fmla="*/ 2441829 w 7118318"/>
                <a:gd name="connsiteY89" fmla="*/ 1451610 h 3198114"/>
                <a:gd name="connsiteX90" fmla="*/ 2393347 w 7118318"/>
                <a:gd name="connsiteY90" fmla="*/ 1481233 h 3198114"/>
                <a:gd name="connsiteX91" fmla="*/ 2344960 w 7118318"/>
                <a:gd name="connsiteY91" fmla="*/ 1511046 h 3198114"/>
                <a:gd name="connsiteX92" fmla="*/ 2296668 w 7118318"/>
                <a:gd name="connsiteY92" fmla="*/ 1541145 h 3198114"/>
                <a:gd name="connsiteX93" fmla="*/ 2248472 w 7118318"/>
                <a:gd name="connsiteY93" fmla="*/ 1571530 h 3198114"/>
                <a:gd name="connsiteX94" fmla="*/ 2200275 w 7118318"/>
                <a:gd name="connsiteY94" fmla="*/ 1602200 h 3198114"/>
                <a:gd name="connsiteX95" fmla="*/ 2152269 w 7118318"/>
                <a:gd name="connsiteY95" fmla="*/ 1633061 h 3198114"/>
                <a:gd name="connsiteX96" fmla="*/ 2104263 w 7118318"/>
                <a:gd name="connsiteY96" fmla="*/ 1664113 h 3198114"/>
                <a:gd name="connsiteX97" fmla="*/ 2056352 w 7118318"/>
                <a:gd name="connsiteY97" fmla="*/ 1695450 h 3198114"/>
                <a:gd name="connsiteX98" fmla="*/ 2008537 w 7118318"/>
                <a:gd name="connsiteY98" fmla="*/ 1727073 h 3198114"/>
                <a:gd name="connsiteX99" fmla="*/ 1960817 w 7118318"/>
                <a:gd name="connsiteY99" fmla="*/ 1758887 h 3198114"/>
                <a:gd name="connsiteX100" fmla="*/ 1913192 w 7118318"/>
                <a:gd name="connsiteY100" fmla="*/ 1790891 h 3198114"/>
                <a:gd name="connsiteX101" fmla="*/ 1865662 w 7118318"/>
                <a:gd name="connsiteY101" fmla="*/ 1823085 h 3198114"/>
                <a:gd name="connsiteX102" fmla="*/ 1818132 w 7118318"/>
                <a:gd name="connsiteY102" fmla="*/ 1855565 h 3198114"/>
                <a:gd name="connsiteX103" fmla="*/ 1770793 w 7118318"/>
                <a:gd name="connsiteY103" fmla="*/ 1888236 h 3198114"/>
                <a:gd name="connsiteX104" fmla="*/ 1723454 w 7118318"/>
                <a:gd name="connsiteY104" fmla="*/ 1921097 h 3198114"/>
                <a:gd name="connsiteX105" fmla="*/ 1676210 w 7118318"/>
                <a:gd name="connsiteY105" fmla="*/ 1954149 h 3198114"/>
                <a:gd name="connsiteX106" fmla="*/ 1629061 w 7118318"/>
                <a:gd name="connsiteY106" fmla="*/ 1987296 h 3198114"/>
                <a:gd name="connsiteX107" fmla="*/ 1582007 w 7118318"/>
                <a:gd name="connsiteY107" fmla="*/ 2020729 h 3198114"/>
                <a:gd name="connsiteX108" fmla="*/ 1534954 w 7118318"/>
                <a:gd name="connsiteY108" fmla="*/ 2054352 h 3198114"/>
                <a:gd name="connsiteX109" fmla="*/ 1487996 w 7118318"/>
                <a:gd name="connsiteY109" fmla="*/ 2088071 h 3198114"/>
                <a:gd name="connsiteX110" fmla="*/ 1441228 w 7118318"/>
                <a:gd name="connsiteY110" fmla="*/ 2121980 h 3198114"/>
                <a:gd name="connsiteX111" fmla="*/ 1394460 w 7118318"/>
                <a:gd name="connsiteY111" fmla="*/ 2155984 h 3198114"/>
                <a:gd name="connsiteX112" fmla="*/ 1347788 w 7118318"/>
                <a:gd name="connsiteY112" fmla="*/ 2190083 h 3198114"/>
                <a:gd name="connsiteX113" fmla="*/ 1301115 w 7118318"/>
                <a:gd name="connsiteY113" fmla="*/ 2224373 h 3198114"/>
                <a:gd name="connsiteX114" fmla="*/ 1254633 w 7118318"/>
                <a:gd name="connsiteY114" fmla="*/ 2258759 h 3198114"/>
                <a:gd name="connsiteX115" fmla="*/ 1208151 w 7118318"/>
                <a:gd name="connsiteY115" fmla="*/ 2293239 h 3198114"/>
                <a:gd name="connsiteX116" fmla="*/ 1161764 w 7118318"/>
                <a:gd name="connsiteY116" fmla="*/ 2327815 h 3198114"/>
                <a:gd name="connsiteX117" fmla="*/ 1115473 w 7118318"/>
                <a:gd name="connsiteY117" fmla="*/ 2362391 h 3198114"/>
                <a:gd name="connsiteX118" fmla="*/ 1069277 w 7118318"/>
                <a:gd name="connsiteY118" fmla="*/ 2397157 h 3198114"/>
                <a:gd name="connsiteX119" fmla="*/ 1023176 w 7118318"/>
                <a:gd name="connsiteY119" fmla="*/ 2431923 h 3198114"/>
                <a:gd name="connsiteX120" fmla="*/ 977075 w 7118318"/>
                <a:gd name="connsiteY120" fmla="*/ 2466689 h 3198114"/>
                <a:gd name="connsiteX121" fmla="*/ 931069 w 7118318"/>
                <a:gd name="connsiteY121" fmla="*/ 2501456 h 3198114"/>
                <a:gd name="connsiteX122" fmla="*/ 885158 w 7118318"/>
                <a:gd name="connsiteY122" fmla="*/ 2536317 h 3198114"/>
                <a:gd name="connsiteX123" fmla="*/ 839343 w 7118318"/>
                <a:gd name="connsiteY123" fmla="*/ 2571083 h 3198114"/>
                <a:gd name="connsiteX124" fmla="*/ 793623 w 7118318"/>
                <a:gd name="connsiteY124" fmla="*/ 2605945 h 3198114"/>
                <a:gd name="connsiteX125" fmla="*/ 747903 w 7118318"/>
                <a:gd name="connsiteY125" fmla="*/ 2640711 h 3198114"/>
                <a:gd name="connsiteX126" fmla="*/ 702374 w 7118318"/>
                <a:gd name="connsiteY126" fmla="*/ 2675382 h 3198114"/>
                <a:gd name="connsiteX127" fmla="*/ 656844 w 7118318"/>
                <a:gd name="connsiteY127" fmla="*/ 2710053 h 3198114"/>
                <a:gd name="connsiteX128" fmla="*/ 611410 w 7118318"/>
                <a:gd name="connsiteY128" fmla="*/ 2744629 h 3198114"/>
                <a:gd name="connsiteX129" fmla="*/ 565976 w 7118318"/>
                <a:gd name="connsiteY129" fmla="*/ 2779109 h 3198114"/>
                <a:gd name="connsiteX130" fmla="*/ 520732 w 7118318"/>
                <a:gd name="connsiteY130" fmla="*/ 2813399 h 3198114"/>
                <a:gd name="connsiteX131" fmla="*/ 475488 w 7118318"/>
                <a:gd name="connsiteY131" fmla="*/ 2847594 h 3198114"/>
                <a:gd name="connsiteX132" fmla="*/ 430340 w 7118318"/>
                <a:gd name="connsiteY132" fmla="*/ 2881694 h 3198114"/>
                <a:gd name="connsiteX133" fmla="*/ 385286 w 7118318"/>
                <a:gd name="connsiteY133" fmla="*/ 2915603 h 3198114"/>
                <a:gd name="connsiteX134" fmla="*/ 340233 w 7118318"/>
                <a:gd name="connsiteY134" fmla="*/ 2949321 h 3198114"/>
                <a:gd name="connsiteX135" fmla="*/ 295370 w 7118318"/>
                <a:gd name="connsiteY135" fmla="*/ 2982849 h 3198114"/>
                <a:gd name="connsiteX136" fmla="*/ 250508 w 7118318"/>
                <a:gd name="connsiteY136" fmla="*/ 3016187 h 3198114"/>
                <a:gd name="connsiteX137" fmla="*/ 205740 w 7118318"/>
                <a:gd name="connsiteY137" fmla="*/ 3049238 h 3198114"/>
                <a:gd name="connsiteX138" fmla="*/ 161068 w 7118318"/>
                <a:gd name="connsiteY138" fmla="*/ 3082004 h 3198114"/>
                <a:gd name="connsiteX139" fmla="*/ 116396 w 7118318"/>
                <a:gd name="connsiteY139" fmla="*/ 3114485 h 3198114"/>
                <a:gd name="connsiteX140" fmla="*/ 71914 w 7118318"/>
                <a:gd name="connsiteY140" fmla="*/ 3146679 h 3198114"/>
                <a:gd name="connsiteX141" fmla="*/ 27432 w 7118318"/>
                <a:gd name="connsiteY141" fmla="*/ 3178588 h 3198114"/>
                <a:gd name="connsiteX142" fmla="*/ 0 w 7118318"/>
                <a:gd name="connsiteY142" fmla="*/ 3198114 h 319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7118318" h="3198114">
                  <a:moveTo>
                    <a:pt x="7118319" y="87249"/>
                  </a:moveTo>
                  <a:lnTo>
                    <a:pt x="7067836" y="77343"/>
                  </a:lnTo>
                  <a:lnTo>
                    <a:pt x="7010781" y="66770"/>
                  </a:lnTo>
                  <a:lnTo>
                    <a:pt x="6953917" y="56959"/>
                  </a:lnTo>
                  <a:lnTo>
                    <a:pt x="6897148" y="47911"/>
                  </a:lnTo>
                  <a:lnTo>
                    <a:pt x="6840474" y="39529"/>
                  </a:lnTo>
                  <a:lnTo>
                    <a:pt x="6783991" y="32004"/>
                  </a:lnTo>
                  <a:lnTo>
                    <a:pt x="6727508" y="25241"/>
                  </a:lnTo>
                  <a:lnTo>
                    <a:pt x="6671215" y="19241"/>
                  </a:lnTo>
                  <a:lnTo>
                    <a:pt x="6615017" y="14002"/>
                  </a:lnTo>
                  <a:lnTo>
                    <a:pt x="6558915" y="9620"/>
                  </a:lnTo>
                  <a:lnTo>
                    <a:pt x="6502908" y="6001"/>
                  </a:lnTo>
                  <a:lnTo>
                    <a:pt x="6446996" y="3239"/>
                  </a:lnTo>
                  <a:lnTo>
                    <a:pt x="6391180" y="1334"/>
                  </a:lnTo>
                  <a:lnTo>
                    <a:pt x="6335554" y="286"/>
                  </a:lnTo>
                  <a:lnTo>
                    <a:pt x="6280023" y="0"/>
                  </a:lnTo>
                  <a:lnTo>
                    <a:pt x="6224492" y="572"/>
                  </a:lnTo>
                  <a:lnTo>
                    <a:pt x="6169152" y="2000"/>
                  </a:lnTo>
                  <a:lnTo>
                    <a:pt x="6113907" y="4191"/>
                  </a:lnTo>
                  <a:lnTo>
                    <a:pt x="6058853" y="7334"/>
                  </a:lnTo>
                  <a:lnTo>
                    <a:pt x="6003798" y="11240"/>
                  </a:lnTo>
                  <a:lnTo>
                    <a:pt x="5948839" y="15907"/>
                  </a:lnTo>
                  <a:lnTo>
                    <a:pt x="5894070" y="21527"/>
                  </a:lnTo>
                  <a:lnTo>
                    <a:pt x="5839301" y="27908"/>
                  </a:lnTo>
                  <a:lnTo>
                    <a:pt x="5784723" y="35147"/>
                  </a:lnTo>
                  <a:lnTo>
                    <a:pt x="5730240" y="43148"/>
                  </a:lnTo>
                  <a:lnTo>
                    <a:pt x="5675757" y="51911"/>
                  </a:lnTo>
                  <a:lnTo>
                    <a:pt x="5621560" y="61532"/>
                  </a:lnTo>
                  <a:lnTo>
                    <a:pt x="5567363" y="71914"/>
                  </a:lnTo>
                  <a:lnTo>
                    <a:pt x="5513261" y="83058"/>
                  </a:lnTo>
                  <a:lnTo>
                    <a:pt x="5459254" y="94964"/>
                  </a:lnTo>
                  <a:lnTo>
                    <a:pt x="5405342" y="107633"/>
                  </a:lnTo>
                  <a:lnTo>
                    <a:pt x="5351621" y="120968"/>
                  </a:lnTo>
                  <a:lnTo>
                    <a:pt x="5297901" y="135065"/>
                  </a:lnTo>
                  <a:lnTo>
                    <a:pt x="5244275" y="149828"/>
                  </a:lnTo>
                  <a:lnTo>
                    <a:pt x="5190839" y="165259"/>
                  </a:lnTo>
                  <a:lnTo>
                    <a:pt x="5137404" y="181356"/>
                  </a:lnTo>
                  <a:lnTo>
                    <a:pt x="5084160" y="198120"/>
                  </a:lnTo>
                  <a:lnTo>
                    <a:pt x="5030915" y="215455"/>
                  </a:lnTo>
                  <a:lnTo>
                    <a:pt x="4977860" y="233458"/>
                  </a:lnTo>
                  <a:lnTo>
                    <a:pt x="4924901" y="251936"/>
                  </a:lnTo>
                  <a:lnTo>
                    <a:pt x="4871942" y="271082"/>
                  </a:lnTo>
                  <a:lnTo>
                    <a:pt x="4819174" y="290608"/>
                  </a:lnTo>
                  <a:lnTo>
                    <a:pt x="4766501" y="310801"/>
                  </a:lnTo>
                  <a:lnTo>
                    <a:pt x="4713827" y="331375"/>
                  </a:lnTo>
                  <a:lnTo>
                    <a:pt x="4661345" y="352425"/>
                  </a:lnTo>
                  <a:lnTo>
                    <a:pt x="4608957" y="373856"/>
                  </a:lnTo>
                  <a:lnTo>
                    <a:pt x="4556665" y="395669"/>
                  </a:lnTo>
                  <a:lnTo>
                    <a:pt x="4504373" y="417862"/>
                  </a:lnTo>
                  <a:lnTo>
                    <a:pt x="4452271" y="440436"/>
                  </a:lnTo>
                  <a:lnTo>
                    <a:pt x="4400265" y="463296"/>
                  </a:lnTo>
                  <a:lnTo>
                    <a:pt x="4348353" y="486347"/>
                  </a:lnTo>
                  <a:lnTo>
                    <a:pt x="4296442" y="509492"/>
                  </a:lnTo>
                  <a:lnTo>
                    <a:pt x="4244721" y="532543"/>
                  </a:lnTo>
                  <a:lnTo>
                    <a:pt x="4193096" y="555689"/>
                  </a:lnTo>
                  <a:lnTo>
                    <a:pt x="4141470" y="578739"/>
                  </a:lnTo>
                  <a:lnTo>
                    <a:pt x="4090035" y="601885"/>
                  </a:lnTo>
                  <a:lnTo>
                    <a:pt x="4038600" y="625126"/>
                  </a:lnTo>
                  <a:lnTo>
                    <a:pt x="3987356" y="648367"/>
                  </a:lnTo>
                  <a:lnTo>
                    <a:pt x="3936206" y="671608"/>
                  </a:lnTo>
                  <a:lnTo>
                    <a:pt x="3885057" y="695039"/>
                  </a:lnTo>
                  <a:lnTo>
                    <a:pt x="3834003" y="718566"/>
                  </a:lnTo>
                  <a:lnTo>
                    <a:pt x="3783140" y="742093"/>
                  </a:lnTo>
                  <a:lnTo>
                    <a:pt x="3732276" y="765905"/>
                  </a:lnTo>
                  <a:lnTo>
                    <a:pt x="3681603" y="789718"/>
                  </a:lnTo>
                  <a:lnTo>
                    <a:pt x="3630930" y="813721"/>
                  </a:lnTo>
                  <a:lnTo>
                    <a:pt x="3580352" y="837914"/>
                  </a:lnTo>
                  <a:lnTo>
                    <a:pt x="3529870" y="862203"/>
                  </a:lnTo>
                  <a:lnTo>
                    <a:pt x="3479483" y="886682"/>
                  </a:lnTo>
                  <a:lnTo>
                    <a:pt x="3429191" y="911352"/>
                  </a:lnTo>
                  <a:lnTo>
                    <a:pt x="3378994" y="936212"/>
                  </a:lnTo>
                  <a:lnTo>
                    <a:pt x="3328892" y="961263"/>
                  </a:lnTo>
                  <a:lnTo>
                    <a:pt x="3278886" y="986504"/>
                  </a:lnTo>
                  <a:lnTo>
                    <a:pt x="3228975" y="1011936"/>
                  </a:lnTo>
                  <a:lnTo>
                    <a:pt x="3179064" y="1037654"/>
                  </a:lnTo>
                  <a:lnTo>
                    <a:pt x="3129344" y="1063562"/>
                  </a:lnTo>
                  <a:lnTo>
                    <a:pt x="3079718" y="1089660"/>
                  </a:lnTo>
                  <a:lnTo>
                    <a:pt x="3030093" y="1116044"/>
                  </a:lnTo>
                  <a:lnTo>
                    <a:pt x="2980563" y="1142619"/>
                  </a:lnTo>
                  <a:lnTo>
                    <a:pt x="2931224" y="1169480"/>
                  </a:lnTo>
                  <a:lnTo>
                    <a:pt x="2881884" y="1196531"/>
                  </a:lnTo>
                  <a:lnTo>
                    <a:pt x="2832640" y="1223867"/>
                  </a:lnTo>
                  <a:lnTo>
                    <a:pt x="2783491" y="1251395"/>
                  </a:lnTo>
                  <a:lnTo>
                    <a:pt x="2734437" y="1279303"/>
                  </a:lnTo>
                  <a:lnTo>
                    <a:pt x="2685479" y="1307306"/>
                  </a:lnTo>
                  <a:lnTo>
                    <a:pt x="2636520" y="1335691"/>
                  </a:lnTo>
                  <a:lnTo>
                    <a:pt x="2587752" y="1364266"/>
                  </a:lnTo>
                  <a:lnTo>
                    <a:pt x="2538984" y="1393127"/>
                  </a:lnTo>
                  <a:lnTo>
                    <a:pt x="2490407" y="1422178"/>
                  </a:lnTo>
                  <a:lnTo>
                    <a:pt x="2441829" y="1451610"/>
                  </a:lnTo>
                  <a:lnTo>
                    <a:pt x="2393347" y="1481233"/>
                  </a:lnTo>
                  <a:lnTo>
                    <a:pt x="2344960" y="1511046"/>
                  </a:lnTo>
                  <a:lnTo>
                    <a:pt x="2296668" y="1541145"/>
                  </a:lnTo>
                  <a:lnTo>
                    <a:pt x="2248472" y="1571530"/>
                  </a:lnTo>
                  <a:lnTo>
                    <a:pt x="2200275" y="1602200"/>
                  </a:lnTo>
                  <a:lnTo>
                    <a:pt x="2152269" y="1633061"/>
                  </a:lnTo>
                  <a:lnTo>
                    <a:pt x="2104263" y="1664113"/>
                  </a:lnTo>
                  <a:lnTo>
                    <a:pt x="2056352" y="1695450"/>
                  </a:lnTo>
                  <a:lnTo>
                    <a:pt x="2008537" y="1727073"/>
                  </a:lnTo>
                  <a:lnTo>
                    <a:pt x="1960817" y="1758887"/>
                  </a:lnTo>
                  <a:lnTo>
                    <a:pt x="1913192" y="1790891"/>
                  </a:lnTo>
                  <a:lnTo>
                    <a:pt x="1865662" y="1823085"/>
                  </a:lnTo>
                  <a:lnTo>
                    <a:pt x="1818132" y="1855565"/>
                  </a:lnTo>
                  <a:lnTo>
                    <a:pt x="1770793" y="1888236"/>
                  </a:lnTo>
                  <a:lnTo>
                    <a:pt x="1723454" y="1921097"/>
                  </a:lnTo>
                  <a:lnTo>
                    <a:pt x="1676210" y="1954149"/>
                  </a:lnTo>
                  <a:lnTo>
                    <a:pt x="1629061" y="1987296"/>
                  </a:lnTo>
                  <a:lnTo>
                    <a:pt x="1582007" y="2020729"/>
                  </a:lnTo>
                  <a:lnTo>
                    <a:pt x="1534954" y="2054352"/>
                  </a:lnTo>
                  <a:lnTo>
                    <a:pt x="1487996" y="2088071"/>
                  </a:lnTo>
                  <a:lnTo>
                    <a:pt x="1441228" y="2121980"/>
                  </a:lnTo>
                  <a:lnTo>
                    <a:pt x="1394460" y="2155984"/>
                  </a:lnTo>
                  <a:lnTo>
                    <a:pt x="1347788" y="2190083"/>
                  </a:lnTo>
                  <a:lnTo>
                    <a:pt x="1301115" y="2224373"/>
                  </a:lnTo>
                  <a:lnTo>
                    <a:pt x="1254633" y="2258759"/>
                  </a:lnTo>
                  <a:lnTo>
                    <a:pt x="1208151" y="2293239"/>
                  </a:lnTo>
                  <a:lnTo>
                    <a:pt x="1161764" y="2327815"/>
                  </a:lnTo>
                  <a:lnTo>
                    <a:pt x="1115473" y="2362391"/>
                  </a:lnTo>
                  <a:lnTo>
                    <a:pt x="1069277" y="2397157"/>
                  </a:lnTo>
                  <a:lnTo>
                    <a:pt x="1023176" y="2431923"/>
                  </a:lnTo>
                  <a:lnTo>
                    <a:pt x="977075" y="2466689"/>
                  </a:lnTo>
                  <a:lnTo>
                    <a:pt x="931069" y="2501456"/>
                  </a:lnTo>
                  <a:lnTo>
                    <a:pt x="885158" y="2536317"/>
                  </a:lnTo>
                  <a:lnTo>
                    <a:pt x="839343" y="2571083"/>
                  </a:lnTo>
                  <a:lnTo>
                    <a:pt x="793623" y="2605945"/>
                  </a:lnTo>
                  <a:lnTo>
                    <a:pt x="747903" y="2640711"/>
                  </a:lnTo>
                  <a:lnTo>
                    <a:pt x="702374" y="2675382"/>
                  </a:lnTo>
                  <a:lnTo>
                    <a:pt x="656844" y="2710053"/>
                  </a:lnTo>
                  <a:lnTo>
                    <a:pt x="611410" y="2744629"/>
                  </a:lnTo>
                  <a:lnTo>
                    <a:pt x="565976" y="2779109"/>
                  </a:lnTo>
                  <a:lnTo>
                    <a:pt x="520732" y="2813399"/>
                  </a:lnTo>
                  <a:lnTo>
                    <a:pt x="475488" y="2847594"/>
                  </a:lnTo>
                  <a:lnTo>
                    <a:pt x="430340" y="2881694"/>
                  </a:lnTo>
                  <a:lnTo>
                    <a:pt x="385286" y="2915603"/>
                  </a:lnTo>
                  <a:lnTo>
                    <a:pt x="340233" y="2949321"/>
                  </a:lnTo>
                  <a:lnTo>
                    <a:pt x="295370" y="2982849"/>
                  </a:lnTo>
                  <a:lnTo>
                    <a:pt x="250508" y="3016187"/>
                  </a:lnTo>
                  <a:lnTo>
                    <a:pt x="205740" y="3049238"/>
                  </a:lnTo>
                  <a:lnTo>
                    <a:pt x="161068" y="3082004"/>
                  </a:lnTo>
                  <a:lnTo>
                    <a:pt x="116396" y="3114485"/>
                  </a:lnTo>
                  <a:lnTo>
                    <a:pt x="71914" y="3146679"/>
                  </a:lnTo>
                  <a:lnTo>
                    <a:pt x="27432" y="3178588"/>
                  </a:lnTo>
                  <a:lnTo>
                    <a:pt x="0" y="3198114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5" name="任意多边形: 形状 124"/>
            <p:cNvSpPr/>
            <p:nvPr/>
          </p:nvSpPr>
          <p:spPr>
            <a:xfrm>
              <a:off x="664019" y="199190"/>
              <a:ext cx="7118318" cy="3263265"/>
            </a:xfrm>
            <a:custGeom>
              <a:avLst/>
              <a:gdLst>
                <a:gd name="connsiteX0" fmla="*/ 7118319 w 7118318"/>
                <a:gd name="connsiteY0" fmla="*/ 90011 h 3263265"/>
                <a:gd name="connsiteX1" fmla="*/ 7107269 w 7118318"/>
                <a:gd name="connsiteY1" fmla="*/ 87630 h 3263265"/>
                <a:gd name="connsiteX2" fmla="*/ 7049357 w 7118318"/>
                <a:gd name="connsiteY2" fmla="*/ 75914 h 3263265"/>
                <a:gd name="connsiteX3" fmla="*/ 6991636 w 7118318"/>
                <a:gd name="connsiteY3" fmla="*/ 65056 h 3263265"/>
                <a:gd name="connsiteX4" fmla="*/ 6933914 w 7118318"/>
                <a:gd name="connsiteY4" fmla="*/ 54959 h 3263265"/>
                <a:gd name="connsiteX5" fmla="*/ 6876383 w 7118318"/>
                <a:gd name="connsiteY5" fmla="*/ 45625 h 3263265"/>
                <a:gd name="connsiteX6" fmla="*/ 6818948 w 7118318"/>
                <a:gd name="connsiteY6" fmla="*/ 37148 h 3263265"/>
                <a:gd name="connsiteX7" fmla="*/ 6761607 w 7118318"/>
                <a:gd name="connsiteY7" fmla="*/ 29623 h 3263265"/>
                <a:gd name="connsiteX8" fmla="*/ 6704362 w 7118318"/>
                <a:gd name="connsiteY8" fmla="*/ 22860 h 3263265"/>
                <a:gd name="connsiteX9" fmla="*/ 6647307 w 7118318"/>
                <a:gd name="connsiteY9" fmla="*/ 16954 h 3263265"/>
                <a:gd name="connsiteX10" fmla="*/ 6590348 w 7118318"/>
                <a:gd name="connsiteY10" fmla="*/ 11906 h 3263265"/>
                <a:gd name="connsiteX11" fmla="*/ 6533483 w 7118318"/>
                <a:gd name="connsiteY11" fmla="*/ 7715 h 3263265"/>
                <a:gd name="connsiteX12" fmla="*/ 6476714 w 7118318"/>
                <a:gd name="connsiteY12" fmla="*/ 4477 h 3263265"/>
                <a:gd name="connsiteX13" fmla="*/ 6420041 w 7118318"/>
                <a:gd name="connsiteY13" fmla="*/ 2096 h 3263265"/>
                <a:gd name="connsiteX14" fmla="*/ 6363462 w 7118318"/>
                <a:gd name="connsiteY14" fmla="*/ 572 h 3263265"/>
                <a:gd name="connsiteX15" fmla="*/ 6307074 w 7118318"/>
                <a:gd name="connsiteY15" fmla="*/ 0 h 3263265"/>
                <a:gd name="connsiteX16" fmla="*/ 6250782 w 7118318"/>
                <a:gd name="connsiteY16" fmla="*/ 286 h 3263265"/>
                <a:gd name="connsiteX17" fmla="*/ 6194584 w 7118318"/>
                <a:gd name="connsiteY17" fmla="*/ 1429 h 3263265"/>
                <a:gd name="connsiteX18" fmla="*/ 6138482 w 7118318"/>
                <a:gd name="connsiteY18" fmla="*/ 3524 h 3263265"/>
                <a:gd name="connsiteX19" fmla="*/ 6082475 w 7118318"/>
                <a:gd name="connsiteY19" fmla="*/ 6477 h 3263265"/>
                <a:gd name="connsiteX20" fmla="*/ 6026563 w 7118318"/>
                <a:gd name="connsiteY20" fmla="*/ 10382 h 3263265"/>
                <a:gd name="connsiteX21" fmla="*/ 5970842 w 7118318"/>
                <a:gd name="connsiteY21" fmla="*/ 15050 h 3263265"/>
                <a:gd name="connsiteX22" fmla="*/ 5915216 w 7118318"/>
                <a:gd name="connsiteY22" fmla="*/ 20669 h 3263265"/>
                <a:gd name="connsiteX23" fmla="*/ 5859590 w 7118318"/>
                <a:gd name="connsiteY23" fmla="*/ 27146 h 3263265"/>
                <a:gd name="connsiteX24" fmla="*/ 5804154 w 7118318"/>
                <a:gd name="connsiteY24" fmla="*/ 34480 h 3263265"/>
                <a:gd name="connsiteX25" fmla="*/ 5748909 w 7118318"/>
                <a:gd name="connsiteY25" fmla="*/ 42577 h 3263265"/>
                <a:gd name="connsiteX26" fmla="*/ 5693664 w 7118318"/>
                <a:gd name="connsiteY26" fmla="*/ 51625 h 3263265"/>
                <a:gd name="connsiteX27" fmla="*/ 5638514 w 7118318"/>
                <a:gd name="connsiteY27" fmla="*/ 61436 h 3263265"/>
                <a:gd name="connsiteX28" fmla="*/ 5583555 w 7118318"/>
                <a:gd name="connsiteY28" fmla="*/ 72009 h 3263265"/>
                <a:gd name="connsiteX29" fmla="*/ 5528596 w 7118318"/>
                <a:gd name="connsiteY29" fmla="*/ 83439 h 3263265"/>
                <a:gd name="connsiteX30" fmla="*/ 5473827 w 7118318"/>
                <a:gd name="connsiteY30" fmla="*/ 95726 h 3263265"/>
                <a:gd name="connsiteX31" fmla="*/ 5419058 w 7118318"/>
                <a:gd name="connsiteY31" fmla="*/ 108680 h 3263265"/>
                <a:gd name="connsiteX32" fmla="*/ 5364480 w 7118318"/>
                <a:gd name="connsiteY32" fmla="*/ 122396 h 3263265"/>
                <a:gd name="connsiteX33" fmla="*/ 5309997 w 7118318"/>
                <a:gd name="connsiteY33" fmla="*/ 136874 h 3263265"/>
                <a:gd name="connsiteX34" fmla="*/ 5255610 w 7118318"/>
                <a:gd name="connsiteY34" fmla="*/ 152019 h 3263265"/>
                <a:gd name="connsiteX35" fmla="*/ 5201317 w 7118318"/>
                <a:gd name="connsiteY35" fmla="*/ 167830 h 3263265"/>
                <a:gd name="connsiteX36" fmla="*/ 5147120 w 7118318"/>
                <a:gd name="connsiteY36" fmla="*/ 184404 h 3263265"/>
                <a:gd name="connsiteX37" fmla="*/ 5093018 w 7118318"/>
                <a:gd name="connsiteY37" fmla="*/ 201549 h 3263265"/>
                <a:gd name="connsiteX38" fmla="*/ 5039106 w 7118318"/>
                <a:gd name="connsiteY38" fmla="*/ 219361 h 3263265"/>
                <a:gd name="connsiteX39" fmla="*/ 4985195 w 7118318"/>
                <a:gd name="connsiteY39" fmla="*/ 237744 h 3263265"/>
                <a:gd name="connsiteX40" fmla="*/ 4931474 w 7118318"/>
                <a:gd name="connsiteY40" fmla="*/ 256699 h 3263265"/>
                <a:gd name="connsiteX41" fmla="*/ 4877753 w 7118318"/>
                <a:gd name="connsiteY41" fmla="*/ 276225 h 3263265"/>
                <a:gd name="connsiteX42" fmla="*/ 4824127 w 7118318"/>
                <a:gd name="connsiteY42" fmla="*/ 296228 h 3263265"/>
                <a:gd name="connsiteX43" fmla="*/ 4770692 w 7118318"/>
                <a:gd name="connsiteY43" fmla="*/ 316706 h 3263265"/>
                <a:gd name="connsiteX44" fmla="*/ 4717352 w 7118318"/>
                <a:gd name="connsiteY44" fmla="*/ 337661 h 3263265"/>
                <a:gd name="connsiteX45" fmla="*/ 4664012 w 7118318"/>
                <a:gd name="connsiteY45" fmla="*/ 359092 h 3263265"/>
                <a:gd name="connsiteX46" fmla="*/ 4610862 w 7118318"/>
                <a:gd name="connsiteY46" fmla="*/ 380905 h 3263265"/>
                <a:gd name="connsiteX47" fmla="*/ 4557808 w 7118318"/>
                <a:gd name="connsiteY47" fmla="*/ 403003 h 3263265"/>
                <a:gd name="connsiteX48" fmla="*/ 4504754 w 7118318"/>
                <a:gd name="connsiteY48" fmla="*/ 425482 h 3263265"/>
                <a:gd name="connsiteX49" fmla="*/ 4451890 w 7118318"/>
                <a:gd name="connsiteY49" fmla="*/ 448246 h 3263265"/>
                <a:gd name="connsiteX50" fmla="*/ 4399122 w 7118318"/>
                <a:gd name="connsiteY50" fmla="*/ 471297 h 3263265"/>
                <a:gd name="connsiteX51" fmla="*/ 4346448 w 7118318"/>
                <a:gd name="connsiteY51" fmla="*/ 494538 h 3263265"/>
                <a:gd name="connsiteX52" fmla="*/ 4293870 w 7118318"/>
                <a:gd name="connsiteY52" fmla="*/ 517874 h 3263265"/>
                <a:gd name="connsiteX53" fmla="*/ 4241292 w 7118318"/>
                <a:gd name="connsiteY53" fmla="*/ 541306 h 3263265"/>
                <a:gd name="connsiteX54" fmla="*/ 4188905 w 7118318"/>
                <a:gd name="connsiteY54" fmla="*/ 564833 h 3263265"/>
                <a:gd name="connsiteX55" fmla="*/ 4136613 w 7118318"/>
                <a:gd name="connsiteY55" fmla="*/ 588455 h 3263265"/>
                <a:gd name="connsiteX56" fmla="*/ 4084415 w 7118318"/>
                <a:gd name="connsiteY56" fmla="*/ 612172 h 3263265"/>
                <a:gd name="connsiteX57" fmla="*/ 4032314 w 7118318"/>
                <a:gd name="connsiteY57" fmla="*/ 636080 h 3263265"/>
                <a:gd name="connsiteX58" fmla="*/ 3980307 w 7118318"/>
                <a:gd name="connsiteY58" fmla="*/ 660083 h 3263265"/>
                <a:gd name="connsiteX59" fmla="*/ 3928301 w 7118318"/>
                <a:gd name="connsiteY59" fmla="*/ 684276 h 3263265"/>
                <a:gd name="connsiteX60" fmla="*/ 3876484 w 7118318"/>
                <a:gd name="connsiteY60" fmla="*/ 708660 h 3263265"/>
                <a:gd name="connsiteX61" fmla="*/ 3824764 w 7118318"/>
                <a:gd name="connsiteY61" fmla="*/ 733235 h 3263265"/>
                <a:gd name="connsiteX62" fmla="*/ 3773138 w 7118318"/>
                <a:gd name="connsiteY62" fmla="*/ 757904 h 3263265"/>
                <a:gd name="connsiteX63" fmla="*/ 3721608 w 7118318"/>
                <a:gd name="connsiteY63" fmla="*/ 782765 h 3263265"/>
                <a:gd name="connsiteX64" fmla="*/ 3670078 w 7118318"/>
                <a:gd name="connsiteY64" fmla="*/ 807911 h 3263265"/>
                <a:gd name="connsiteX65" fmla="*/ 3618738 w 7118318"/>
                <a:gd name="connsiteY65" fmla="*/ 833152 h 3263265"/>
                <a:gd name="connsiteX66" fmla="*/ 3567494 w 7118318"/>
                <a:gd name="connsiteY66" fmla="*/ 858679 h 3263265"/>
                <a:gd name="connsiteX67" fmla="*/ 3516344 w 7118318"/>
                <a:gd name="connsiteY67" fmla="*/ 884396 h 3263265"/>
                <a:gd name="connsiteX68" fmla="*/ 3465195 w 7118318"/>
                <a:gd name="connsiteY68" fmla="*/ 910304 h 3263265"/>
                <a:gd name="connsiteX69" fmla="*/ 3414236 w 7118318"/>
                <a:gd name="connsiteY69" fmla="*/ 936498 h 3263265"/>
                <a:gd name="connsiteX70" fmla="*/ 3363278 w 7118318"/>
                <a:gd name="connsiteY70" fmla="*/ 962882 h 3263265"/>
                <a:gd name="connsiteX71" fmla="*/ 3312509 w 7118318"/>
                <a:gd name="connsiteY71" fmla="*/ 989552 h 3263265"/>
                <a:gd name="connsiteX72" fmla="*/ 3261836 w 7118318"/>
                <a:gd name="connsiteY72" fmla="*/ 1016413 h 3263265"/>
                <a:gd name="connsiteX73" fmla="*/ 3211163 w 7118318"/>
                <a:gd name="connsiteY73" fmla="*/ 1043559 h 3263265"/>
                <a:gd name="connsiteX74" fmla="*/ 3160586 w 7118318"/>
                <a:gd name="connsiteY74" fmla="*/ 1070896 h 3263265"/>
                <a:gd name="connsiteX75" fmla="*/ 3110198 w 7118318"/>
                <a:gd name="connsiteY75" fmla="*/ 1098518 h 3263265"/>
                <a:gd name="connsiteX76" fmla="*/ 3059811 w 7118318"/>
                <a:gd name="connsiteY76" fmla="*/ 1126331 h 3263265"/>
                <a:gd name="connsiteX77" fmla="*/ 3009519 w 7118318"/>
                <a:gd name="connsiteY77" fmla="*/ 1154430 h 3263265"/>
                <a:gd name="connsiteX78" fmla="*/ 2959322 w 7118318"/>
                <a:gd name="connsiteY78" fmla="*/ 1182814 h 3263265"/>
                <a:gd name="connsiteX79" fmla="*/ 2909316 w 7118318"/>
                <a:gd name="connsiteY79" fmla="*/ 1211485 h 3263265"/>
                <a:gd name="connsiteX80" fmla="*/ 2859310 w 7118318"/>
                <a:gd name="connsiteY80" fmla="*/ 1240346 h 3263265"/>
                <a:gd name="connsiteX81" fmla="*/ 2809399 w 7118318"/>
                <a:gd name="connsiteY81" fmla="*/ 1269492 h 3263265"/>
                <a:gd name="connsiteX82" fmla="*/ 2759583 w 7118318"/>
                <a:gd name="connsiteY82" fmla="*/ 1298924 h 3263265"/>
                <a:gd name="connsiteX83" fmla="*/ 2709767 w 7118318"/>
                <a:gd name="connsiteY83" fmla="*/ 1328547 h 3263265"/>
                <a:gd name="connsiteX84" fmla="*/ 2660142 w 7118318"/>
                <a:gd name="connsiteY84" fmla="*/ 1358456 h 3263265"/>
                <a:gd name="connsiteX85" fmla="*/ 2610612 w 7118318"/>
                <a:gd name="connsiteY85" fmla="*/ 1388650 h 3263265"/>
                <a:gd name="connsiteX86" fmla="*/ 2561082 w 7118318"/>
                <a:gd name="connsiteY86" fmla="*/ 1419130 h 3263265"/>
                <a:gd name="connsiteX87" fmla="*/ 2511742 w 7118318"/>
                <a:gd name="connsiteY87" fmla="*/ 1449800 h 3263265"/>
                <a:gd name="connsiteX88" fmla="*/ 2462403 w 7118318"/>
                <a:gd name="connsiteY88" fmla="*/ 1480757 h 3263265"/>
                <a:gd name="connsiteX89" fmla="*/ 2413159 w 7118318"/>
                <a:gd name="connsiteY89" fmla="*/ 1511903 h 3263265"/>
                <a:gd name="connsiteX90" fmla="*/ 2364105 w 7118318"/>
                <a:gd name="connsiteY90" fmla="*/ 1543336 h 3263265"/>
                <a:gd name="connsiteX91" fmla="*/ 2315051 w 7118318"/>
                <a:gd name="connsiteY91" fmla="*/ 1575054 h 3263265"/>
                <a:gd name="connsiteX92" fmla="*/ 2266093 w 7118318"/>
                <a:gd name="connsiteY92" fmla="*/ 1606963 h 3263265"/>
                <a:gd name="connsiteX93" fmla="*/ 2217230 w 7118318"/>
                <a:gd name="connsiteY93" fmla="*/ 1639062 h 3263265"/>
                <a:gd name="connsiteX94" fmla="*/ 2168462 w 7118318"/>
                <a:gd name="connsiteY94" fmla="*/ 1671447 h 3263265"/>
                <a:gd name="connsiteX95" fmla="*/ 2119694 w 7118318"/>
                <a:gd name="connsiteY95" fmla="*/ 1704023 h 3263265"/>
                <a:gd name="connsiteX96" fmla="*/ 2071116 w 7118318"/>
                <a:gd name="connsiteY96" fmla="*/ 1736884 h 3263265"/>
                <a:gd name="connsiteX97" fmla="*/ 2022539 w 7118318"/>
                <a:gd name="connsiteY97" fmla="*/ 1769840 h 3263265"/>
                <a:gd name="connsiteX98" fmla="*/ 1974152 w 7118318"/>
                <a:gd name="connsiteY98" fmla="*/ 1803083 h 3263265"/>
                <a:gd name="connsiteX99" fmla="*/ 1925765 w 7118318"/>
                <a:gd name="connsiteY99" fmla="*/ 1836611 h 3263265"/>
                <a:gd name="connsiteX100" fmla="*/ 1877473 w 7118318"/>
                <a:gd name="connsiteY100" fmla="*/ 1870234 h 3263265"/>
                <a:gd name="connsiteX101" fmla="*/ 1829276 w 7118318"/>
                <a:gd name="connsiteY101" fmla="*/ 1904048 h 3263265"/>
                <a:gd name="connsiteX102" fmla="*/ 1781175 w 7118318"/>
                <a:gd name="connsiteY102" fmla="*/ 1938052 h 3263265"/>
                <a:gd name="connsiteX103" fmla="*/ 1733169 w 7118318"/>
                <a:gd name="connsiteY103" fmla="*/ 1972151 h 3263265"/>
                <a:gd name="connsiteX104" fmla="*/ 1685163 w 7118318"/>
                <a:gd name="connsiteY104" fmla="*/ 2006537 h 3263265"/>
                <a:gd name="connsiteX105" fmla="*/ 1637348 w 7118318"/>
                <a:gd name="connsiteY105" fmla="*/ 2041017 h 3263265"/>
                <a:gd name="connsiteX106" fmla="*/ 1589532 w 7118318"/>
                <a:gd name="connsiteY106" fmla="*/ 2075688 h 3263265"/>
                <a:gd name="connsiteX107" fmla="*/ 1541812 w 7118318"/>
                <a:gd name="connsiteY107" fmla="*/ 2110454 h 3263265"/>
                <a:gd name="connsiteX108" fmla="*/ 1494187 w 7118318"/>
                <a:gd name="connsiteY108" fmla="*/ 2145316 h 3263265"/>
                <a:gd name="connsiteX109" fmla="*/ 1446657 w 7118318"/>
                <a:gd name="connsiteY109" fmla="*/ 2180368 h 3263265"/>
                <a:gd name="connsiteX110" fmla="*/ 1399223 w 7118318"/>
                <a:gd name="connsiteY110" fmla="*/ 2215515 h 3263265"/>
                <a:gd name="connsiteX111" fmla="*/ 1351883 w 7118318"/>
                <a:gd name="connsiteY111" fmla="*/ 2250758 h 3263265"/>
                <a:gd name="connsiteX112" fmla="*/ 1304544 w 7118318"/>
                <a:gd name="connsiteY112" fmla="*/ 2286095 h 3263265"/>
                <a:gd name="connsiteX113" fmla="*/ 1257395 w 7118318"/>
                <a:gd name="connsiteY113" fmla="*/ 2321433 h 3263265"/>
                <a:gd name="connsiteX114" fmla="*/ 1210247 w 7118318"/>
                <a:gd name="connsiteY114" fmla="*/ 2356866 h 3263265"/>
                <a:gd name="connsiteX115" fmla="*/ 1163193 w 7118318"/>
                <a:gd name="connsiteY115" fmla="*/ 2392395 h 3263265"/>
                <a:gd name="connsiteX116" fmla="*/ 1116235 w 7118318"/>
                <a:gd name="connsiteY116" fmla="*/ 2427923 h 3263265"/>
                <a:gd name="connsiteX117" fmla="*/ 1069277 w 7118318"/>
                <a:gd name="connsiteY117" fmla="*/ 2463546 h 3263265"/>
                <a:gd name="connsiteX118" fmla="*/ 1022509 w 7118318"/>
                <a:gd name="connsiteY118" fmla="*/ 2499074 h 3263265"/>
                <a:gd name="connsiteX119" fmla="*/ 975741 w 7118318"/>
                <a:gd name="connsiteY119" fmla="*/ 2534698 h 3263265"/>
                <a:gd name="connsiteX120" fmla="*/ 929069 w 7118318"/>
                <a:gd name="connsiteY120" fmla="*/ 2570226 h 3263265"/>
                <a:gd name="connsiteX121" fmla="*/ 882491 w 7118318"/>
                <a:gd name="connsiteY121" fmla="*/ 2605754 h 3263265"/>
                <a:gd name="connsiteX122" fmla="*/ 836009 w 7118318"/>
                <a:gd name="connsiteY122" fmla="*/ 2641283 h 3263265"/>
                <a:gd name="connsiteX123" fmla="*/ 789623 w 7118318"/>
                <a:gd name="connsiteY123" fmla="*/ 2676716 h 3263265"/>
                <a:gd name="connsiteX124" fmla="*/ 743236 w 7118318"/>
                <a:gd name="connsiteY124" fmla="*/ 2712053 h 3263265"/>
                <a:gd name="connsiteX125" fmla="*/ 697040 w 7118318"/>
                <a:gd name="connsiteY125" fmla="*/ 2747391 h 3263265"/>
                <a:gd name="connsiteX126" fmla="*/ 650843 w 7118318"/>
                <a:gd name="connsiteY126" fmla="*/ 2782538 h 3263265"/>
                <a:gd name="connsiteX127" fmla="*/ 604742 w 7118318"/>
                <a:gd name="connsiteY127" fmla="*/ 2817590 h 3263265"/>
                <a:gd name="connsiteX128" fmla="*/ 558737 w 7118318"/>
                <a:gd name="connsiteY128" fmla="*/ 2852452 h 3263265"/>
                <a:gd name="connsiteX129" fmla="*/ 512731 w 7118318"/>
                <a:gd name="connsiteY129" fmla="*/ 2887218 h 3263265"/>
                <a:gd name="connsiteX130" fmla="*/ 466916 w 7118318"/>
                <a:gd name="connsiteY130" fmla="*/ 2921889 h 3263265"/>
                <a:gd name="connsiteX131" fmla="*/ 421100 w 7118318"/>
                <a:gd name="connsiteY131" fmla="*/ 2956274 h 3263265"/>
                <a:gd name="connsiteX132" fmla="*/ 375380 w 7118318"/>
                <a:gd name="connsiteY132" fmla="*/ 2990469 h 3263265"/>
                <a:gd name="connsiteX133" fmla="*/ 329756 w 7118318"/>
                <a:gd name="connsiteY133" fmla="*/ 3024473 h 3263265"/>
                <a:gd name="connsiteX134" fmla="*/ 284226 w 7118318"/>
                <a:gd name="connsiteY134" fmla="*/ 3058192 h 3263265"/>
                <a:gd name="connsiteX135" fmla="*/ 238697 w 7118318"/>
                <a:gd name="connsiteY135" fmla="*/ 3091624 h 3263265"/>
                <a:gd name="connsiteX136" fmla="*/ 193358 w 7118318"/>
                <a:gd name="connsiteY136" fmla="*/ 3124867 h 3263265"/>
                <a:gd name="connsiteX137" fmla="*/ 148019 w 7118318"/>
                <a:gd name="connsiteY137" fmla="*/ 3157728 h 3263265"/>
                <a:gd name="connsiteX138" fmla="*/ 102775 w 7118318"/>
                <a:gd name="connsiteY138" fmla="*/ 3190399 h 3263265"/>
                <a:gd name="connsiteX139" fmla="*/ 57626 w 7118318"/>
                <a:gd name="connsiteY139" fmla="*/ 3222593 h 3263265"/>
                <a:gd name="connsiteX140" fmla="*/ 12478 w 7118318"/>
                <a:gd name="connsiteY140" fmla="*/ 3254502 h 3263265"/>
                <a:gd name="connsiteX141" fmla="*/ 0 w 7118318"/>
                <a:gd name="connsiteY141" fmla="*/ 3263265 h 326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7118318" h="3263265">
                  <a:moveTo>
                    <a:pt x="7118319" y="90011"/>
                  </a:moveTo>
                  <a:lnTo>
                    <a:pt x="7107269" y="87630"/>
                  </a:lnTo>
                  <a:lnTo>
                    <a:pt x="7049357" y="75914"/>
                  </a:lnTo>
                  <a:lnTo>
                    <a:pt x="6991636" y="65056"/>
                  </a:lnTo>
                  <a:lnTo>
                    <a:pt x="6933914" y="54959"/>
                  </a:lnTo>
                  <a:lnTo>
                    <a:pt x="6876383" y="45625"/>
                  </a:lnTo>
                  <a:lnTo>
                    <a:pt x="6818948" y="37148"/>
                  </a:lnTo>
                  <a:lnTo>
                    <a:pt x="6761607" y="29623"/>
                  </a:lnTo>
                  <a:lnTo>
                    <a:pt x="6704362" y="22860"/>
                  </a:lnTo>
                  <a:lnTo>
                    <a:pt x="6647307" y="16954"/>
                  </a:lnTo>
                  <a:lnTo>
                    <a:pt x="6590348" y="11906"/>
                  </a:lnTo>
                  <a:lnTo>
                    <a:pt x="6533483" y="7715"/>
                  </a:lnTo>
                  <a:lnTo>
                    <a:pt x="6476714" y="4477"/>
                  </a:lnTo>
                  <a:lnTo>
                    <a:pt x="6420041" y="2096"/>
                  </a:lnTo>
                  <a:lnTo>
                    <a:pt x="6363462" y="572"/>
                  </a:lnTo>
                  <a:lnTo>
                    <a:pt x="6307074" y="0"/>
                  </a:lnTo>
                  <a:lnTo>
                    <a:pt x="6250782" y="286"/>
                  </a:lnTo>
                  <a:lnTo>
                    <a:pt x="6194584" y="1429"/>
                  </a:lnTo>
                  <a:lnTo>
                    <a:pt x="6138482" y="3524"/>
                  </a:lnTo>
                  <a:lnTo>
                    <a:pt x="6082475" y="6477"/>
                  </a:lnTo>
                  <a:lnTo>
                    <a:pt x="6026563" y="10382"/>
                  </a:lnTo>
                  <a:lnTo>
                    <a:pt x="5970842" y="15050"/>
                  </a:lnTo>
                  <a:lnTo>
                    <a:pt x="5915216" y="20669"/>
                  </a:lnTo>
                  <a:lnTo>
                    <a:pt x="5859590" y="27146"/>
                  </a:lnTo>
                  <a:lnTo>
                    <a:pt x="5804154" y="34480"/>
                  </a:lnTo>
                  <a:lnTo>
                    <a:pt x="5748909" y="42577"/>
                  </a:lnTo>
                  <a:lnTo>
                    <a:pt x="5693664" y="51625"/>
                  </a:lnTo>
                  <a:lnTo>
                    <a:pt x="5638514" y="61436"/>
                  </a:lnTo>
                  <a:lnTo>
                    <a:pt x="5583555" y="72009"/>
                  </a:lnTo>
                  <a:lnTo>
                    <a:pt x="5528596" y="83439"/>
                  </a:lnTo>
                  <a:lnTo>
                    <a:pt x="5473827" y="95726"/>
                  </a:lnTo>
                  <a:lnTo>
                    <a:pt x="5419058" y="108680"/>
                  </a:lnTo>
                  <a:lnTo>
                    <a:pt x="5364480" y="122396"/>
                  </a:lnTo>
                  <a:lnTo>
                    <a:pt x="5309997" y="136874"/>
                  </a:lnTo>
                  <a:lnTo>
                    <a:pt x="5255610" y="152019"/>
                  </a:lnTo>
                  <a:lnTo>
                    <a:pt x="5201317" y="167830"/>
                  </a:lnTo>
                  <a:lnTo>
                    <a:pt x="5147120" y="184404"/>
                  </a:lnTo>
                  <a:lnTo>
                    <a:pt x="5093018" y="201549"/>
                  </a:lnTo>
                  <a:lnTo>
                    <a:pt x="5039106" y="219361"/>
                  </a:lnTo>
                  <a:lnTo>
                    <a:pt x="4985195" y="237744"/>
                  </a:lnTo>
                  <a:lnTo>
                    <a:pt x="4931474" y="256699"/>
                  </a:lnTo>
                  <a:lnTo>
                    <a:pt x="4877753" y="276225"/>
                  </a:lnTo>
                  <a:lnTo>
                    <a:pt x="4824127" y="296228"/>
                  </a:lnTo>
                  <a:lnTo>
                    <a:pt x="4770692" y="316706"/>
                  </a:lnTo>
                  <a:lnTo>
                    <a:pt x="4717352" y="337661"/>
                  </a:lnTo>
                  <a:lnTo>
                    <a:pt x="4664012" y="359092"/>
                  </a:lnTo>
                  <a:lnTo>
                    <a:pt x="4610862" y="380905"/>
                  </a:lnTo>
                  <a:lnTo>
                    <a:pt x="4557808" y="403003"/>
                  </a:lnTo>
                  <a:lnTo>
                    <a:pt x="4504754" y="425482"/>
                  </a:lnTo>
                  <a:lnTo>
                    <a:pt x="4451890" y="448246"/>
                  </a:lnTo>
                  <a:lnTo>
                    <a:pt x="4399122" y="471297"/>
                  </a:lnTo>
                  <a:lnTo>
                    <a:pt x="4346448" y="494538"/>
                  </a:lnTo>
                  <a:lnTo>
                    <a:pt x="4293870" y="517874"/>
                  </a:lnTo>
                  <a:lnTo>
                    <a:pt x="4241292" y="541306"/>
                  </a:lnTo>
                  <a:lnTo>
                    <a:pt x="4188905" y="564833"/>
                  </a:lnTo>
                  <a:lnTo>
                    <a:pt x="4136613" y="588455"/>
                  </a:lnTo>
                  <a:lnTo>
                    <a:pt x="4084415" y="612172"/>
                  </a:lnTo>
                  <a:lnTo>
                    <a:pt x="4032314" y="636080"/>
                  </a:lnTo>
                  <a:lnTo>
                    <a:pt x="3980307" y="660083"/>
                  </a:lnTo>
                  <a:lnTo>
                    <a:pt x="3928301" y="684276"/>
                  </a:lnTo>
                  <a:lnTo>
                    <a:pt x="3876484" y="708660"/>
                  </a:lnTo>
                  <a:lnTo>
                    <a:pt x="3824764" y="733235"/>
                  </a:lnTo>
                  <a:lnTo>
                    <a:pt x="3773138" y="757904"/>
                  </a:lnTo>
                  <a:lnTo>
                    <a:pt x="3721608" y="782765"/>
                  </a:lnTo>
                  <a:lnTo>
                    <a:pt x="3670078" y="807911"/>
                  </a:lnTo>
                  <a:lnTo>
                    <a:pt x="3618738" y="833152"/>
                  </a:lnTo>
                  <a:lnTo>
                    <a:pt x="3567494" y="858679"/>
                  </a:lnTo>
                  <a:lnTo>
                    <a:pt x="3516344" y="884396"/>
                  </a:lnTo>
                  <a:lnTo>
                    <a:pt x="3465195" y="910304"/>
                  </a:lnTo>
                  <a:lnTo>
                    <a:pt x="3414236" y="936498"/>
                  </a:lnTo>
                  <a:lnTo>
                    <a:pt x="3363278" y="962882"/>
                  </a:lnTo>
                  <a:lnTo>
                    <a:pt x="3312509" y="989552"/>
                  </a:lnTo>
                  <a:lnTo>
                    <a:pt x="3261836" y="1016413"/>
                  </a:lnTo>
                  <a:lnTo>
                    <a:pt x="3211163" y="1043559"/>
                  </a:lnTo>
                  <a:lnTo>
                    <a:pt x="3160586" y="1070896"/>
                  </a:lnTo>
                  <a:lnTo>
                    <a:pt x="3110198" y="1098518"/>
                  </a:lnTo>
                  <a:lnTo>
                    <a:pt x="3059811" y="1126331"/>
                  </a:lnTo>
                  <a:lnTo>
                    <a:pt x="3009519" y="1154430"/>
                  </a:lnTo>
                  <a:lnTo>
                    <a:pt x="2959322" y="1182814"/>
                  </a:lnTo>
                  <a:lnTo>
                    <a:pt x="2909316" y="1211485"/>
                  </a:lnTo>
                  <a:lnTo>
                    <a:pt x="2859310" y="1240346"/>
                  </a:lnTo>
                  <a:lnTo>
                    <a:pt x="2809399" y="1269492"/>
                  </a:lnTo>
                  <a:lnTo>
                    <a:pt x="2759583" y="1298924"/>
                  </a:lnTo>
                  <a:lnTo>
                    <a:pt x="2709767" y="1328547"/>
                  </a:lnTo>
                  <a:lnTo>
                    <a:pt x="2660142" y="1358456"/>
                  </a:lnTo>
                  <a:lnTo>
                    <a:pt x="2610612" y="1388650"/>
                  </a:lnTo>
                  <a:lnTo>
                    <a:pt x="2561082" y="1419130"/>
                  </a:lnTo>
                  <a:lnTo>
                    <a:pt x="2511742" y="1449800"/>
                  </a:lnTo>
                  <a:lnTo>
                    <a:pt x="2462403" y="1480757"/>
                  </a:lnTo>
                  <a:lnTo>
                    <a:pt x="2413159" y="1511903"/>
                  </a:lnTo>
                  <a:lnTo>
                    <a:pt x="2364105" y="1543336"/>
                  </a:lnTo>
                  <a:lnTo>
                    <a:pt x="2315051" y="1575054"/>
                  </a:lnTo>
                  <a:lnTo>
                    <a:pt x="2266093" y="1606963"/>
                  </a:lnTo>
                  <a:lnTo>
                    <a:pt x="2217230" y="1639062"/>
                  </a:lnTo>
                  <a:lnTo>
                    <a:pt x="2168462" y="1671447"/>
                  </a:lnTo>
                  <a:lnTo>
                    <a:pt x="2119694" y="1704023"/>
                  </a:lnTo>
                  <a:lnTo>
                    <a:pt x="2071116" y="1736884"/>
                  </a:lnTo>
                  <a:lnTo>
                    <a:pt x="2022539" y="1769840"/>
                  </a:lnTo>
                  <a:lnTo>
                    <a:pt x="1974152" y="1803083"/>
                  </a:lnTo>
                  <a:lnTo>
                    <a:pt x="1925765" y="1836611"/>
                  </a:lnTo>
                  <a:lnTo>
                    <a:pt x="1877473" y="1870234"/>
                  </a:lnTo>
                  <a:lnTo>
                    <a:pt x="1829276" y="1904048"/>
                  </a:lnTo>
                  <a:lnTo>
                    <a:pt x="1781175" y="1938052"/>
                  </a:lnTo>
                  <a:lnTo>
                    <a:pt x="1733169" y="1972151"/>
                  </a:lnTo>
                  <a:lnTo>
                    <a:pt x="1685163" y="2006537"/>
                  </a:lnTo>
                  <a:lnTo>
                    <a:pt x="1637348" y="2041017"/>
                  </a:lnTo>
                  <a:lnTo>
                    <a:pt x="1589532" y="2075688"/>
                  </a:lnTo>
                  <a:lnTo>
                    <a:pt x="1541812" y="2110454"/>
                  </a:lnTo>
                  <a:lnTo>
                    <a:pt x="1494187" y="2145316"/>
                  </a:lnTo>
                  <a:lnTo>
                    <a:pt x="1446657" y="2180368"/>
                  </a:lnTo>
                  <a:lnTo>
                    <a:pt x="1399223" y="2215515"/>
                  </a:lnTo>
                  <a:lnTo>
                    <a:pt x="1351883" y="2250758"/>
                  </a:lnTo>
                  <a:lnTo>
                    <a:pt x="1304544" y="2286095"/>
                  </a:lnTo>
                  <a:lnTo>
                    <a:pt x="1257395" y="2321433"/>
                  </a:lnTo>
                  <a:lnTo>
                    <a:pt x="1210247" y="2356866"/>
                  </a:lnTo>
                  <a:lnTo>
                    <a:pt x="1163193" y="2392395"/>
                  </a:lnTo>
                  <a:lnTo>
                    <a:pt x="1116235" y="2427923"/>
                  </a:lnTo>
                  <a:lnTo>
                    <a:pt x="1069277" y="2463546"/>
                  </a:lnTo>
                  <a:lnTo>
                    <a:pt x="1022509" y="2499074"/>
                  </a:lnTo>
                  <a:lnTo>
                    <a:pt x="975741" y="2534698"/>
                  </a:lnTo>
                  <a:lnTo>
                    <a:pt x="929069" y="2570226"/>
                  </a:lnTo>
                  <a:lnTo>
                    <a:pt x="882491" y="2605754"/>
                  </a:lnTo>
                  <a:lnTo>
                    <a:pt x="836009" y="2641283"/>
                  </a:lnTo>
                  <a:lnTo>
                    <a:pt x="789623" y="2676716"/>
                  </a:lnTo>
                  <a:lnTo>
                    <a:pt x="743236" y="2712053"/>
                  </a:lnTo>
                  <a:lnTo>
                    <a:pt x="697040" y="2747391"/>
                  </a:lnTo>
                  <a:lnTo>
                    <a:pt x="650843" y="2782538"/>
                  </a:lnTo>
                  <a:lnTo>
                    <a:pt x="604742" y="2817590"/>
                  </a:lnTo>
                  <a:lnTo>
                    <a:pt x="558737" y="2852452"/>
                  </a:lnTo>
                  <a:lnTo>
                    <a:pt x="512731" y="2887218"/>
                  </a:lnTo>
                  <a:lnTo>
                    <a:pt x="466916" y="2921889"/>
                  </a:lnTo>
                  <a:lnTo>
                    <a:pt x="421100" y="2956274"/>
                  </a:lnTo>
                  <a:lnTo>
                    <a:pt x="375380" y="2990469"/>
                  </a:lnTo>
                  <a:lnTo>
                    <a:pt x="329756" y="3024473"/>
                  </a:lnTo>
                  <a:lnTo>
                    <a:pt x="284226" y="3058192"/>
                  </a:lnTo>
                  <a:lnTo>
                    <a:pt x="238697" y="3091624"/>
                  </a:lnTo>
                  <a:lnTo>
                    <a:pt x="193358" y="3124867"/>
                  </a:lnTo>
                  <a:lnTo>
                    <a:pt x="148019" y="3157728"/>
                  </a:lnTo>
                  <a:lnTo>
                    <a:pt x="102775" y="3190399"/>
                  </a:lnTo>
                  <a:lnTo>
                    <a:pt x="57626" y="3222593"/>
                  </a:lnTo>
                  <a:lnTo>
                    <a:pt x="12478" y="3254502"/>
                  </a:lnTo>
                  <a:lnTo>
                    <a:pt x="0" y="3263265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6" name="任意多边形: 形状 125"/>
            <p:cNvSpPr/>
            <p:nvPr/>
          </p:nvSpPr>
          <p:spPr>
            <a:xfrm>
              <a:off x="664019" y="118036"/>
              <a:ext cx="7118318" cy="3322701"/>
            </a:xfrm>
            <a:custGeom>
              <a:avLst/>
              <a:gdLst>
                <a:gd name="connsiteX0" fmla="*/ 7118319 w 7118318"/>
                <a:gd name="connsiteY0" fmla="*/ 90773 h 3322701"/>
                <a:gd name="connsiteX1" fmla="*/ 7089172 w 7118318"/>
                <a:gd name="connsiteY1" fmla="*/ 84487 h 3322701"/>
                <a:gd name="connsiteX2" fmla="*/ 7030498 w 7118318"/>
                <a:gd name="connsiteY2" fmla="*/ 72485 h 3322701"/>
                <a:gd name="connsiteX3" fmla="*/ 6971824 w 7118318"/>
                <a:gd name="connsiteY3" fmla="*/ 61436 h 3322701"/>
                <a:gd name="connsiteX4" fmla="*/ 6913341 w 7118318"/>
                <a:gd name="connsiteY4" fmla="*/ 51245 h 3322701"/>
                <a:gd name="connsiteX5" fmla="*/ 6854952 w 7118318"/>
                <a:gd name="connsiteY5" fmla="*/ 41910 h 3322701"/>
                <a:gd name="connsiteX6" fmla="*/ 6796755 w 7118318"/>
                <a:gd name="connsiteY6" fmla="*/ 33528 h 3322701"/>
                <a:gd name="connsiteX7" fmla="*/ 6738652 w 7118318"/>
                <a:gd name="connsiteY7" fmla="*/ 26003 h 3322701"/>
                <a:gd name="connsiteX8" fmla="*/ 6680645 w 7118318"/>
                <a:gd name="connsiteY8" fmla="*/ 19526 h 3322701"/>
                <a:gd name="connsiteX9" fmla="*/ 6622733 w 7118318"/>
                <a:gd name="connsiteY9" fmla="*/ 13907 h 3322701"/>
                <a:gd name="connsiteX10" fmla="*/ 6564916 w 7118318"/>
                <a:gd name="connsiteY10" fmla="*/ 9239 h 3322701"/>
                <a:gd name="connsiteX11" fmla="*/ 6507290 w 7118318"/>
                <a:gd name="connsiteY11" fmla="*/ 5524 h 3322701"/>
                <a:gd name="connsiteX12" fmla="*/ 6449759 w 7118318"/>
                <a:gd name="connsiteY12" fmla="*/ 2667 h 3322701"/>
                <a:gd name="connsiteX13" fmla="*/ 6392323 w 7118318"/>
                <a:gd name="connsiteY13" fmla="*/ 857 h 3322701"/>
                <a:gd name="connsiteX14" fmla="*/ 6334982 w 7118318"/>
                <a:gd name="connsiteY14" fmla="*/ 0 h 3322701"/>
                <a:gd name="connsiteX15" fmla="*/ 6277737 w 7118318"/>
                <a:gd name="connsiteY15" fmla="*/ 95 h 3322701"/>
                <a:gd name="connsiteX16" fmla="*/ 6220778 w 7118318"/>
                <a:gd name="connsiteY16" fmla="*/ 1143 h 3322701"/>
                <a:gd name="connsiteX17" fmla="*/ 6163723 w 7118318"/>
                <a:gd name="connsiteY17" fmla="*/ 3048 h 3322701"/>
                <a:gd name="connsiteX18" fmla="*/ 6106954 w 7118318"/>
                <a:gd name="connsiteY18" fmla="*/ 6001 h 3322701"/>
                <a:gd name="connsiteX19" fmla="*/ 6050185 w 7118318"/>
                <a:gd name="connsiteY19" fmla="*/ 9811 h 3322701"/>
                <a:gd name="connsiteX20" fmla="*/ 5993511 w 7118318"/>
                <a:gd name="connsiteY20" fmla="*/ 14573 h 3322701"/>
                <a:gd name="connsiteX21" fmla="*/ 5937028 w 7118318"/>
                <a:gd name="connsiteY21" fmla="*/ 20288 h 3322701"/>
                <a:gd name="connsiteX22" fmla="*/ 5880545 w 7118318"/>
                <a:gd name="connsiteY22" fmla="*/ 26860 h 3322701"/>
                <a:gd name="connsiteX23" fmla="*/ 5824252 w 7118318"/>
                <a:gd name="connsiteY23" fmla="*/ 34290 h 3322701"/>
                <a:gd name="connsiteX24" fmla="*/ 5768055 w 7118318"/>
                <a:gd name="connsiteY24" fmla="*/ 42672 h 3322701"/>
                <a:gd name="connsiteX25" fmla="*/ 5711952 w 7118318"/>
                <a:gd name="connsiteY25" fmla="*/ 51911 h 3322701"/>
                <a:gd name="connsiteX26" fmla="*/ 5656041 w 7118318"/>
                <a:gd name="connsiteY26" fmla="*/ 62103 h 3322701"/>
                <a:gd name="connsiteX27" fmla="*/ 5600129 w 7118318"/>
                <a:gd name="connsiteY27" fmla="*/ 73057 h 3322701"/>
                <a:gd name="connsiteX28" fmla="*/ 5544407 w 7118318"/>
                <a:gd name="connsiteY28" fmla="*/ 84773 h 3322701"/>
                <a:gd name="connsiteX29" fmla="*/ 5488782 w 7118318"/>
                <a:gd name="connsiteY29" fmla="*/ 97346 h 3322701"/>
                <a:gd name="connsiteX30" fmla="*/ 5433251 w 7118318"/>
                <a:gd name="connsiteY30" fmla="*/ 110776 h 3322701"/>
                <a:gd name="connsiteX31" fmla="*/ 5377815 w 7118318"/>
                <a:gd name="connsiteY31" fmla="*/ 124873 h 3322701"/>
                <a:gd name="connsiteX32" fmla="*/ 5322475 w 7118318"/>
                <a:gd name="connsiteY32" fmla="*/ 139827 h 3322701"/>
                <a:gd name="connsiteX33" fmla="*/ 5267230 w 7118318"/>
                <a:gd name="connsiteY33" fmla="*/ 155448 h 3322701"/>
                <a:gd name="connsiteX34" fmla="*/ 5212176 w 7118318"/>
                <a:gd name="connsiteY34" fmla="*/ 171736 h 3322701"/>
                <a:gd name="connsiteX35" fmla="*/ 5157121 w 7118318"/>
                <a:gd name="connsiteY35" fmla="*/ 188690 h 3322701"/>
                <a:gd name="connsiteX36" fmla="*/ 5102257 w 7118318"/>
                <a:gd name="connsiteY36" fmla="*/ 206407 h 3322701"/>
                <a:gd name="connsiteX37" fmla="*/ 5047488 w 7118318"/>
                <a:gd name="connsiteY37" fmla="*/ 224600 h 3322701"/>
                <a:gd name="connsiteX38" fmla="*/ 4992815 w 7118318"/>
                <a:gd name="connsiteY38" fmla="*/ 243459 h 3322701"/>
                <a:gd name="connsiteX39" fmla="*/ 4938237 w 7118318"/>
                <a:gd name="connsiteY39" fmla="*/ 262890 h 3322701"/>
                <a:gd name="connsiteX40" fmla="*/ 4883753 w 7118318"/>
                <a:gd name="connsiteY40" fmla="*/ 282893 h 3322701"/>
                <a:gd name="connsiteX41" fmla="*/ 4829366 w 7118318"/>
                <a:gd name="connsiteY41" fmla="*/ 303371 h 3322701"/>
                <a:gd name="connsiteX42" fmla="*/ 4775073 w 7118318"/>
                <a:gd name="connsiteY42" fmla="*/ 324326 h 3322701"/>
                <a:gd name="connsiteX43" fmla="*/ 4720876 w 7118318"/>
                <a:gd name="connsiteY43" fmla="*/ 345662 h 3322701"/>
                <a:gd name="connsiteX44" fmla="*/ 4666774 w 7118318"/>
                <a:gd name="connsiteY44" fmla="*/ 367475 h 3322701"/>
                <a:gd name="connsiteX45" fmla="*/ 4612863 w 7118318"/>
                <a:gd name="connsiteY45" fmla="*/ 389572 h 3322701"/>
                <a:gd name="connsiteX46" fmla="*/ 4558951 w 7118318"/>
                <a:gd name="connsiteY46" fmla="*/ 412051 h 3322701"/>
                <a:gd name="connsiteX47" fmla="*/ 4505230 w 7118318"/>
                <a:gd name="connsiteY47" fmla="*/ 434816 h 3322701"/>
                <a:gd name="connsiteX48" fmla="*/ 4451509 w 7118318"/>
                <a:gd name="connsiteY48" fmla="*/ 457772 h 3322701"/>
                <a:gd name="connsiteX49" fmla="*/ 4397978 w 7118318"/>
                <a:gd name="connsiteY49" fmla="*/ 481013 h 3322701"/>
                <a:gd name="connsiteX50" fmla="*/ 4344448 w 7118318"/>
                <a:gd name="connsiteY50" fmla="*/ 504349 h 3322701"/>
                <a:gd name="connsiteX51" fmla="*/ 4291108 w 7118318"/>
                <a:gd name="connsiteY51" fmla="*/ 527876 h 3322701"/>
                <a:gd name="connsiteX52" fmla="*/ 4237863 w 7118318"/>
                <a:gd name="connsiteY52" fmla="*/ 551688 h 3322701"/>
                <a:gd name="connsiteX53" fmla="*/ 4184714 w 7118318"/>
                <a:gd name="connsiteY53" fmla="*/ 575596 h 3322701"/>
                <a:gd name="connsiteX54" fmla="*/ 4131564 w 7118318"/>
                <a:gd name="connsiteY54" fmla="*/ 599789 h 3322701"/>
                <a:gd name="connsiteX55" fmla="*/ 4078605 w 7118318"/>
                <a:gd name="connsiteY55" fmla="*/ 624078 h 3322701"/>
                <a:gd name="connsiteX56" fmla="*/ 4025741 w 7118318"/>
                <a:gd name="connsiteY56" fmla="*/ 648748 h 3322701"/>
                <a:gd name="connsiteX57" fmla="*/ 3972973 w 7118318"/>
                <a:gd name="connsiteY57" fmla="*/ 673513 h 3322701"/>
                <a:gd name="connsiteX58" fmla="*/ 3920300 w 7118318"/>
                <a:gd name="connsiteY58" fmla="*/ 698564 h 3322701"/>
                <a:gd name="connsiteX59" fmla="*/ 3867722 w 7118318"/>
                <a:gd name="connsiteY59" fmla="*/ 723805 h 3322701"/>
                <a:gd name="connsiteX60" fmla="*/ 3815239 w 7118318"/>
                <a:gd name="connsiteY60" fmla="*/ 749332 h 3322701"/>
                <a:gd name="connsiteX61" fmla="*/ 3762851 w 7118318"/>
                <a:gd name="connsiteY61" fmla="*/ 775145 h 3322701"/>
                <a:gd name="connsiteX62" fmla="*/ 3710559 w 7118318"/>
                <a:gd name="connsiteY62" fmla="*/ 801148 h 3322701"/>
                <a:gd name="connsiteX63" fmla="*/ 3658362 w 7118318"/>
                <a:gd name="connsiteY63" fmla="*/ 827437 h 3322701"/>
                <a:gd name="connsiteX64" fmla="*/ 3606260 w 7118318"/>
                <a:gd name="connsiteY64" fmla="*/ 854012 h 3322701"/>
                <a:gd name="connsiteX65" fmla="*/ 3554254 w 7118318"/>
                <a:gd name="connsiteY65" fmla="*/ 880777 h 3322701"/>
                <a:gd name="connsiteX66" fmla="*/ 3502342 w 7118318"/>
                <a:gd name="connsiteY66" fmla="*/ 907828 h 3322701"/>
                <a:gd name="connsiteX67" fmla="*/ 3450527 w 7118318"/>
                <a:gd name="connsiteY67" fmla="*/ 935165 h 3322701"/>
                <a:gd name="connsiteX68" fmla="*/ 3398806 w 7118318"/>
                <a:gd name="connsiteY68" fmla="*/ 962787 h 3322701"/>
                <a:gd name="connsiteX69" fmla="*/ 3347180 w 7118318"/>
                <a:gd name="connsiteY69" fmla="*/ 990695 h 3322701"/>
                <a:gd name="connsiteX70" fmla="*/ 3295650 w 7118318"/>
                <a:gd name="connsiteY70" fmla="*/ 1018889 h 3322701"/>
                <a:gd name="connsiteX71" fmla="*/ 3244215 w 7118318"/>
                <a:gd name="connsiteY71" fmla="*/ 1047274 h 3322701"/>
                <a:gd name="connsiteX72" fmla="*/ 3192875 w 7118318"/>
                <a:gd name="connsiteY72" fmla="*/ 1075944 h 3322701"/>
                <a:gd name="connsiteX73" fmla="*/ 3141631 w 7118318"/>
                <a:gd name="connsiteY73" fmla="*/ 1104995 h 3322701"/>
                <a:gd name="connsiteX74" fmla="*/ 3090482 w 7118318"/>
                <a:gd name="connsiteY74" fmla="*/ 1134237 h 3322701"/>
                <a:gd name="connsiteX75" fmla="*/ 3039332 w 7118318"/>
                <a:gd name="connsiteY75" fmla="*/ 1163765 h 3322701"/>
                <a:gd name="connsiteX76" fmla="*/ 2988374 w 7118318"/>
                <a:gd name="connsiteY76" fmla="*/ 1193578 h 3322701"/>
                <a:gd name="connsiteX77" fmla="*/ 2937510 w 7118318"/>
                <a:gd name="connsiteY77" fmla="*/ 1223582 h 3322701"/>
                <a:gd name="connsiteX78" fmla="*/ 2886742 w 7118318"/>
                <a:gd name="connsiteY78" fmla="*/ 1253966 h 3322701"/>
                <a:gd name="connsiteX79" fmla="*/ 2835974 w 7118318"/>
                <a:gd name="connsiteY79" fmla="*/ 1284542 h 3322701"/>
                <a:gd name="connsiteX80" fmla="*/ 2785396 w 7118318"/>
                <a:gd name="connsiteY80" fmla="*/ 1315403 h 3322701"/>
                <a:gd name="connsiteX81" fmla="*/ 2734913 w 7118318"/>
                <a:gd name="connsiteY81" fmla="*/ 1346549 h 3322701"/>
                <a:gd name="connsiteX82" fmla="*/ 2684431 w 7118318"/>
                <a:gd name="connsiteY82" fmla="*/ 1377982 h 3322701"/>
                <a:gd name="connsiteX83" fmla="*/ 2634139 w 7118318"/>
                <a:gd name="connsiteY83" fmla="*/ 1409700 h 3322701"/>
                <a:gd name="connsiteX84" fmla="*/ 2583847 w 7118318"/>
                <a:gd name="connsiteY84" fmla="*/ 1441609 h 3322701"/>
                <a:gd name="connsiteX85" fmla="*/ 2533746 w 7118318"/>
                <a:gd name="connsiteY85" fmla="*/ 1473803 h 3322701"/>
                <a:gd name="connsiteX86" fmla="*/ 2483644 w 7118318"/>
                <a:gd name="connsiteY86" fmla="*/ 1506188 h 3322701"/>
                <a:gd name="connsiteX87" fmla="*/ 2433638 w 7118318"/>
                <a:gd name="connsiteY87" fmla="*/ 1538859 h 3322701"/>
                <a:gd name="connsiteX88" fmla="*/ 2383727 w 7118318"/>
                <a:gd name="connsiteY88" fmla="*/ 1571816 h 3322701"/>
                <a:gd name="connsiteX89" fmla="*/ 2334006 w 7118318"/>
                <a:gd name="connsiteY89" fmla="*/ 1604963 h 3322701"/>
                <a:gd name="connsiteX90" fmla="*/ 2284286 w 7118318"/>
                <a:gd name="connsiteY90" fmla="*/ 1638300 h 3322701"/>
                <a:gd name="connsiteX91" fmla="*/ 2234660 w 7118318"/>
                <a:gd name="connsiteY91" fmla="*/ 1671923 h 3322701"/>
                <a:gd name="connsiteX92" fmla="*/ 2185035 w 7118318"/>
                <a:gd name="connsiteY92" fmla="*/ 1705737 h 3322701"/>
                <a:gd name="connsiteX93" fmla="*/ 2135600 w 7118318"/>
                <a:gd name="connsiteY93" fmla="*/ 1739741 h 3322701"/>
                <a:gd name="connsiteX94" fmla="*/ 2086261 w 7118318"/>
                <a:gd name="connsiteY94" fmla="*/ 1773936 h 3322701"/>
                <a:gd name="connsiteX95" fmla="*/ 2037017 w 7118318"/>
                <a:gd name="connsiteY95" fmla="*/ 1808321 h 3322701"/>
                <a:gd name="connsiteX96" fmla="*/ 1987772 w 7118318"/>
                <a:gd name="connsiteY96" fmla="*/ 1842992 h 3322701"/>
                <a:gd name="connsiteX97" fmla="*/ 1938719 w 7118318"/>
                <a:gd name="connsiteY97" fmla="*/ 1877759 h 3322701"/>
                <a:gd name="connsiteX98" fmla="*/ 1889665 w 7118318"/>
                <a:gd name="connsiteY98" fmla="*/ 1912715 h 3322701"/>
                <a:gd name="connsiteX99" fmla="*/ 1840706 w 7118318"/>
                <a:gd name="connsiteY99" fmla="*/ 1947863 h 3322701"/>
                <a:gd name="connsiteX100" fmla="*/ 1791843 w 7118318"/>
                <a:gd name="connsiteY100" fmla="*/ 1983105 h 3322701"/>
                <a:gd name="connsiteX101" fmla="*/ 1743170 w 7118318"/>
                <a:gd name="connsiteY101" fmla="*/ 2018538 h 3322701"/>
                <a:gd name="connsiteX102" fmla="*/ 1694402 w 7118318"/>
                <a:gd name="connsiteY102" fmla="*/ 2054162 h 3322701"/>
                <a:gd name="connsiteX103" fmla="*/ 1645825 w 7118318"/>
                <a:gd name="connsiteY103" fmla="*/ 2089880 h 3322701"/>
                <a:gd name="connsiteX104" fmla="*/ 1597343 w 7118318"/>
                <a:gd name="connsiteY104" fmla="*/ 2125694 h 3322701"/>
                <a:gd name="connsiteX105" fmla="*/ 1548956 w 7118318"/>
                <a:gd name="connsiteY105" fmla="*/ 2161604 h 3322701"/>
                <a:gd name="connsiteX106" fmla="*/ 1500569 w 7118318"/>
                <a:gd name="connsiteY106" fmla="*/ 2197608 h 3322701"/>
                <a:gd name="connsiteX107" fmla="*/ 1452372 w 7118318"/>
                <a:gd name="connsiteY107" fmla="*/ 2233708 h 3322701"/>
                <a:gd name="connsiteX108" fmla="*/ 1404176 w 7118318"/>
                <a:gd name="connsiteY108" fmla="*/ 2269903 h 3322701"/>
                <a:gd name="connsiteX109" fmla="*/ 1356074 w 7118318"/>
                <a:gd name="connsiteY109" fmla="*/ 2306193 h 3322701"/>
                <a:gd name="connsiteX110" fmla="*/ 1308068 w 7118318"/>
                <a:gd name="connsiteY110" fmla="*/ 2342483 h 3322701"/>
                <a:gd name="connsiteX111" fmla="*/ 1260157 w 7118318"/>
                <a:gd name="connsiteY111" fmla="*/ 2378869 h 3322701"/>
                <a:gd name="connsiteX112" fmla="*/ 1212342 w 7118318"/>
                <a:gd name="connsiteY112" fmla="*/ 2415254 h 3322701"/>
                <a:gd name="connsiteX113" fmla="*/ 1164622 w 7118318"/>
                <a:gd name="connsiteY113" fmla="*/ 2451640 h 3322701"/>
                <a:gd name="connsiteX114" fmla="*/ 1116902 w 7118318"/>
                <a:gd name="connsiteY114" fmla="*/ 2488025 h 3322701"/>
                <a:gd name="connsiteX115" fmla="*/ 1069277 w 7118318"/>
                <a:gd name="connsiteY115" fmla="*/ 2524411 h 3322701"/>
                <a:gd name="connsiteX116" fmla="*/ 1021842 w 7118318"/>
                <a:gd name="connsiteY116" fmla="*/ 2560796 h 3322701"/>
                <a:gd name="connsiteX117" fmla="*/ 974408 w 7118318"/>
                <a:gd name="connsiteY117" fmla="*/ 2597182 h 3322701"/>
                <a:gd name="connsiteX118" fmla="*/ 927068 w 7118318"/>
                <a:gd name="connsiteY118" fmla="*/ 2633472 h 3322701"/>
                <a:gd name="connsiteX119" fmla="*/ 879824 w 7118318"/>
                <a:gd name="connsiteY119" fmla="*/ 2669667 h 3322701"/>
                <a:gd name="connsiteX120" fmla="*/ 832580 w 7118318"/>
                <a:gd name="connsiteY120" fmla="*/ 2705862 h 3322701"/>
                <a:gd name="connsiteX121" fmla="*/ 785527 w 7118318"/>
                <a:gd name="connsiteY121" fmla="*/ 2741867 h 3322701"/>
                <a:gd name="connsiteX122" fmla="*/ 738473 w 7118318"/>
                <a:gd name="connsiteY122" fmla="*/ 2777776 h 3322701"/>
                <a:gd name="connsiteX123" fmla="*/ 691515 w 7118318"/>
                <a:gd name="connsiteY123" fmla="*/ 2813590 h 3322701"/>
                <a:gd name="connsiteX124" fmla="*/ 644747 w 7118318"/>
                <a:gd name="connsiteY124" fmla="*/ 2849309 h 3322701"/>
                <a:gd name="connsiteX125" fmla="*/ 597980 w 7118318"/>
                <a:gd name="connsiteY125" fmla="*/ 2884837 h 3322701"/>
                <a:gd name="connsiteX126" fmla="*/ 551212 w 7118318"/>
                <a:gd name="connsiteY126" fmla="*/ 2920175 h 3322701"/>
                <a:gd name="connsiteX127" fmla="*/ 504635 w 7118318"/>
                <a:gd name="connsiteY127" fmla="*/ 2955322 h 3322701"/>
                <a:gd name="connsiteX128" fmla="*/ 458057 w 7118318"/>
                <a:gd name="connsiteY128" fmla="*/ 2990279 h 3322701"/>
                <a:gd name="connsiteX129" fmla="*/ 411671 w 7118318"/>
                <a:gd name="connsiteY129" fmla="*/ 3025045 h 3322701"/>
                <a:gd name="connsiteX130" fmla="*/ 365284 w 7118318"/>
                <a:gd name="connsiteY130" fmla="*/ 3059525 h 3322701"/>
                <a:gd name="connsiteX131" fmla="*/ 318992 w 7118318"/>
                <a:gd name="connsiteY131" fmla="*/ 3093720 h 3322701"/>
                <a:gd name="connsiteX132" fmla="*/ 272796 w 7118318"/>
                <a:gd name="connsiteY132" fmla="*/ 3127724 h 3322701"/>
                <a:gd name="connsiteX133" fmla="*/ 226600 w 7118318"/>
                <a:gd name="connsiteY133" fmla="*/ 3161348 h 3322701"/>
                <a:gd name="connsiteX134" fmla="*/ 180594 w 7118318"/>
                <a:gd name="connsiteY134" fmla="*/ 3194685 h 3322701"/>
                <a:gd name="connsiteX135" fmla="*/ 134588 w 7118318"/>
                <a:gd name="connsiteY135" fmla="*/ 3227737 h 3322701"/>
                <a:gd name="connsiteX136" fmla="*/ 88678 w 7118318"/>
                <a:gd name="connsiteY136" fmla="*/ 3260408 h 3322701"/>
                <a:gd name="connsiteX137" fmla="*/ 42863 w 7118318"/>
                <a:gd name="connsiteY137" fmla="*/ 3292698 h 3322701"/>
                <a:gd name="connsiteX138" fmla="*/ 0 w 7118318"/>
                <a:gd name="connsiteY138" fmla="*/ 3322701 h 332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7118318" h="3322701">
                  <a:moveTo>
                    <a:pt x="7118319" y="90773"/>
                  </a:moveTo>
                  <a:lnTo>
                    <a:pt x="7089172" y="84487"/>
                  </a:lnTo>
                  <a:lnTo>
                    <a:pt x="7030498" y="72485"/>
                  </a:lnTo>
                  <a:lnTo>
                    <a:pt x="6971824" y="61436"/>
                  </a:lnTo>
                  <a:lnTo>
                    <a:pt x="6913341" y="51245"/>
                  </a:lnTo>
                  <a:lnTo>
                    <a:pt x="6854952" y="41910"/>
                  </a:lnTo>
                  <a:lnTo>
                    <a:pt x="6796755" y="33528"/>
                  </a:lnTo>
                  <a:lnTo>
                    <a:pt x="6738652" y="26003"/>
                  </a:lnTo>
                  <a:lnTo>
                    <a:pt x="6680645" y="19526"/>
                  </a:lnTo>
                  <a:lnTo>
                    <a:pt x="6622733" y="13907"/>
                  </a:lnTo>
                  <a:lnTo>
                    <a:pt x="6564916" y="9239"/>
                  </a:lnTo>
                  <a:lnTo>
                    <a:pt x="6507290" y="5524"/>
                  </a:lnTo>
                  <a:lnTo>
                    <a:pt x="6449759" y="2667"/>
                  </a:lnTo>
                  <a:lnTo>
                    <a:pt x="6392323" y="857"/>
                  </a:lnTo>
                  <a:lnTo>
                    <a:pt x="6334982" y="0"/>
                  </a:lnTo>
                  <a:lnTo>
                    <a:pt x="6277737" y="95"/>
                  </a:lnTo>
                  <a:lnTo>
                    <a:pt x="6220778" y="1143"/>
                  </a:lnTo>
                  <a:lnTo>
                    <a:pt x="6163723" y="3048"/>
                  </a:lnTo>
                  <a:lnTo>
                    <a:pt x="6106954" y="6001"/>
                  </a:lnTo>
                  <a:lnTo>
                    <a:pt x="6050185" y="9811"/>
                  </a:lnTo>
                  <a:lnTo>
                    <a:pt x="5993511" y="14573"/>
                  </a:lnTo>
                  <a:lnTo>
                    <a:pt x="5937028" y="20288"/>
                  </a:lnTo>
                  <a:lnTo>
                    <a:pt x="5880545" y="26860"/>
                  </a:lnTo>
                  <a:lnTo>
                    <a:pt x="5824252" y="34290"/>
                  </a:lnTo>
                  <a:lnTo>
                    <a:pt x="5768055" y="42672"/>
                  </a:lnTo>
                  <a:lnTo>
                    <a:pt x="5711952" y="51911"/>
                  </a:lnTo>
                  <a:lnTo>
                    <a:pt x="5656041" y="62103"/>
                  </a:lnTo>
                  <a:lnTo>
                    <a:pt x="5600129" y="73057"/>
                  </a:lnTo>
                  <a:lnTo>
                    <a:pt x="5544407" y="84773"/>
                  </a:lnTo>
                  <a:lnTo>
                    <a:pt x="5488782" y="97346"/>
                  </a:lnTo>
                  <a:lnTo>
                    <a:pt x="5433251" y="110776"/>
                  </a:lnTo>
                  <a:lnTo>
                    <a:pt x="5377815" y="124873"/>
                  </a:lnTo>
                  <a:lnTo>
                    <a:pt x="5322475" y="139827"/>
                  </a:lnTo>
                  <a:lnTo>
                    <a:pt x="5267230" y="155448"/>
                  </a:lnTo>
                  <a:lnTo>
                    <a:pt x="5212176" y="171736"/>
                  </a:lnTo>
                  <a:lnTo>
                    <a:pt x="5157121" y="188690"/>
                  </a:lnTo>
                  <a:lnTo>
                    <a:pt x="5102257" y="206407"/>
                  </a:lnTo>
                  <a:lnTo>
                    <a:pt x="5047488" y="224600"/>
                  </a:lnTo>
                  <a:lnTo>
                    <a:pt x="4992815" y="243459"/>
                  </a:lnTo>
                  <a:lnTo>
                    <a:pt x="4938237" y="262890"/>
                  </a:lnTo>
                  <a:lnTo>
                    <a:pt x="4883753" y="282893"/>
                  </a:lnTo>
                  <a:lnTo>
                    <a:pt x="4829366" y="303371"/>
                  </a:lnTo>
                  <a:lnTo>
                    <a:pt x="4775073" y="324326"/>
                  </a:lnTo>
                  <a:lnTo>
                    <a:pt x="4720876" y="345662"/>
                  </a:lnTo>
                  <a:lnTo>
                    <a:pt x="4666774" y="367475"/>
                  </a:lnTo>
                  <a:lnTo>
                    <a:pt x="4612863" y="389572"/>
                  </a:lnTo>
                  <a:lnTo>
                    <a:pt x="4558951" y="412051"/>
                  </a:lnTo>
                  <a:lnTo>
                    <a:pt x="4505230" y="434816"/>
                  </a:lnTo>
                  <a:lnTo>
                    <a:pt x="4451509" y="457772"/>
                  </a:lnTo>
                  <a:lnTo>
                    <a:pt x="4397978" y="481013"/>
                  </a:lnTo>
                  <a:lnTo>
                    <a:pt x="4344448" y="504349"/>
                  </a:lnTo>
                  <a:lnTo>
                    <a:pt x="4291108" y="527876"/>
                  </a:lnTo>
                  <a:lnTo>
                    <a:pt x="4237863" y="551688"/>
                  </a:lnTo>
                  <a:lnTo>
                    <a:pt x="4184714" y="575596"/>
                  </a:lnTo>
                  <a:lnTo>
                    <a:pt x="4131564" y="599789"/>
                  </a:lnTo>
                  <a:lnTo>
                    <a:pt x="4078605" y="624078"/>
                  </a:lnTo>
                  <a:lnTo>
                    <a:pt x="4025741" y="648748"/>
                  </a:lnTo>
                  <a:lnTo>
                    <a:pt x="3972973" y="673513"/>
                  </a:lnTo>
                  <a:lnTo>
                    <a:pt x="3920300" y="698564"/>
                  </a:lnTo>
                  <a:lnTo>
                    <a:pt x="3867722" y="723805"/>
                  </a:lnTo>
                  <a:lnTo>
                    <a:pt x="3815239" y="749332"/>
                  </a:lnTo>
                  <a:lnTo>
                    <a:pt x="3762851" y="775145"/>
                  </a:lnTo>
                  <a:lnTo>
                    <a:pt x="3710559" y="801148"/>
                  </a:lnTo>
                  <a:lnTo>
                    <a:pt x="3658362" y="827437"/>
                  </a:lnTo>
                  <a:lnTo>
                    <a:pt x="3606260" y="854012"/>
                  </a:lnTo>
                  <a:lnTo>
                    <a:pt x="3554254" y="880777"/>
                  </a:lnTo>
                  <a:lnTo>
                    <a:pt x="3502342" y="907828"/>
                  </a:lnTo>
                  <a:lnTo>
                    <a:pt x="3450527" y="935165"/>
                  </a:lnTo>
                  <a:lnTo>
                    <a:pt x="3398806" y="962787"/>
                  </a:lnTo>
                  <a:lnTo>
                    <a:pt x="3347180" y="990695"/>
                  </a:lnTo>
                  <a:lnTo>
                    <a:pt x="3295650" y="1018889"/>
                  </a:lnTo>
                  <a:lnTo>
                    <a:pt x="3244215" y="1047274"/>
                  </a:lnTo>
                  <a:lnTo>
                    <a:pt x="3192875" y="1075944"/>
                  </a:lnTo>
                  <a:lnTo>
                    <a:pt x="3141631" y="1104995"/>
                  </a:lnTo>
                  <a:lnTo>
                    <a:pt x="3090482" y="1134237"/>
                  </a:lnTo>
                  <a:lnTo>
                    <a:pt x="3039332" y="1163765"/>
                  </a:lnTo>
                  <a:lnTo>
                    <a:pt x="2988374" y="1193578"/>
                  </a:lnTo>
                  <a:lnTo>
                    <a:pt x="2937510" y="1223582"/>
                  </a:lnTo>
                  <a:lnTo>
                    <a:pt x="2886742" y="1253966"/>
                  </a:lnTo>
                  <a:lnTo>
                    <a:pt x="2835974" y="1284542"/>
                  </a:lnTo>
                  <a:lnTo>
                    <a:pt x="2785396" y="1315403"/>
                  </a:lnTo>
                  <a:lnTo>
                    <a:pt x="2734913" y="1346549"/>
                  </a:lnTo>
                  <a:lnTo>
                    <a:pt x="2684431" y="1377982"/>
                  </a:lnTo>
                  <a:lnTo>
                    <a:pt x="2634139" y="1409700"/>
                  </a:lnTo>
                  <a:lnTo>
                    <a:pt x="2583847" y="1441609"/>
                  </a:lnTo>
                  <a:lnTo>
                    <a:pt x="2533746" y="1473803"/>
                  </a:lnTo>
                  <a:lnTo>
                    <a:pt x="2483644" y="1506188"/>
                  </a:lnTo>
                  <a:lnTo>
                    <a:pt x="2433638" y="1538859"/>
                  </a:lnTo>
                  <a:lnTo>
                    <a:pt x="2383727" y="1571816"/>
                  </a:lnTo>
                  <a:lnTo>
                    <a:pt x="2334006" y="1604963"/>
                  </a:lnTo>
                  <a:lnTo>
                    <a:pt x="2284286" y="1638300"/>
                  </a:lnTo>
                  <a:lnTo>
                    <a:pt x="2234660" y="1671923"/>
                  </a:lnTo>
                  <a:lnTo>
                    <a:pt x="2185035" y="1705737"/>
                  </a:lnTo>
                  <a:lnTo>
                    <a:pt x="2135600" y="1739741"/>
                  </a:lnTo>
                  <a:lnTo>
                    <a:pt x="2086261" y="1773936"/>
                  </a:lnTo>
                  <a:lnTo>
                    <a:pt x="2037017" y="1808321"/>
                  </a:lnTo>
                  <a:lnTo>
                    <a:pt x="1987772" y="1842992"/>
                  </a:lnTo>
                  <a:lnTo>
                    <a:pt x="1938719" y="1877759"/>
                  </a:lnTo>
                  <a:lnTo>
                    <a:pt x="1889665" y="1912715"/>
                  </a:lnTo>
                  <a:lnTo>
                    <a:pt x="1840706" y="1947863"/>
                  </a:lnTo>
                  <a:lnTo>
                    <a:pt x="1791843" y="1983105"/>
                  </a:lnTo>
                  <a:lnTo>
                    <a:pt x="1743170" y="2018538"/>
                  </a:lnTo>
                  <a:lnTo>
                    <a:pt x="1694402" y="2054162"/>
                  </a:lnTo>
                  <a:lnTo>
                    <a:pt x="1645825" y="2089880"/>
                  </a:lnTo>
                  <a:lnTo>
                    <a:pt x="1597343" y="2125694"/>
                  </a:lnTo>
                  <a:lnTo>
                    <a:pt x="1548956" y="2161604"/>
                  </a:lnTo>
                  <a:lnTo>
                    <a:pt x="1500569" y="2197608"/>
                  </a:lnTo>
                  <a:lnTo>
                    <a:pt x="1452372" y="2233708"/>
                  </a:lnTo>
                  <a:lnTo>
                    <a:pt x="1404176" y="2269903"/>
                  </a:lnTo>
                  <a:lnTo>
                    <a:pt x="1356074" y="2306193"/>
                  </a:lnTo>
                  <a:lnTo>
                    <a:pt x="1308068" y="2342483"/>
                  </a:lnTo>
                  <a:lnTo>
                    <a:pt x="1260157" y="2378869"/>
                  </a:lnTo>
                  <a:lnTo>
                    <a:pt x="1212342" y="2415254"/>
                  </a:lnTo>
                  <a:lnTo>
                    <a:pt x="1164622" y="2451640"/>
                  </a:lnTo>
                  <a:lnTo>
                    <a:pt x="1116902" y="2488025"/>
                  </a:lnTo>
                  <a:lnTo>
                    <a:pt x="1069277" y="2524411"/>
                  </a:lnTo>
                  <a:lnTo>
                    <a:pt x="1021842" y="2560796"/>
                  </a:lnTo>
                  <a:lnTo>
                    <a:pt x="974408" y="2597182"/>
                  </a:lnTo>
                  <a:lnTo>
                    <a:pt x="927068" y="2633472"/>
                  </a:lnTo>
                  <a:lnTo>
                    <a:pt x="879824" y="2669667"/>
                  </a:lnTo>
                  <a:lnTo>
                    <a:pt x="832580" y="2705862"/>
                  </a:lnTo>
                  <a:lnTo>
                    <a:pt x="785527" y="2741867"/>
                  </a:lnTo>
                  <a:lnTo>
                    <a:pt x="738473" y="2777776"/>
                  </a:lnTo>
                  <a:lnTo>
                    <a:pt x="691515" y="2813590"/>
                  </a:lnTo>
                  <a:lnTo>
                    <a:pt x="644747" y="2849309"/>
                  </a:lnTo>
                  <a:lnTo>
                    <a:pt x="597980" y="2884837"/>
                  </a:lnTo>
                  <a:lnTo>
                    <a:pt x="551212" y="2920175"/>
                  </a:lnTo>
                  <a:lnTo>
                    <a:pt x="504635" y="2955322"/>
                  </a:lnTo>
                  <a:lnTo>
                    <a:pt x="458057" y="2990279"/>
                  </a:lnTo>
                  <a:lnTo>
                    <a:pt x="411671" y="3025045"/>
                  </a:lnTo>
                  <a:lnTo>
                    <a:pt x="365284" y="3059525"/>
                  </a:lnTo>
                  <a:lnTo>
                    <a:pt x="318992" y="3093720"/>
                  </a:lnTo>
                  <a:lnTo>
                    <a:pt x="272796" y="3127724"/>
                  </a:lnTo>
                  <a:lnTo>
                    <a:pt x="226600" y="3161348"/>
                  </a:lnTo>
                  <a:lnTo>
                    <a:pt x="180594" y="3194685"/>
                  </a:lnTo>
                  <a:lnTo>
                    <a:pt x="134588" y="3227737"/>
                  </a:lnTo>
                  <a:lnTo>
                    <a:pt x="88678" y="3260408"/>
                  </a:lnTo>
                  <a:lnTo>
                    <a:pt x="42863" y="3292698"/>
                  </a:lnTo>
                  <a:lnTo>
                    <a:pt x="0" y="3322701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7" name="任意多边形: 形状 126"/>
            <p:cNvSpPr/>
            <p:nvPr/>
          </p:nvSpPr>
          <p:spPr>
            <a:xfrm>
              <a:off x="664019" y="38884"/>
              <a:ext cx="7118318" cy="3375755"/>
            </a:xfrm>
            <a:custGeom>
              <a:avLst/>
              <a:gdLst>
                <a:gd name="connsiteX0" fmla="*/ 7118319 w 7118318"/>
                <a:gd name="connsiteY0" fmla="*/ 89726 h 3375755"/>
                <a:gd name="connsiteX1" fmla="*/ 7070503 w 7118318"/>
                <a:gd name="connsiteY1" fmla="*/ 79343 h 3375755"/>
                <a:gd name="connsiteX2" fmla="*/ 7010972 w 7118318"/>
                <a:gd name="connsiteY2" fmla="*/ 67342 h 3375755"/>
                <a:gd name="connsiteX3" fmla="*/ 6951536 w 7118318"/>
                <a:gd name="connsiteY3" fmla="*/ 56293 h 3375755"/>
                <a:gd name="connsiteX4" fmla="*/ 6892195 w 7118318"/>
                <a:gd name="connsiteY4" fmla="*/ 46196 h 3375755"/>
                <a:gd name="connsiteX5" fmla="*/ 6833045 w 7118318"/>
                <a:gd name="connsiteY5" fmla="*/ 37052 h 3375755"/>
                <a:gd name="connsiteX6" fmla="*/ 6773990 w 7118318"/>
                <a:gd name="connsiteY6" fmla="*/ 28956 h 3375755"/>
                <a:gd name="connsiteX7" fmla="*/ 6715030 w 7118318"/>
                <a:gd name="connsiteY7" fmla="*/ 21812 h 3375755"/>
                <a:gd name="connsiteX8" fmla="*/ 6656166 w 7118318"/>
                <a:gd name="connsiteY8" fmla="*/ 15621 h 3375755"/>
                <a:gd name="connsiteX9" fmla="*/ 6597492 w 7118318"/>
                <a:gd name="connsiteY9" fmla="*/ 10478 h 3375755"/>
                <a:gd name="connsiteX10" fmla="*/ 6538817 w 7118318"/>
                <a:gd name="connsiteY10" fmla="*/ 6382 h 3375755"/>
                <a:gd name="connsiteX11" fmla="*/ 6480334 w 7118318"/>
                <a:gd name="connsiteY11" fmla="*/ 3239 h 3375755"/>
                <a:gd name="connsiteX12" fmla="*/ 6422041 w 7118318"/>
                <a:gd name="connsiteY12" fmla="*/ 1143 h 3375755"/>
                <a:gd name="connsiteX13" fmla="*/ 6363843 w 7118318"/>
                <a:gd name="connsiteY13" fmla="*/ 95 h 3375755"/>
                <a:gd name="connsiteX14" fmla="*/ 6305646 w 7118318"/>
                <a:gd name="connsiteY14" fmla="*/ 0 h 3375755"/>
                <a:gd name="connsiteX15" fmla="*/ 6247638 w 7118318"/>
                <a:gd name="connsiteY15" fmla="*/ 953 h 3375755"/>
                <a:gd name="connsiteX16" fmla="*/ 6189821 w 7118318"/>
                <a:gd name="connsiteY16" fmla="*/ 2857 h 3375755"/>
                <a:gd name="connsiteX17" fmla="*/ 6132100 w 7118318"/>
                <a:gd name="connsiteY17" fmla="*/ 5715 h 3375755"/>
                <a:gd name="connsiteX18" fmla="*/ 6074378 w 7118318"/>
                <a:gd name="connsiteY18" fmla="*/ 9620 h 3375755"/>
                <a:gd name="connsiteX19" fmla="*/ 6016848 w 7118318"/>
                <a:gd name="connsiteY19" fmla="*/ 14478 h 3375755"/>
                <a:gd name="connsiteX20" fmla="*/ 5959507 w 7118318"/>
                <a:gd name="connsiteY20" fmla="*/ 20383 h 3375755"/>
                <a:gd name="connsiteX21" fmla="*/ 5902167 w 7118318"/>
                <a:gd name="connsiteY21" fmla="*/ 27146 h 3375755"/>
                <a:gd name="connsiteX22" fmla="*/ 5844921 w 7118318"/>
                <a:gd name="connsiteY22" fmla="*/ 34862 h 3375755"/>
                <a:gd name="connsiteX23" fmla="*/ 5787867 w 7118318"/>
                <a:gd name="connsiteY23" fmla="*/ 43529 h 3375755"/>
                <a:gd name="connsiteX24" fmla="*/ 5731002 w 7118318"/>
                <a:gd name="connsiteY24" fmla="*/ 53054 h 3375755"/>
                <a:gd name="connsiteX25" fmla="*/ 5674043 w 7118318"/>
                <a:gd name="connsiteY25" fmla="*/ 63532 h 3375755"/>
                <a:gd name="connsiteX26" fmla="*/ 5617369 w 7118318"/>
                <a:gd name="connsiteY26" fmla="*/ 74867 h 3375755"/>
                <a:gd name="connsiteX27" fmla="*/ 5560695 w 7118318"/>
                <a:gd name="connsiteY27" fmla="*/ 87058 h 3375755"/>
                <a:gd name="connsiteX28" fmla="*/ 5504212 w 7118318"/>
                <a:gd name="connsiteY28" fmla="*/ 100108 h 3375755"/>
                <a:gd name="connsiteX29" fmla="*/ 5447824 w 7118318"/>
                <a:gd name="connsiteY29" fmla="*/ 113919 h 3375755"/>
                <a:gd name="connsiteX30" fmla="*/ 5391531 w 7118318"/>
                <a:gd name="connsiteY30" fmla="*/ 128588 h 3375755"/>
                <a:gd name="connsiteX31" fmla="*/ 5335334 w 7118318"/>
                <a:gd name="connsiteY31" fmla="*/ 143923 h 3375755"/>
                <a:gd name="connsiteX32" fmla="*/ 5279327 w 7118318"/>
                <a:gd name="connsiteY32" fmla="*/ 160020 h 3375755"/>
                <a:gd name="connsiteX33" fmla="*/ 5223320 w 7118318"/>
                <a:gd name="connsiteY33" fmla="*/ 176879 h 3375755"/>
                <a:gd name="connsiteX34" fmla="*/ 5167503 w 7118318"/>
                <a:gd name="connsiteY34" fmla="*/ 194405 h 3375755"/>
                <a:gd name="connsiteX35" fmla="*/ 5111782 w 7118318"/>
                <a:gd name="connsiteY35" fmla="*/ 212598 h 3375755"/>
                <a:gd name="connsiteX36" fmla="*/ 5056061 w 7118318"/>
                <a:gd name="connsiteY36" fmla="*/ 231362 h 3375755"/>
                <a:gd name="connsiteX37" fmla="*/ 5000625 w 7118318"/>
                <a:gd name="connsiteY37" fmla="*/ 250793 h 3375755"/>
                <a:gd name="connsiteX38" fmla="*/ 4945190 w 7118318"/>
                <a:gd name="connsiteY38" fmla="*/ 270701 h 3375755"/>
                <a:gd name="connsiteX39" fmla="*/ 4889850 w 7118318"/>
                <a:gd name="connsiteY39" fmla="*/ 291179 h 3375755"/>
                <a:gd name="connsiteX40" fmla="*/ 4834605 w 7118318"/>
                <a:gd name="connsiteY40" fmla="*/ 312134 h 3375755"/>
                <a:gd name="connsiteX41" fmla="*/ 4779550 w 7118318"/>
                <a:gd name="connsiteY41" fmla="*/ 333470 h 3375755"/>
                <a:gd name="connsiteX42" fmla="*/ 4724496 w 7118318"/>
                <a:gd name="connsiteY42" fmla="*/ 355283 h 3375755"/>
                <a:gd name="connsiteX43" fmla="*/ 4669632 w 7118318"/>
                <a:gd name="connsiteY43" fmla="*/ 377476 h 3375755"/>
                <a:gd name="connsiteX44" fmla="*/ 4614863 w 7118318"/>
                <a:gd name="connsiteY44" fmla="*/ 399955 h 3375755"/>
                <a:gd name="connsiteX45" fmla="*/ 4560189 w 7118318"/>
                <a:gd name="connsiteY45" fmla="*/ 422815 h 3375755"/>
                <a:gd name="connsiteX46" fmla="*/ 4505611 w 7118318"/>
                <a:gd name="connsiteY46" fmla="*/ 445865 h 3375755"/>
                <a:gd name="connsiteX47" fmla="*/ 4451128 w 7118318"/>
                <a:gd name="connsiteY47" fmla="*/ 469106 h 3375755"/>
                <a:gd name="connsiteX48" fmla="*/ 4396740 w 7118318"/>
                <a:gd name="connsiteY48" fmla="*/ 492443 h 3375755"/>
                <a:gd name="connsiteX49" fmla="*/ 4342543 w 7118318"/>
                <a:gd name="connsiteY49" fmla="*/ 515969 h 3375755"/>
                <a:gd name="connsiteX50" fmla="*/ 4288346 w 7118318"/>
                <a:gd name="connsiteY50" fmla="*/ 539782 h 3375755"/>
                <a:gd name="connsiteX51" fmla="*/ 4234244 w 7118318"/>
                <a:gd name="connsiteY51" fmla="*/ 563785 h 3375755"/>
                <a:gd name="connsiteX52" fmla="*/ 4180332 w 7118318"/>
                <a:gd name="connsiteY52" fmla="*/ 588169 h 3375755"/>
                <a:gd name="connsiteX53" fmla="*/ 4126421 w 7118318"/>
                <a:gd name="connsiteY53" fmla="*/ 612839 h 3375755"/>
                <a:gd name="connsiteX54" fmla="*/ 4072700 w 7118318"/>
                <a:gd name="connsiteY54" fmla="*/ 637794 h 3375755"/>
                <a:gd name="connsiteX55" fmla="*/ 4019074 w 7118318"/>
                <a:gd name="connsiteY55" fmla="*/ 663035 h 3375755"/>
                <a:gd name="connsiteX56" fmla="*/ 3965448 w 7118318"/>
                <a:gd name="connsiteY56" fmla="*/ 688562 h 3375755"/>
                <a:gd name="connsiteX57" fmla="*/ 3912013 w 7118318"/>
                <a:gd name="connsiteY57" fmla="*/ 714470 h 3375755"/>
                <a:gd name="connsiteX58" fmla="*/ 3858673 w 7118318"/>
                <a:gd name="connsiteY58" fmla="*/ 740664 h 3375755"/>
                <a:gd name="connsiteX59" fmla="*/ 3805428 w 7118318"/>
                <a:gd name="connsiteY59" fmla="*/ 767144 h 3375755"/>
                <a:gd name="connsiteX60" fmla="*/ 3752279 w 7118318"/>
                <a:gd name="connsiteY60" fmla="*/ 793909 h 3375755"/>
                <a:gd name="connsiteX61" fmla="*/ 3699224 w 7118318"/>
                <a:gd name="connsiteY61" fmla="*/ 821055 h 3375755"/>
                <a:gd name="connsiteX62" fmla="*/ 3646265 w 7118318"/>
                <a:gd name="connsiteY62" fmla="*/ 848487 h 3375755"/>
                <a:gd name="connsiteX63" fmla="*/ 3593402 w 7118318"/>
                <a:gd name="connsiteY63" fmla="*/ 876205 h 3375755"/>
                <a:gd name="connsiteX64" fmla="*/ 3540633 w 7118318"/>
                <a:gd name="connsiteY64" fmla="*/ 904304 h 3375755"/>
                <a:gd name="connsiteX65" fmla="*/ 3487960 w 7118318"/>
                <a:gd name="connsiteY65" fmla="*/ 932688 h 3375755"/>
                <a:gd name="connsiteX66" fmla="*/ 3435382 w 7118318"/>
                <a:gd name="connsiteY66" fmla="*/ 961358 h 3375755"/>
                <a:gd name="connsiteX67" fmla="*/ 3382899 w 7118318"/>
                <a:gd name="connsiteY67" fmla="*/ 990314 h 3375755"/>
                <a:gd name="connsiteX68" fmla="*/ 3330512 w 7118318"/>
                <a:gd name="connsiteY68" fmla="*/ 1019651 h 3375755"/>
                <a:gd name="connsiteX69" fmla="*/ 3278219 w 7118318"/>
                <a:gd name="connsiteY69" fmla="*/ 1049179 h 3375755"/>
                <a:gd name="connsiteX70" fmla="*/ 3226117 w 7118318"/>
                <a:gd name="connsiteY70" fmla="*/ 1079087 h 3375755"/>
                <a:gd name="connsiteX71" fmla="*/ 3174016 w 7118318"/>
                <a:gd name="connsiteY71" fmla="*/ 1109377 h 3375755"/>
                <a:gd name="connsiteX72" fmla="*/ 3122009 w 7118318"/>
                <a:gd name="connsiteY72" fmla="*/ 1139857 h 3375755"/>
                <a:gd name="connsiteX73" fmla="*/ 3070098 w 7118318"/>
                <a:gd name="connsiteY73" fmla="*/ 1170623 h 3375755"/>
                <a:gd name="connsiteX74" fmla="*/ 3018282 w 7118318"/>
                <a:gd name="connsiteY74" fmla="*/ 1201769 h 3375755"/>
                <a:gd name="connsiteX75" fmla="*/ 2966657 w 7118318"/>
                <a:gd name="connsiteY75" fmla="*/ 1233202 h 3375755"/>
                <a:gd name="connsiteX76" fmla="*/ 2915031 w 7118318"/>
                <a:gd name="connsiteY76" fmla="*/ 1264825 h 3375755"/>
                <a:gd name="connsiteX77" fmla="*/ 2863501 w 7118318"/>
                <a:gd name="connsiteY77" fmla="*/ 1296829 h 3375755"/>
                <a:gd name="connsiteX78" fmla="*/ 2812066 w 7118318"/>
                <a:gd name="connsiteY78" fmla="*/ 1329119 h 3375755"/>
                <a:gd name="connsiteX79" fmla="*/ 2760726 w 7118318"/>
                <a:gd name="connsiteY79" fmla="*/ 1361599 h 3375755"/>
                <a:gd name="connsiteX80" fmla="*/ 2709482 w 7118318"/>
                <a:gd name="connsiteY80" fmla="*/ 1394365 h 3375755"/>
                <a:gd name="connsiteX81" fmla="*/ 2658332 w 7118318"/>
                <a:gd name="connsiteY81" fmla="*/ 1427417 h 3375755"/>
                <a:gd name="connsiteX82" fmla="*/ 2607374 w 7118318"/>
                <a:gd name="connsiteY82" fmla="*/ 1460754 h 3375755"/>
                <a:gd name="connsiteX83" fmla="*/ 2556415 w 7118318"/>
                <a:gd name="connsiteY83" fmla="*/ 1494377 h 3375755"/>
                <a:gd name="connsiteX84" fmla="*/ 2505551 w 7118318"/>
                <a:gd name="connsiteY84" fmla="*/ 1528191 h 3375755"/>
                <a:gd name="connsiteX85" fmla="*/ 2454783 w 7118318"/>
                <a:gd name="connsiteY85" fmla="*/ 1562195 h 3375755"/>
                <a:gd name="connsiteX86" fmla="*/ 2404015 w 7118318"/>
                <a:gd name="connsiteY86" fmla="*/ 1596485 h 3375755"/>
                <a:gd name="connsiteX87" fmla="*/ 2353437 w 7118318"/>
                <a:gd name="connsiteY87" fmla="*/ 1630966 h 3375755"/>
                <a:gd name="connsiteX88" fmla="*/ 2302955 w 7118318"/>
                <a:gd name="connsiteY88" fmla="*/ 1665732 h 3375755"/>
                <a:gd name="connsiteX89" fmla="*/ 2252567 w 7118318"/>
                <a:gd name="connsiteY89" fmla="*/ 1700689 h 3375755"/>
                <a:gd name="connsiteX90" fmla="*/ 2202275 w 7118318"/>
                <a:gd name="connsiteY90" fmla="*/ 1735836 h 3375755"/>
                <a:gd name="connsiteX91" fmla="*/ 2151983 w 7118318"/>
                <a:gd name="connsiteY91" fmla="*/ 1771174 h 3375755"/>
                <a:gd name="connsiteX92" fmla="*/ 2101882 w 7118318"/>
                <a:gd name="connsiteY92" fmla="*/ 1806797 h 3375755"/>
                <a:gd name="connsiteX93" fmla="*/ 2051876 w 7118318"/>
                <a:gd name="connsiteY93" fmla="*/ 1842516 h 3375755"/>
                <a:gd name="connsiteX94" fmla="*/ 2001869 w 7118318"/>
                <a:gd name="connsiteY94" fmla="*/ 1878425 h 3375755"/>
                <a:gd name="connsiteX95" fmla="*/ 1952054 w 7118318"/>
                <a:gd name="connsiteY95" fmla="*/ 1914430 h 3375755"/>
                <a:gd name="connsiteX96" fmla="*/ 1902238 w 7118318"/>
                <a:gd name="connsiteY96" fmla="*/ 1950625 h 3375755"/>
                <a:gd name="connsiteX97" fmla="*/ 1852517 w 7118318"/>
                <a:gd name="connsiteY97" fmla="*/ 1987010 h 3375755"/>
                <a:gd name="connsiteX98" fmla="*/ 1802892 w 7118318"/>
                <a:gd name="connsiteY98" fmla="*/ 2023491 h 3375755"/>
                <a:gd name="connsiteX99" fmla="*/ 1753457 w 7118318"/>
                <a:gd name="connsiteY99" fmla="*/ 2060162 h 3375755"/>
                <a:gd name="connsiteX100" fmla="*/ 1704023 w 7118318"/>
                <a:gd name="connsiteY100" fmla="*/ 2096834 h 3375755"/>
                <a:gd name="connsiteX101" fmla="*/ 1654683 w 7118318"/>
                <a:gd name="connsiteY101" fmla="*/ 2133695 h 3375755"/>
                <a:gd name="connsiteX102" fmla="*/ 1605439 w 7118318"/>
                <a:gd name="connsiteY102" fmla="*/ 2170652 h 3375755"/>
                <a:gd name="connsiteX103" fmla="*/ 1556195 w 7118318"/>
                <a:gd name="connsiteY103" fmla="*/ 2207609 h 3375755"/>
                <a:gd name="connsiteX104" fmla="*/ 1507141 w 7118318"/>
                <a:gd name="connsiteY104" fmla="*/ 2244757 h 3375755"/>
                <a:gd name="connsiteX105" fmla="*/ 1458182 w 7118318"/>
                <a:gd name="connsiteY105" fmla="*/ 2281904 h 3375755"/>
                <a:gd name="connsiteX106" fmla="*/ 1409224 w 7118318"/>
                <a:gd name="connsiteY106" fmla="*/ 2319052 h 3375755"/>
                <a:gd name="connsiteX107" fmla="*/ 1360456 w 7118318"/>
                <a:gd name="connsiteY107" fmla="*/ 2356295 h 3375755"/>
                <a:gd name="connsiteX108" fmla="*/ 1311688 w 7118318"/>
                <a:gd name="connsiteY108" fmla="*/ 2393537 h 3375755"/>
                <a:gd name="connsiteX109" fmla="*/ 1263110 w 7118318"/>
                <a:gd name="connsiteY109" fmla="*/ 2430780 h 3375755"/>
                <a:gd name="connsiteX110" fmla="*/ 1214533 w 7118318"/>
                <a:gd name="connsiteY110" fmla="*/ 2468118 h 3375755"/>
                <a:gd name="connsiteX111" fmla="*/ 1166051 w 7118318"/>
                <a:gd name="connsiteY111" fmla="*/ 2505361 h 3375755"/>
                <a:gd name="connsiteX112" fmla="*/ 1117664 w 7118318"/>
                <a:gd name="connsiteY112" fmla="*/ 2542508 h 3375755"/>
                <a:gd name="connsiteX113" fmla="*/ 1069372 w 7118318"/>
                <a:gd name="connsiteY113" fmla="*/ 2579751 h 3375755"/>
                <a:gd name="connsiteX114" fmla="*/ 1021080 w 7118318"/>
                <a:gd name="connsiteY114" fmla="*/ 2616803 h 3375755"/>
                <a:gd name="connsiteX115" fmla="*/ 972979 w 7118318"/>
                <a:gd name="connsiteY115" fmla="*/ 2653856 h 3375755"/>
                <a:gd name="connsiteX116" fmla="*/ 924973 w 7118318"/>
                <a:gd name="connsiteY116" fmla="*/ 2690813 h 3375755"/>
                <a:gd name="connsiteX117" fmla="*/ 876967 w 7118318"/>
                <a:gd name="connsiteY117" fmla="*/ 2727770 h 3375755"/>
                <a:gd name="connsiteX118" fmla="*/ 829056 w 7118318"/>
                <a:gd name="connsiteY118" fmla="*/ 2764441 h 3375755"/>
                <a:gd name="connsiteX119" fmla="*/ 781336 w 7118318"/>
                <a:gd name="connsiteY119" fmla="*/ 2801112 h 3375755"/>
                <a:gd name="connsiteX120" fmla="*/ 733616 w 7118318"/>
                <a:gd name="connsiteY120" fmla="*/ 2837593 h 3375755"/>
                <a:gd name="connsiteX121" fmla="*/ 685991 w 7118318"/>
                <a:gd name="connsiteY121" fmla="*/ 2873883 h 3375755"/>
                <a:gd name="connsiteX122" fmla="*/ 638366 w 7118318"/>
                <a:gd name="connsiteY122" fmla="*/ 2910078 h 3375755"/>
                <a:gd name="connsiteX123" fmla="*/ 590931 w 7118318"/>
                <a:gd name="connsiteY123" fmla="*/ 2945987 h 3375755"/>
                <a:gd name="connsiteX124" fmla="*/ 543592 w 7118318"/>
                <a:gd name="connsiteY124" fmla="*/ 2981801 h 3375755"/>
                <a:gd name="connsiteX125" fmla="*/ 496253 w 7118318"/>
                <a:gd name="connsiteY125" fmla="*/ 3017330 h 3375755"/>
                <a:gd name="connsiteX126" fmla="*/ 449009 w 7118318"/>
                <a:gd name="connsiteY126" fmla="*/ 3052572 h 3375755"/>
                <a:gd name="connsiteX127" fmla="*/ 401860 w 7118318"/>
                <a:gd name="connsiteY127" fmla="*/ 3087624 h 3375755"/>
                <a:gd name="connsiteX128" fmla="*/ 354806 w 7118318"/>
                <a:gd name="connsiteY128" fmla="*/ 3122390 h 3375755"/>
                <a:gd name="connsiteX129" fmla="*/ 307848 w 7118318"/>
                <a:gd name="connsiteY129" fmla="*/ 3156871 h 3375755"/>
                <a:gd name="connsiteX130" fmla="*/ 260985 w 7118318"/>
                <a:gd name="connsiteY130" fmla="*/ 3190970 h 3375755"/>
                <a:gd name="connsiteX131" fmla="*/ 214217 w 7118318"/>
                <a:gd name="connsiteY131" fmla="*/ 3224879 h 3375755"/>
                <a:gd name="connsiteX132" fmla="*/ 167449 w 7118318"/>
                <a:gd name="connsiteY132" fmla="*/ 3258312 h 3375755"/>
                <a:gd name="connsiteX133" fmla="*/ 120777 w 7118318"/>
                <a:gd name="connsiteY133" fmla="*/ 3291459 h 3375755"/>
                <a:gd name="connsiteX134" fmla="*/ 74295 w 7118318"/>
                <a:gd name="connsiteY134" fmla="*/ 3324225 h 3375755"/>
                <a:gd name="connsiteX135" fmla="*/ 27813 w 7118318"/>
                <a:gd name="connsiteY135" fmla="*/ 3356515 h 3375755"/>
                <a:gd name="connsiteX136" fmla="*/ 0 w 7118318"/>
                <a:gd name="connsiteY136" fmla="*/ 3375755 h 337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7118318" h="3375755">
                  <a:moveTo>
                    <a:pt x="7118319" y="89726"/>
                  </a:moveTo>
                  <a:lnTo>
                    <a:pt x="7070503" y="79343"/>
                  </a:lnTo>
                  <a:lnTo>
                    <a:pt x="7010972" y="67342"/>
                  </a:lnTo>
                  <a:lnTo>
                    <a:pt x="6951536" y="56293"/>
                  </a:lnTo>
                  <a:lnTo>
                    <a:pt x="6892195" y="46196"/>
                  </a:lnTo>
                  <a:lnTo>
                    <a:pt x="6833045" y="37052"/>
                  </a:lnTo>
                  <a:lnTo>
                    <a:pt x="6773990" y="28956"/>
                  </a:lnTo>
                  <a:lnTo>
                    <a:pt x="6715030" y="21812"/>
                  </a:lnTo>
                  <a:lnTo>
                    <a:pt x="6656166" y="15621"/>
                  </a:lnTo>
                  <a:lnTo>
                    <a:pt x="6597492" y="10478"/>
                  </a:lnTo>
                  <a:lnTo>
                    <a:pt x="6538817" y="6382"/>
                  </a:lnTo>
                  <a:lnTo>
                    <a:pt x="6480334" y="3239"/>
                  </a:lnTo>
                  <a:lnTo>
                    <a:pt x="6422041" y="1143"/>
                  </a:lnTo>
                  <a:lnTo>
                    <a:pt x="6363843" y="95"/>
                  </a:lnTo>
                  <a:lnTo>
                    <a:pt x="6305646" y="0"/>
                  </a:lnTo>
                  <a:lnTo>
                    <a:pt x="6247638" y="953"/>
                  </a:lnTo>
                  <a:lnTo>
                    <a:pt x="6189821" y="2857"/>
                  </a:lnTo>
                  <a:lnTo>
                    <a:pt x="6132100" y="5715"/>
                  </a:lnTo>
                  <a:lnTo>
                    <a:pt x="6074378" y="9620"/>
                  </a:lnTo>
                  <a:lnTo>
                    <a:pt x="6016848" y="14478"/>
                  </a:lnTo>
                  <a:lnTo>
                    <a:pt x="5959507" y="20383"/>
                  </a:lnTo>
                  <a:lnTo>
                    <a:pt x="5902167" y="27146"/>
                  </a:lnTo>
                  <a:lnTo>
                    <a:pt x="5844921" y="34862"/>
                  </a:lnTo>
                  <a:lnTo>
                    <a:pt x="5787867" y="43529"/>
                  </a:lnTo>
                  <a:lnTo>
                    <a:pt x="5731002" y="53054"/>
                  </a:lnTo>
                  <a:lnTo>
                    <a:pt x="5674043" y="63532"/>
                  </a:lnTo>
                  <a:lnTo>
                    <a:pt x="5617369" y="74867"/>
                  </a:lnTo>
                  <a:lnTo>
                    <a:pt x="5560695" y="87058"/>
                  </a:lnTo>
                  <a:lnTo>
                    <a:pt x="5504212" y="100108"/>
                  </a:lnTo>
                  <a:lnTo>
                    <a:pt x="5447824" y="113919"/>
                  </a:lnTo>
                  <a:lnTo>
                    <a:pt x="5391531" y="128588"/>
                  </a:lnTo>
                  <a:lnTo>
                    <a:pt x="5335334" y="143923"/>
                  </a:lnTo>
                  <a:lnTo>
                    <a:pt x="5279327" y="160020"/>
                  </a:lnTo>
                  <a:lnTo>
                    <a:pt x="5223320" y="176879"/>
                  </a:lnTo>
                  <a:lnTo>
                    <a:pt x="5167503" y="194405"/>
                  </a:lnTo>
                  <a:lnTo>
                    <a:pt x="5111782" y="212598"/>
                  </a:lnTo>
                  <a:lnTo>
                    <a:pt x="5056061" y="231362"/>
                  </a:lnTo>
                  <a:lnTo>
                    <a:pt x="5000625" y="250793"/>
                  </a:lnTo>
                  <a:lnTo>
                    <a:pt x="4945190" y="270701"/>
                  </a:lnTo>
                  <a:lnTo>
                    <a:pt x="4889850" y="291179"/>
                  </a:lnTo>
                  <a:lnTo>
                    <a:pt x="4834605" y="312134"/>
                  </a:lnTo>
                  <a:lnTo>
                    <a:pt x="4779550" y="333470"/>
                  </a:lnTo>
                  <a:lnTo>
                    <a:pt x="4724496" y="355283"/>
                  </a:lnTo>
                  <a:lnTo>
                    <a:pt x="4669632" y="377476"/>
                  </a:lnTo>
                  <a:lnTo>
                    <a:pt x="4614863" y="399955"/>
                  </a:lnTo>
                  <a:lnTo>
                    <a:pt x="4560189" y="422815"/>
                  </a:lnTo>
                  <a:lnTo>
                    <a:pt x="4505611" y="445865"/>
                  </a:lnTo>
                  <a:lnTo>
                    <a:pt x="4451128" y="469106"/>
                  </a:lnTo>
                  <a:lnTo>
                    <a:pt x="4396740" y="492443"/>
                  </a:lnTo>
                  <a:lnTo>
                    <a:pt x="4342543" y="515969"/>
                  </a:lnTo>
                  <a:lnTo>
                    <a:pt x="4288346" y="539782"/>
                  </a:lnTo>
                  <a:lnTo>
                    <a:pt x="4234244" y="563785"/>
                  </a:lnTo>
                  <a:lnTo>
                    <a:pt x="4180332" y="588169"/>
                  </a:lnTo>
                  <a:lnTo>
                    <a:pt x="4126421" y="612839"/>
                  </a:lnTo>
                  <a:lnTo>
                    <a:pt x="4072700" y="637794"/>
                  </a:lnTo>
                  <a:lnTo>
                    <a:pt x="4019074" y="663035"/>
                  </a:lnTo>
                  <a:lnTo>
                    <a:pt x="3965448" y="688562"/>
                  </a:lnTo>
                  <a:lnTo>
                    <a:pt x="3912013" y="714470"/>
                  </a:lnTo>
                  <a:lnTo>
                    <a:pt x="3858673" y="740664"/>
                  </a:lnTo>
                  <a:lnTo>
                    <a:pt x="3805428" y="767144"/>
                  </a:lnTo>
                  <a:lnTo>
                    <a:pt x="3752279" y="793909"/>
                  </a:lnTo>
                  <a:lnTo>
                    <a:pt x="3699224" y="821055"/>
                  </a:lnTo>
                  <a:lnTo>
                    <a:pt x="3646265" y="848487"/>
                  </a:lnTo>
                  <a:lnTo>
                    <a:pt x="3593402" y="876205"/>
                  </a:lnTo>
                  <a:lnTo>
                    <a:pt x="3540633" y="904304"/>
                  </a:lnTo>
                  <a:lnTo>
                    <a:pt x="3487960" y="932688"/>
                  </a:lnTo>
                  <a:lnTo>
                    <a:pt x="3435382" y="961358"/>
                  </a:lnTo>
                  <a:lnTo>
                    <a:pt x="3382899" y="990314"/>
                  </a:lnTo>
                  <a:lnTo>
                    <a:pt x="3330512" y="1019651"/>
                  </a:lnTo>
                  <a:lnTo>
                    <a:pt x="3278219" y="1049179"/>
                  </a:lnTo>
                  <a:lnTo>
                    <a:pt x="3226117" y="1079087"/>
                  </a:lnTo>
                  <a:lnTo>
                    <a:pt x="3174016" y="1109377"/>
                  </a:lnTo>
                  <a:lnTo>
                    <a:pt x="3122009" y="1139857"/>
                  </a:lnTo>
                  <a:lnTo>
                    <a:pt x="3070098" y="1170623"/>
                  </a:lnTo>
                  <a:lnTo>
                    <a:pt x="3018282" y="1201769"/>
                  </a:lnTo>
                  <a:lnTo>
                    <a:pt x="2966657" y="1233202"/>
                  </a:lnTo>
                  <a:lnTo>
                    <a:pt x="2915031" y="1264825"/>
                  </a:lnTo>
                  <a:lnTo>
                    <a:pt x="2863501" y="1296829"/>
                  </a:lnTo>
                  <a:lnTo>
                    <a:pt x="2812066" y="1329119"/>
                  </a:lnTo>
                  <a:lnTo>
                    <a:pt x="2760726" y="1361599"/>
                  </a:lnTo>
                  <a:lnTo>
                    <a:pt x="2709482" y="1394365"/>
                  </a:lnTo>
                  <a:lnTo>
                    <a:pt x="2658332" y="1427417"/>
                  </a:lnTo>
                  <a:lnTo>
                    <a:pt x="2607374" y="1460754"/>
                  </a:lnTo>
                  <a:lnTo>
                    <a:pt x="2556415" y="1494377"/>
                  </a:lnTo>
                  <a:lnTo>
                    <a:pt x="2505551" y="1528191"/>
                  </a:lnTo>
                  <a:lnTo>
                    <a:pt x="2454783" y="1562195"/>
                  </a:lnTo>
                  <a:lnTo>
                    <a:pt x="2404015" y="1596485"/>
                  </a:lnTo>
                  <a:lnTo>
                    <a:pt x="2353437" y="1630966"/>
                  </a:lnTo>
                  <a:lnTo>
                    <a:pt x="2302955" y="1665732"/>
                  </a:lnTo>
                  <a:lnTo>
                    <a:pt x="2252567" y="1700689"/>
                  </a:lnTo>
                  <a:lnTo>
                    <a:pt x="2202275" y="1735836"/>
                  </a:lnTo>
                  <a:lnTo>
                    <a:pt x="2151983" y="1771174"/>
                  </a:lnTo>
                  <a:lnTo>
                    <a:pt x="2101882" y="1806797"/>
                  </a:lnTo>
                  <a:lnTo>
                    <a:pt x="2051876" y="1842516"/>
                  </a:lnTo>
                  <a:lnTo>
                    <a:pt x="2001869" y="1878425"/>
                  </a:lnTo>
                  <a:lnTo>
                    <a:pt x="1952054" y="1914430"/>
                  </a:lnTo>
                  <a:lnTo>
                    <a:pt x="1902238" y="1950625"/>
                  </a:lnTo>
                  <a:lnTo>
                    <a:pt x="1852517" y="1987010"/>
                  </a:lnTo>
                  <a:lnTo>
                    <a:pt x="1802892" y="2023491"/>
                  </a:lnTo>
                  <a:lnTo>
                    <a:pt x="1753457" y="2060162"/>
                  </a:lnTo>
                  <a:lnTo>
                    <a:pt x="1704023" y="2096834"/>
                  </a:lnTo>
                  <a:lnTo>
                    <a:pt x="1654683" y="2133695"/>
                  </a:lnTo>
                  <a:lnTo>
                    <a:pt x="1605439" y="2170652"/>
                  </a:lnTo>
                  <a:lnTo>
                    <a:pt x="1556195" y="2207609"/>
                  </a:lnTo>
                  <a:lnTo>
                    <a:pt x="1507141" y="2244757"/>
                  </a:lnTo>
                  <a:lnTo>
                    <a:pt x="1458182" y="2281904"/>
                  </a:lnTo>
                  <a:lnTo>
                    <a:pt x="1409224" y="2319052"/>
                  </a:lnTo>
                  <a:lnTo>
                    <a:pt x="1360456" y="2356295"/>
                  </a:lnTo>
                  <a:lnTo>
                    <a:pt x="1311688" y="2393537"/>
                  </a:lnTo>
                  <a:lnTo>
                    <a:pt x="1263110" y="2430780"/>
                  </a:lnTo>
                  <a:lnTo>
                    <a:pt x="1214533" y="2468118"/>
                  </a:lnTo>
                  <a:lnTo>
                    <a:pt x="1166051" y="2505361"/>
                  </a:lnTo>
                  <a:lnTo>
                    <a:pt x="1117664" y="2542508"/>
                  </a:lnTo>
                  <a:lnTo>
                    <a:pt x="1069372" y="2579751"/>
                  </a:lnTo>
                  <a:lnTo>
                    <a:pt x="1021080" y="2616803"/>
                  </a:lnTo>
                  <a:lnTo>
                    <a:pt x="972979" y="2653856"/>
                  </a:lnTo>
                  <a:lnTo>
                    <a:pt x="924973" y="2690813"/>
                  </a:lnTo>
                  <a:lnTo>
                    <a:pt x="876967" y="2727770"/>
                  </a:lnTo>
                  <a:lnTo>
                    <a:pt x="829056" y="2764441"/>
                  </a:lnTo>
                  <a:lnTo>
                    <a:pt x="781336" y="2801112"/>
                  </a:lnTo>
                  <a:lnTo>
                    <a:pt x="733616" y="2837593"/>
                  </a:lnTo>
                  <a:lnTo>
                    <a:pt x="685991" y="2873883"/>
                  </a:lnTo>
                  <a:lnTo>
                    <a:pt x="638366" y="2910078"/>
                  </a:lnTo>
                  <a:lnTo>
                    <a:pt x="590931" y="2945987"/>
                  </a:lnTo>
                  <a:lnTo>
                    <a:pt x="543592" y="2981801"/>
                  </a:lnTo>
                  <a:lnTo>
                    <a:pt x="496253" y="3017330"/>
                  </a:lnTo>
                  <a:lnTo>
                    <a:pt x="449009" y="3052572"/>
                  </a:lnTo>
                  <a:lnTo>
                    <a:pt x="401860" y="3087624"/>
                  </a:lnTo>
                  <a:lnTo>
                    <a:pt x="354806" y="3122390"/>
                  </a:lnTo>
                  <a:lnTo>
                    <a:pt x="307848" y="3156871"/>
                  </a:lnTo>
                  <a:lnTo>
                    <a:pt x="260985" y="3190970"/>
                  </a:lnTo>
                  <a:lnTo>
                    <a:pt x="214217" y="3224879"/>
                  </a:lnTo>
                  <a:lnTo>
                    <a:pt x="167449" y="3258312"/>
                  </a:lnTo>
                  <a:lnTo>
                    <a:pt x="120777" y="3291459"/>
                  </a:lnTo>
                  <a:lnTo>
                    <a:pt x="74295" y="3324225"/>
                  </a:lnTo>
                  <a:lnTo>
                    <a:pt x="27813" y="3356515"/>
                  </a:lnTo>
                  <a:lnTo>
                    <a:pt x="0" y="3375755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2" name="任意多边形: 形状 191"/>
            <p:cNvSpPr/>
            <p:nvPr/>
          </p:nvSpPr>
          <p:spPr>
            <a:xfrm>
              <a:off x="664019" y="-37792"/>
              <a:ext cx="7118318" cy="3421951"/>
            </a:xfrm>
            <a:custGeom>
              <a:avLst/>
              <a:gdLst>
                <a:gd name="connsiteX0" fmla="*/ 7118319 w 7118318"/>
                <a:gd name="connsiteY0" fmla="*/ 87059 h 3421951"/>
                <a:gd name="connsiteX1" fmla="*/ 7111937 w 7118318"/>
                <a:gd name="connsiteY1" fmla="*/ 85535 h 3421951"/>
                <a:gd name="connsiteX2" fmla="*/ 7051358 w 7118318"/>
                <a:gd name="connsiteY2" fmla="*/ 72581 h 3421951"/>
                <a:gd name="connsiteX3" fmla="*/ 6990874 w 7118318"/>
                <a:gd name="connsiteY3" fmla="*/ 60770 h 3421951"/>
                <a:gd name="connsiteX4" fmla="*/ 6930581 w 7118318"/>
                <a:gd name="connsiteY4" fmla="*/ 49911 h 3421951"/>
                <a:gd name="connsiteX5" fmla="*/ 6870478 w 7118318"/>
                <a:gd name="connsiteY5" fmla="*/ 40100 h 3421951"/>
                <a:gd name="connsiteX6" fmla="*/ 6810375 w 7118318"/>
                <a:gd name="connsiteY6" fmla="*/ 31337 h 3421951"/>
                <a:gd name="connsiteX7" fmla="*/ 6750463 w 7118318"/>
                <a:gd name="connsiteY7" fmla="*/ 23717 h 3421951"/>
                <a:gd name="connsiteX8" fmla="*/ 6690646 w 7118318"/>
                <a:gd name="connsiteY8" fmla="*/ 17050 h 3421951"/>
                <a:gd name="connsiteX9" fmla="*/ 6630924 w 7118318"/>
                <a:gd name="connsiteY9" fmla="*/ 11525 h 3421951"/>
                <a:gd name="connsiteX10" fmla="*/ 6571393 w 7118318"/>
                <a:gd name="connsiteY10" fmla="*/ 7048 h 3421951"/>
                <a:gd name="connsiteX11" fmla="*/ 6511957 w 7118318"/>
                <a:gd name="connsiteY11" fmla="*/ 3715 h 3421951"/>
                <a:gd name="connsiteX12" fmla="*/ 6452712 w 7118318"/>
                <a:gd name="connsiteY12" fmla="*/ 1334 h 3421951"/>
                <a:gd name="connsiteX13" fmla="*/ 6393561 w 7118318"/>
                <a:gd name="connsiteY13" fmla="*/ 95 h 3421951"/>
                <a:gd name="connsiteX14" fmla="*/ 6334411 w 7118318"/>
                <a:gd name="connsiteY14" fmla="*/ 0 h 3421951"/>
                <a:gd name="connsiteX15" fmla="*/ 6275451 w 7118318"/>
                <a:gd name="connsiteY15" fmla="*/ 857 h 3421951"/>
                <a:gd name="connsiteX16" fmla="*/ 6216682 w 7118318"/>
                <a:gd name="connsiteY16" fmla="*/ 2762 h 3421951"/>
                <a:gd name="connsiteX17" fmla="*/ 6158008 w 7118318"/>
                <a:gd name="connsiteY17" fmla="*/ 5810 h 3421951"/>
                <a:gd name="connsiteX18" fmla="*/ 6099429 w 7118318"/>
                <a:gd name="connsiteY18" fmla="*/ 9811 h 3421951"/>
                <a:gd name="connsiteX19" fmla="*/ 6040946 w 7118318"/>
                <a:gd name="connsiteY19" fmla="*/ 14859 h 3421951"/>
                <a:gd name="connsiteX20" fmla="*/ 5982653 w 7118318"/>
                <a:gd name="connsiteY20" fmla="*/ 20860 h 3421951"/>
                <a:gd name="connsiteX21" fmla="*/ 5924455 w 7118318"/>
                <a:gd name="connsiteY21" fmla="*/ 28004 h 3421951"/>
                <a:gd name="connsiteX22" fmla="*/ 5866353 w 7118318"/>
                <a:gd name="connsiteY22" fmla="*/ 36004 h 3421951"/>
                <a:gd name="connsiteX23" fmla="*/ 5808345 w 7118318"/>
                <a:gd name="connsiteY23" fmla="*/ 44958 h 3421951"/>
                <a:gd name="connsiteX24" fmla="*/ 5750528 w 7118318"/>
                <a:gd name="connsiteY24" fmla="*/ 54959 h 3421951"/>
                <a:gd name="connsiteX25" fmla="*/ 5692712 w 7118318"/>
                <a:gd name="connsiteY25" fmla="*/ 65818 h 3421951"/>
                <a:gd name="connsiteX26" fmla="*/ 5635085 w 7118318"/>
                <a:gd name="connsiteY26" fmla="*/ 77629 h 3421951"/>
                <a:gd name="connsiteX27" fmla="*/ 5577555 w 7118318"/>
                <a:gd name="connsiteY27" fmla="*/ 90297 h 3421951"/>
                <a:gd name="connsiteX28" fmla="*/ 5520119 w 7118318"/>
                <a:gd name="connsiteY28" fmla="*/ 103823 h 3421951"/>
                <a:gd name="connsiteX29" fmla="*/ 5462873 w 7118318"/>
                <a:gd name="connsiteY29" fmla="*/ 118110 h 3421951"/>
                <a:gd name="connsiteX30" fmla="*/ 5405723 w 7118318"/>
                <a:gd name="connsiteY30" fmla="*/ 133350 h 3421951"/>
                <a:gd name="connsiteX31" fmla="*/ 5348669 w 7118318"/>
                <a:gd name="connsiteY31" fmla="*/ 149257 h 3421951"/>
                <a:gd name="connsiteX32" fmla="*/ 5291709 w 7118318"/>
                <a:gd name="connsiteY32" fmla="*/ 165926 h 3421951"/>
                <a:gd name="connsiteX33" fmla="*/ 5234845 w 7118318"/>
                <a:gd name="connsiteY33" fmla="*/ 183356 h 3421951"/>
                <a:gd name="connsiteX34" fmla="*/ 5178171 w 7118318"/>
                <a:gd name="connsiteY34" fmla="*/ 201454 h 3421951"/>
                <a:gd name="connsiteX35" fmla="*/ 5121498 w 7118318"/>
                <a:gd name="connsiteY35" fmla="*/ 220218 h 3421951"/>
                <a:gd name="connsiteX36" fmla="*/ 5065014 w 7118318"/>
                <a:gd name="connsiteY36" fmla="*/ 239554 h 3421951"/>
                <a:gd name="connsiteX37" fmla="*/ 5008626 w 7118318"/>
                <a:gd name="connsiteY37" fmla="*/ 259461 h 3421951"/>
                <a:gd name="connsiteX38" fmla="*/ 4952333 w 7118318"/>
                <a:gd name="connsiteY38" fmla="*/ 280035 h 3421951"/>
                <a:gd name="connsiteX39" fmla="*/ 4896136 w 7118318"/>
                <a:gd name="connsiteY39" fmla="*/ 300990 h 3421951"/>
                <a:gd name="connsiteX40" fmla="*/ 4840129 w 7118318"/>
                <a:gd name="connsiteY40" fmla="*/ 322421 h 3421951"/>
                <a:gd name="connsiteX41" fmla="*/ 4784217 w 7118318"/>
                <a:gd name="connsiteY41" fmla="*/ 344329 h 3421951"/>
                <a:gd name="connsiteX42" fmla="*/ 4728306 w 7118318"/>
                <a:gd name="connsiteY42" fmla="*/ 366617 h 3421951"/>
                <a:gd name="connsiteX43" fmla="*/ 4672584 w 7118318"/>
                <a:gd name="connsiteY43" fmla="*/ 389192 h 3421951"/>
                <a:gd name="connsiteX44" fmla="*/ 4616958 w 7118318"/>
                <a:gd name="connsiteY44" fmla="*/ 412147 h 3421951"/>
                <a:gd name="connsiteX45" fmla="*/ 4561427 w 7118318"/>
                <a:gd name="connsiteY45" fmla="*/ 435293 h 3421951"/>
                <a:gd name="connsiteX46" fmla="*/ 4506087 w 7118318"/>
                <a:gd name="connsiteY46" fmla="*/ 458629 h 3421951"/>
                <a:gd name="connsiteX47" fmla="*/ 4450747 w 7118318"/>
                <a:gd name="connsiteY47" fmla="*/ 482156 h 3421951"/>
                <a:gd name="connsiteX48" fmla="*/ 4395502 w 7118318"/>
                <a:gd name="connsiteY48" fmla="*/ 505682 h 3421951"/>
                <a:gd name="connsiteX49" fmla="*/ 4340448 w 7118318"/>
                <a:gd name="connsiteY49" fmla="*/ 529400 h 3421951"/>
                <a:gd name="connsiteX50" fmla="*/ 4285488 w 7118318"/>
                <a:gd name="connsiteY50" fmla="*/ 553307 h 3421951"/>
                <a:gd name="connsiteX51" fmla="*/ 4230624 w 7118318"/>
                <a:gd name="connsiteY51" fmla="*/ 577691 h 3421951"/>
                <a:gd name="connsiteX52" fmla="*/ 4175855 w 7118318"/>
                <a:gd name="connsiteY52" fmla="*/ 602456 h 3421951"/>
                <a:gd name="connsiteX53" fmla="*/ 4121182 w 7118318"/>
                <a:gd name="connsiteY53" fmla="*/ 627602 h 3421951"/>
                <a:gd name="connsiteX54" fmla="*/ 4066604 w 7118318"/>
                <a:gd name="connsiteY54" fmla="*/ 653129 h 3421951"/>
                <a:gd name="connsiteX55" fmla="*/ 4012121 w 7118318"/>
                <a:gd name="connsiteY55" fmla="*/ 679037 h 3421951"/>
                <a:gd name="connsiteX56" fmla="*/ 3957733 w 7118318"/>
                <a:gd name="connsiteY56" fmla="*/ 705326 h 3421951"/>
                <a:gd name="connsiteX57" fmla="*/ 3903536 w 7118318"/>
                <a:gd name="connsiteY57" fmla="*/ 731996 h 3421951"/>
                <a:gd name="connsiteX58" fmla="*/ 3849338 w 7118318"/>
                <a:gd name="connsiteY58" fmla="*/ 759047 h 3421951"/>
                <a:gd name="connsiteX59" fmla="*/ 3795332 w 7118318"/>
                <a:gd name="connsiteY59" fmla="*/ 786384 h 3421951"/>
                <a:gd name="connsiteX60" fmla="*/ 3741325 w 7118318"/>
                <a:gd name="connsiteY60" fmla="*/ 814197 h 3421951"/>
                <a:gd name="connsiteX61" fmla="*/ 3687509 w 7118318"/>
                <a:gd name="connsiteY61" fmla="*/ 842391 h 3421951"/>
                <a:gd name="connsiteX62" fmla="*/ 3633788 w 7118318"/>
                <a:gd name="connsiteY62" fmla="*/ 870871 h 3421951"/>
                <a:gd name="connsiteX63" fmla="*/ 3580162 w 7118318"/>
                <a:gd name="connsiteY63" fmla="*/ 899827 h 3421951"/>
                <a:gd name="connsiteX64" fmla="*/ 3526536 w 7118318"/>
                <a:gd name="connsiteY64" fmla="*/ 929069 h 3421951"/>
                <a:gd name="connsiteX65" fmla="*/ 3473101 w 7118318"/>
                <a:gd name="connsiteY65" fmla="*/ 958596 h 3421951"/>
                <a:gd name="connsiteX66" fmla="*/ 3419761 w 7118318"/>
                <a:gd name="connsiteY66" fmla="*/ 988600 h 3421951"/>
                <a:gd name="connsiteX67" fmla="*/ 3366516 w 7118318"/>
                <a:gd name="connsiteY67" fmla="*/ 1018889 h 3421951"/>
                <a:gd name="connsiteX68" fmla="*/ 3313462 w 7118318"/>
                <a:gd name="connsiteY68" fmla="*/ 1049560 h 3421951"/>
                <a:gd name="connsiteX69" fmla="*/ 3260408 w 7118318"/>
                <a:gd name="connsiteY69" fmla="*/ 1080516 h 3421951"/>
                <a:gd name="connsiteX70" fmla="*/ 3207449 w 7118318"/>
                <a:gd name="connsiteY70" fmla="*/ 1111853 h 3421951"/>
                <a:gd name="connsiteX71" fmla="*/ 3154585 w 7118318"/>
                <a:gd name="connsiteY71" fmla="*/ 1143476 h 3421951"/>
                <a:gd name="connsiteX72" fmla="*/ 3101816 w 7118318"/>
                <a:gd name="connsiteY72" fmla="*/ 1175480 h 3421951"/>
                <a:gd name="connsiteX73" fmla="*/ 3049238 w 7118318"/>
                <a:gd name="connsiteY73" fmla="*/ 1207770 h 3421951"/>
                <a:gd name="connsiteX74" fmla="*/ 2996660 w 7118318"/>
                <a:gd name="connsiteY74" fmla="*/ 1240346 h 3421951"/>
                <a:gd name="connsiteX75" fmla="*/ 2944178 w 7118318"/>
                <a:gd name="connsiteY75" fmla="*/ 1273207 h 3421951"/>
                <a:gd name="connsiteX76" fmla="*/ 2891885 w 7118318"/>
                <a:gd name="connsiteY76" fmla="*/ 1306449 h 3421951"/>
                <a:gd name="connsiteX77" fmla="*/ 2839593 w 7118318"/>
                <a:gd name="connsiteY77" fmla="*/ 1339882 h 3421951"/>
                <a:gd name="connsiteX78" fmla="*/ 2787396 w 7118318"/>
                <a:gd name="connsiteY78" fmla="*/ 1373696 h 3421951"/>
                <a:gd name="connsiteX79" fmla="*/ 2735390 w 7118318"/>
                <a:gd name="connsiteY79" fmla="*/ 1407795 h 3421951"/>
                <a:gd name="connsiteX80" fmla="*/ 2683383 w 7118318"/>
                <a:gd name="connsiteY80" fmla="*/ 1442085 h 3421951"/>
                <a:gd name="connsiteX81" fmla="*/ 2631567 w 7118318"/>
                <a:gd name="connsiteY81" fmla="*/ 1476661 h 3421951"/>
                <a:gd name="connsiteX82" fmla="*/ 2579751 w 7118318"/>
                <a:gd name="connsiteY82" fmla="*/ 1511522 h 3421951"/>
                <a:gd name="connsiteX83" fmla="*/ 2528030 w 7118318"/>
                <a:gd name="connsiteY83" fmla="*/ 1546670 h 3421951"/>
                <a:gd name="connsiteX84" fmla="*/ 2476500 w 7118318"/>
                <a:gd name="connsiteY84" fmla="*/ 1582007 h 3421951"/>
                <a:gd name="connsiteX85" fmla="*/ 2424970 w 7118318"/>
                <a:gd name="connsiteY85" fmla="*/ 1617536 h 3421951"/>
                <a:gd name="connsiteX86" fmla="*/ 2373630 w 7118318"/>
                <a:gd name="connsiteY86" fmla="*/ 1653350 h 3421951"/>
                <a:gd name="connsiteX87" fmla="*/ 2322290 w 7118318"/>
                <a:gd name="connsiteY87" fmla="*/ 1689354 h 3421951"/>
                <a:gd name="connsiteX88" fmla="*/ 2271046 w 7118318"/>
                <a:gd name="connsiteY88" fmla="*/ 1725549 h 3421951"/>
                <a:gd name="connsiteX89" fmla="*/ 2219992 w 7118318"/>
                <a:gd name="connsiteY89" fmla="*/ 1761935 h 3421951"/>
                <a:gd name="connsiteX90" fmla="*/ 2168938 w 7118318"/>
                <a:gd name="connsiteY90" fmla="*/ 1798511 h 3421951"/>
                <a:gd name="connsiteX91" fmla="*/ 2117979 w 7118318"/>
                <a:gd name="connsiteY91" fmla="*/ 1835277 h 3421951"/>
                <a:gd name="connsiteX92" fmla="*/ 2067116 w 7118318"/>
                <a:gd name="connsiteY92" fmla="*/ 1872234 h 3421951"/>
                <a:gd name="connsiteX93" fmla="*/ 2016443 w 7118318"/>
                <a:gd name="connsiteY93" fmla="*/ 1909286 h 3421951"/>
                <a:gd name="connsiteX94" fmla="*/ 1965770 w 7118318"/>
                <a:gd name="connsiteY94" fmla="*/ 1946529 h 3421951"/>
                <a:gd name="connsiteX95" fmla="*/ 1915192 w 7118318"/>
                <a:gd name="connsiteY95" fmla="*/ 1983962 h 3421951"/>
                <a:gd name="connsiteX96" fmla="*/ 1864709 w 7118318"/>
                <a:gd name="connsiteY96" fmla="*/ 2021491 h 3421951"/>
                <a:gd name="connsiteX97" fmla="*/ 1814322 w 7118318"/>
                <a:gd name="connsiteY97" fmla="*/ 2059115 h 3421951"/>
                <a:gd name="connsiteX98" fmla="*/ 1764030 w 7118318"/>
                <a:gd name="connsiteY98" fmla="*/ 2096834 h 3421951"/>
                <a:gd name="connsiteX99" fmla="*/ 1713833 w 7118318"/>
                <a:gd name="connsiteY99" fmla="*/ 2134648 h 3421951"/>
                <a:gd name="connsiteX100" fmla="*/ 1663732 w 7118318"/>
                <a:gd name="connsiteY100" fmla="*/ 2172462 h 3421951"/>
                <a:gd name="connsiteX101" fmla="*/ 1613726 w 7118318"/>
                <a:gd name="connsiteY101" fmla="*/ 2210467 h 3421951"/>
                <a:gd name="connsiteX102" fmla="*/ 1563815 w 7118318"/>
                <a:gd name="connsiteY102" fmla="*/ 2248472 h 3421951"/>
                <a:gd name="connsiteX103" fmla="*/ 1513904 w 7118318"/>
                <a:gd name="connsiteY103" fmla="*/ 2286572 h 3421951"/>
                <a:gd name="connsiteX104" fmla="*/ 1464183 w 7118318"/>
                <a:gd name="connsiteY104" fmla="*/ 2324672 h 3421951"/>
                <a:gd name="connsiteX105" fmla="*/ 1414558 w 7118318"/>
                <a:gd name="connsiteY105" fmla="*/ 2362772 h 3421951"/>
                <a:gd name="connsiteX106" fmla="*/ 1364932 w 7118318"/>
                <a:gd name="connsiteY106" fmla="*/ 2400872 h 3421951"/>
                <a:gd name="connsiteX107" fmla="*/ 1315498 w 7118318"/>
                <a:gd name="connsiteY107" fmla="*/ 2439067 h 3421951"/>
                <a:gd name="connsiteX108" fmla="*/ 1266063 w 7118318"/>
                <a:gd name="connsiteY108" fmla="*/ 2477167 h 3421951"/>
                <a:gd name="connsiteX109" fmla="*/ 1216724 w 7118318"/>
                <a:gd name="connsiteY109" fmla="*/ 2515172 h 3421951"/>
                <a:gd name="connsiteX110" fmla="*/ 1167575 w 7118318"/>
                <a:gd name="connsiteY110" fmla="*/ 2553177 h 3421951"/>
                <a:gd name="connsiteX111" fmla="*/ 1118426 w 7118318"/>
                <a:gd name="connsiteY111" fmla="*/ 2591181 h 3421951"/>
                <a:gd name="connsiteX112" fmla="*/ 1069372 w 7118318"/>
                <a:gd name="connsiteY112" fmla="*/ 2629091 h 3421951"/>
                <a:gd name="connsiteX113" fmla="*/ 1020413 w 7118318"/>
                <a:gd name="connsiteY113" fmla="*/ 2666905 h 3421951"/>
                <a:gd name="connsiteX114" fmla="*/ 971550 w 7118318"/>
                <a:gd name="connsiteY114" fmla="*/ 2704624 h 3421951"/>
                <a:gd name="connsiteX115" fmla="*/ 922782 w 7118318"/>
                <a:gd name="connsiteY115" fmla="*/ 2742152 h 3421951"/>
                <a:gd name="connsiteX116" fmla="*/ 874109 w 7118318"/>
                <a:gd name="connsiteY116" fmla="*/ 2779586 h 3421951"/>
                <a:gd name="connsiteX117" fmla="*/ 825437 w 7118318"/>
                <a:gd name="connsiteY117" fmla="*/ 2816923 h 3421951"/>
                <a:gd name="connsiteX118" fmla="*/ 776954 w 7118318"/>
                <a:gd name="connsiteY118" fmla="*/ 2854071 h 3421951"/>
                <a:gd name="connsiteX119" fmla="*/ 728472 w 7118318"/>
                <a:gd name="connsiteY119" fmla="*/ 2891028 h 3421951"/>
                <a:gd name="connsiteX120" fmla="*/ 680180 w 7118318"/>
                <a:gd name="connsiteY120" fmla="*/ 2927890 h 3421951"/>
                <a:gd name="connsiteX121" fmla="*/ 631889 w 7118318"/>
                <a:gd name="connsiteY121" fmla="*/ 2964466 h 3421951"/>
                <a:gd name="connsiteX122" fmla="*/ 583692 w 7118318"/>
                <a:gd name="connsiteY122" fmla="*/ 3000756 h 3421951"/>
                <a:gd name="connsiteX123" fmla="*/ 535591 w 7118318"/>
                <a:gd name="connsiteY123" fmla="*/ 3036856 h 3421951"/>
                <a:gd name="connsiteX124" fmla="*/ 487585 w 7118318"/>
                <a:gd name="connsiteY124" fmla="*/ 3072765 h 3421951"/>
                <a:gd name="connsiteX125" fmla="*/ 439674 w 7118318"/>
                <a:gd name="connsiteY125" fmla="*/ 3108293 h 3421951"/>
                <a:gd name="connsiteX126" fmla="*/ 391859 w 7118318"/>
                <a:gd name="connsiteY126" fmla="*/ 3143631 h 3421951"/>
                <a:gd name="connsiteX127" fmla="*/ 344138 w 7118318"/>
                <a:gd name="connsiteY127" fmla="*/ 3178588 h 3421951"/>
                <a:gd name="connsiteX128" fmla="*/ 296418 w 7118318"/>
                <a:gd name="connsiteY128" fmla="*/ 3213259 h 3421951"/>
                <a:gd name="connsiteX129" fmla="*/ 248888 w 7118318"/>
                <a:gd name="connsiteY129" fmla="*/ 3247644 h 3421951"/>
                <a:gd name="connsiteX130" fmla="*/ 201359 w 7118318"/>
                <a:gd name="connsiteY130" fmla="*/ 3281648 h 3421951"/>
                <a:gd name="connsiteX131" fmla="*/ 153924 w 7118318"/>
                <a:gd name="connsiteY131" fmla="*/ 3315177 h 3421951"/>
                <a:gd name="connsiteX132" fmla="*/ 106585 w 7118318"/>
                <a:gd name="connsiteY132" fmla="*/ 3348419 h 3421951"/>
                <a:gd name="connsiteX133" fmla="*/ 59341 w 7118318"/>
                <a:gd name="connsiteY133" fmla="*/ 3381280 h 3421951"/>
                <a:gd name="connsiteX134" fmla="*/ 12192 w 7118318"/>
                <a:gd name="connsiteY134" fmla="*/ 3413570 h 3421951"/>
                <a:gd name="connsiteX135" fmla="*/ 0 w 7118318"/>
                <a:gd name="connsiteY135" fmla="*/ 3421952 h 342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7118318" h="3421951">
                  <a:moveTo>
                    <a:pt x="7118319" y="87059"/>
                  </a:moveTo>
                  <a:lnTo>
                    <a:pt x="7111937" y="85535"/>
                  </a:lnTo>
                  <a:lnTo>
                    <a:pt x="7051358" y="72581"/>
                  </a:lnTo>
                  <a:lnTo>
                    <a:pt x="6990874" y="60770"/>
                  </a:lnTo>
                  <a:lnTo>
                    <a:pt x="6930581" y="49911"/>
                  </a:lnTo>
                  <a:lnTo>
                    <a:pt x="6870478" y="40100"/>
                  </a:lnTo>
                  <a:lnTo>
                    <a:pt x="6810375" y="31337"/>
                  </a:lnTo>
                  <a:lnTo>
                    <a:pt x="6750463" y="23717"/>
                  </a:lnTo>
                  <a:lnTo>
                    <a:pt x="6690646" y="17050"/>
                  </a:lnTo>
                  <a:lnTo>
                    <a:pt x="6630924" y="11525"/>
                  </a:lnTo>
                  <a:lnTo>
                    <a:pt x="6571393" y="7048"/>
                  </a:lnTo>
                  <a:lnTo>
                    <a:pt x="6511957" y="3715"/>
                  </a:lnTo>
                  <a:lnTo>
                    <a:pt x="6452712" y="1334"/>
                  </a:lnTo>
                  <a:lnTo>
                    <a:pt x="6393561" y="95"/>
                  </a:lnTo>
                  <a:lnTo>
                    <a:pt x="6334411" y="0"/>
                  </a:lnTo>
                  <a:lnTo>
                    <a:pt x="6275451" y="857"/>
                  </a:lnTo>
                  <a:lnTo>
                    <a:pt x="6216682" y="2762"/>
                  </a:lnTo>
                  <a:lnTo>
                    <a:pt x="6158008" y="5810"/>
                  </a:lnTo>
                  <a:lnTo>
                    <a:pt x="6099429" y="9811"/>
                  </a:lnTo>
                  <a:lnTo>
                    <a:pt x="6040946" y="14859"/>
                  </a:lnTo>
                  <a:lnTo>
                    <a:pt x="5982653" y="20860"/>
                  </a:lnTo>
                  <a:lnTo>
                    <a:pt x="5924455" y="28004"/>
                  </a:lnTo>
                  <a:lnTo>
                    <a:pt x="5866353" y="36004"/>
                  </a:lnTo>
                  <a:lnTo>
                    <a:pt x="5808345" y="44958"/>
                  </a:lnTo>
                  <a:lnTo>
                    <a:pt x="5750528" y="54959"/>
                  </a:lnTo>
                  <a:lnTo>
                    <a:pt x="5692712" y="65818"/>
                  </a:lnTo>
                  <a:lnTo>
                    <a:pt x="5635085" y="77629"/>
                  </a:lnTo>
                  <a:lnTo>
                    <a:pt x="5577555" y="90297"/>
                  </a:lnTo>
                  <a:lnTo>
                    <a:pt x="5520119" y="103823"/>
                  </a:lnTo>
                  <a:lnTo>
                    <a:pt x="5462873" y="118110"/>
                  </a:lnTo>
                  <a:lnTo>
                    <a:pt x="5405723" y="133350"/>
                  </a:lnTo>
                  <a:lnTo>
                    <a:pt x="5348669" y="149257"/>
                  </a:lnTo>
                  <a:lnTo>
                    <a:pt x="5291709" y="165926"/>
                  </a:lnTo>
                  <a:lnTo>
                    <a:pt x="5234845" y="183356"/>
                  </a:lnTo>
                  <a:lnTo>
                    <a:pt x="5178171" y="201454"/>
                  </a:lnTo>
                  <a:lnTo>
                    <a:pt x="5121498" y="220218"/>
                  </a:lnTo>
                  <a:lnTo>
                    <a:pt x="5065014" y="239554"/>
                  </a:lnTo>
                  <a:lnTo>
                    <a:pt x="5008626" y="259461"/>
                  </a:lnTo>
                  <a:lnTo>
                    <a:pt x="4952333" y="280035"/>
                  </a:lnTo>
                  <a:lnTo>
                    <a:pt x="4896136" y="300990"/>
                  </a:lnTo>
                  <a:lnTo>
                    <a:pt x="4840129" y="322421"/>
                  </a:lnTo>
                  <a:lnTo>
                    <a:pt x="4784217" y="344329"/>
                  </a:lnTo>
                  <a:lnTo>
                    <a:pt x="4728306" y="366617"/>
                  </a:lnTo>
                  <a:lnTo>
                    <a:pt x="4672584" y="389192"/>
                  </a:lnTo>
                  <a:lnTo>
                    <a:pt x="4616958" y="412147"/>
                  </a:lnTo>
                  <a:lnTo>
                    <a:pt x="4561427" y="435293"/>
                  </a:lnTo>
                  <a:lnTo>
                    <a:pt x="4506087" y="458629"/>
                  </a:lnTo>
                  <a:lnTo>
                    <a:pt x="4450747" y="482156"/>
                  </a:lnTo>
                  <a:lnTo>
                    <a:pt x="4395502" y="505682"/>
                  </a:lnTo>
                  <a:lnTo>
                    <a:pt x="4340448" y="529400"/>
                  </a:lnTo>
                  <a:lnTo>
                    <a:pt x="4285488" y="553307"/>
                  </a:lnTo>
                  <a:lnTo>
                    <a:pt x="4230624" y="577691"/>
                  </a:lnTo>
                  <a:lnTo>
                    <a:pt x="4175855" y="602456"/>
                  </a:lnTo>
                  <a:lnTo>
                    <a:pt x="4121182" y="627602"/>
                  </a:lnTo>
                  <a:lnTo>
                    <a:pt x="4066604" y="653129"/>
                  </a:lnTo>
                  <a:lnTo>
                    <a:pt x="4012121" y="679037"/>
                  </a:lnTo>
                  <a:lnTo>
                    <a:pt x="3957733" y="705326"/>
                  </a:lnTo>
                  <a:lnTo>
                    <a:pt x="3903536" y="731996"/>
                  </a:lnTo>
                  <a:lnTo>
                    <a:pt x="3849338" y="759047"/>
                  </a:lnTo>
                  <a:lnTo>
                    <a:pt x="3795332" y="786384"/>
                  </a:lnTo>
                  <a:lnTo>
                    <a:pt x="3741325" y="814197"/>
                  </a:lnTo>
                  <a:lnTo>
                    <a:pt x="3687509" y="842391"/>
                  </a:lnTo>
                  <a:lnTo>
                    <a:pt x="3633788" y="870871"/>
                  </a:lnTo>
                  <a:lnTo>
                    <a:pt x="3580162" y="899827"/>
                  </a:lnTo>
                  <a:lnTo>
                    <a:pt x="3526536" y="929069"/>
                  </a:lnTo>
                  <a:lnTo>
                    <a:pt x="3473101" y="958596"/>
                  </a:lnTo>
                  <a:lnTo>
                    <a:pt x="3419761" y="988600"/>
                  </a:lnTo>
                  <a:lnTo>
                    <a:pt x="3366516" y="1018889"/>
                  </a:lnTo>
                  <a:lnTo>
                    <a:pt x="3313462" y="1049560"/>
                  </a:lnTo>
                  <a:lnTo>
                    <a:pt x="3260408" y="1080516"/>
                  </a:lnTo>
                  <a:lnTo>
                    <a:pt x="3207449" y="1111853"/>
                  </a:lnTo>
                  <a:lnTo>
                    <a:pt x="3154585" y="1143476"/>
                  </a:lnTo>
                  <a:lnTo>
                    <a:pt x="3101816" y="1175480"/>
                  </a:lnTo>
                  <a:lnTo>
                    <a:pt x="3049238" y="1207770"/>
                  </a:lnTo>
                  <a:lnTo>
                    <a:pt x="2996660" y="1240346"/>
                  </a:lnTo>
                  <a:lnTo>
                    <a:pt x="2944178" y="1273207"/>
                  </a:lnTo>
                  <a:lnTo>
                    <a:pt x="2891885" y="1306449"/>
                  </a:lnTo>
                  <a:lnTo>
                    <a:pt x="2839593" y="1339882"/>
                  </a:lnTo>
                  <a:lnTo>
                    <a:pt x="2787396" y="1373696"/>
                  </a:lnTo>
                  <a:lnTo>
                    <a:pt x="2735390" y="1407795"/>
                  </a:lnTo>
                  <a:lnTo>
                    <a:pt x="2683383" y="1442085"/>
                  </a:lnTo>
                  <a:lnTo>
                    <a:pt x="2631567" y="1476661"/>
                  </a:lnTo>
                  <a:lnTo>
                    <a:pt x="2579751" y="1511522"/>
                  </a:lnTo>
                  <a:lnTo>
                    <a:pt x="2528030" y="1546670"/>
                  </a:lnTo>
                  <a:lnTo>
                    <a:pt x="2476500" y="1582007"/>
                  </a:lnTo>
                  <a:lnTo>
                    <a:pt x="2424970" y="1617536"/>
                  </a:lnTo>
                  <a:lnTo>
                    <a:pt x="2373630" y="1653350"/>
                  </a:lnTo>
                  <a:lnTo>
                    <a:pt x="2322290" y="1689354"/>
                  </a:lnTo>
                  <a:lnTo>
                    <a:pt x="2271046" y="1725549"/>
                  </a:lnTo>
                  <a:lnTo>
                    <a:pt x="2219992" y="1761935"/>
                  </a:lnTo>
                  <a:lnTo>
                    <a:pt x="2168938" y="1798511"/>
                  </a:lnTo>
                  <a:lnTo>
                    <a:pt x="2117979" y="1835277"/>
                  </a:lnTo>
                  <a:lnTo>
                    <a:pt x="2067116" y="1872234"/>
                  </a:lnTo>
                  <a:lnTo>
                    <a:pt x="2016443" y="1909286"/>
                  </a:lnTo>
                  <a:lnTo>
                    <a:pt x="1965770" y="1946529"/>
                  </a:lnTo>
                  <a:lnTo>
                    <a:pt x="1915192" y="1983962"/>
                  </a:lnTo>
                  <a:lnTo>
                    <a:pt x="1864709" y="2021491"/>
                  </a:lnTo>
                  <a:lnTo>
                    <a:pt x="1814322" y="2059115"/>
                  </a:lnTo>
                  <a:lnTo>
                    <a:pt x="1764030" y="2096834"/>
                  </a:lnTo>
                  <a:lnTo>
                    <a:pt x="1713833" y="2134648"/>
                  </a:lnTo>
                  <a:lnTo>
                    <a:pt x="1663732" y="2172462"/>
                  </a:lnTo>
                  <a:lnTo>
                    <a:pt x="1613726" y="2210467"/>
                  </a:lnTo>
                  <a:lnTo>
                    <a:pt x="1563815" y="2248472"/>
                  </a:lnTo>
                  <a:lnTo>
                    <a:pt x="1513904" y="2286572"/>
                  </a:lnTo>
                  <a:lnTo>
                    <a:pt x="1464183" y="2324672"/>
                  </a:lnTo>
                  <a:lnTo>
                    <a:pt x="1414558" y="2362772"/>
                  </a:lnTo>
                  <a:lnTo>
                    <a:pt x="1364932" y="2400872"/>
                  </a:lnTo>
                  <a:lnTo>
                    <a:pt x="1315498" y="2439067"/>
                  </a:lnTo>
                  <a:lnTo>
                    <a:pt x="1266063" y="2477167"/>
                  </a:lnTo>
                  <a:lnTo>
                    <a:pt x="1216724" y="2515172"/>
                  </a:lnTo>
                  <a:lnTo>
                    <a:pt x="1167575" y="2553177"/>
                  </a:lnTo>
                  <a:lnTo>
                    <a:pt x="1118426" y="2591181"/>
                  </a:lnTo>
                  <a:lnTo>
                    <a:pt x="1069372" y="2629091"/>
                  </a:lnTo>
                  <a:lnTo>
                    <a:pt x="1020413" y="2666905"/>
                  </a:lnTo>
                  <a:lnTo>
                    <a:pt x="971550" y="2704624"/>
                  </a:lnTo>
                  <a:lnTo>
                    <a:pt x="922782" y="2742152"/>
                  </a:lnTo>
                  <a:lnTo>
                    <a:pt x="874109" y="2779586"/>
                  </a:lnTo>
                  <a:lnTo>
                    <a:pt x="825437" y="2816923"/>
                  </a:lnTo>
                  <a:lnTo>
                    <a:pt x="776954" y="2854071"/>
                  </a:lnTo>
                  <a:lnTo>
                    <a:pt x="728472" y="2891028"/>
                  </a:lnTo>
                  <a:lnTo>
                    <a:pt x="680180" y="2927890"/>
                  </a:lnTo>
                  <a:lnTo>
                    <a:pt x="631889" y="2964466"/>
                  </a:lnTo>
                  <a:lnTo>
                    <a:pt x="583692" y="3000756"/>
                  </a:lnTo>
                  <a:lnTo>
                    <a:pt x="535591" y="3036856"/>
                  </a:lnTo>
                  <a:lnTo>
                    <a:pt x="487585" y="3072765"/>
                  </a:lnTo>
                  <a:lnTo>
                    <a:pt x="439674" y="3108293"/>
                  </a:lnTo>
                  <a:lnTo>
                    <a:pt x="391859" y="3143631"/>
                  </a:lnTo>
                  <a:lnTo>
                    <a:pt x="344138" y="3178588"/>
                  </a:lnTo>
                  <a:lnTo>
                    <a:pt x="296418" y="3213259"/>
                  </a:lnTo>
                  <a:lnTo>
                    <a:pt x="248888" y="3247644"/>
                  </a:lnTo>
                  <a:lnTo>
                    <a:pt x="201359" y="3281648"/>
                  </a:lnTo>
                  <a:lnTo>
                    <a:pt x="153924" y="3315177"/>
                  </a:lnTo>
                  <a:lnTo>
                    <a:pt x="106585" y="3348419"/>
                  </a:lnTo>
                  <a:lnTo>
                    <a:pt x="59341" y="3381280"/>
                  </a:lnTo>
                  <a:lnTo>
                    <a:pt x="12192" y="3413570"/>
                  </a:lnTo>
                  <a:lnTo>
                    <a:pt x="0" y="3421952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3" name="任意多边形: 形状 192"/>
            <p:cNvSpPr/>
            <p:nvPr/>
          </p:nvSpPr>
          <p:spPr>
            <a:xfrm>
              <a:off x="664019" y="-111515"/>
              <a:ext cx="7118318" cy="3460908"/>
            </a:xfrm>
            <a:custGeom>
              <a:avLst/>
              <a:gdLst>
                <a:gd name="connsiteX0" fmla="*/ 7118319 w 7118318"/>
                <a:gd name="connsiteY0" fmla="*/ 82868 h 3460908"/>
                <a:gd name="connsiteX1" fmla="*/ 7092982 w 7118318"/>
                <a:gd name="connsiteY1" fmla="*/ 77248 h 3460908"/>
                <a:gd name="connsiteX2" fmla="*/ 7031546 w 7118318"/>
                <a:gd name="connsiteY2" fmla="*/ 64580 h 3460908"/>
                <a:gd name="connsiteX3" fmla="*/ 6970204 w 7118318"/>
                <a:gd name="connsiteY3" fmla="*/ 53054 h 3460908"/>
                <a:gd name="connsiteX4" fmla="*/ 6909054 w 7118318"/>
                <a:gd name="connsiteY4" fmla="*/ 42577 h 3460908"/>
                <a:gd name="connsiteX5" fmla="*/ 6847999 w 7118318"/>
                <a:gd name="connsiteY5" fmla="*/ 33338 h 3460908"/>
                <a:gd name="connsiteX6" fmla="*/ 6787039 w 7118318"/>
                <a:gd name="connsiteY6" fmla="*/ 25146 h 3460908"/>
                <a:gd name="connsiteX7" fmla="*/ 6726269 w 7118318"/>
                <a:gd name="connsiteY7" fmla="*/ 18193 h 3460908"/>
                <a:gd name="connsiteX8" fmla="*/ 6665595 w 7118318"/>
                <a:gd name="connsiteY8" fmla="*/ 12287 h 3460908"/>
                <a:gd name="connsiteX9" fmla="*/ 6605112 w 7118318"/>
                <a:gd name="connsiteY9" fmla="*/ 7525 h 3460908"/>
                <a:gd name="connsiteX10" fmla="*/ 6544628 w 7118318"/>
                <a:gd name="connsiteY10" fmla="*/ 3905 h 3460908"/>
                <a:gd name="connsiteX11" fmla="*/ 6484335 w 7118318"/>
                <a:gd name="connsiteY11" fmla="*/ 1524 h 3460908"/>
                <a:gd name="connsiteX12" fmla="*/ 6424232 w 7118318"/>
                <a:gd name="connsiteY12" fmla="*/ 191 h 3460908"/>
                <a:gd name="connsiteX13" fmla="*/ 6364129 w 7118318"/>
                <a:gd name="connsiteY13" fmla="*/ 0 h 3460908"/>
                <a:gd name="connsiteX14" fmla="*/ 6304312 w 7118318"/>
                <a:gd name="connsiteY14" fmla="*/ 857 h 3460908"/>
                <a:gd name="connsiteX15" fmla="*/ 6244400 w 7118318"/>
                <a:gd name="connsiteY15" fmla="*/ 2858 h 3460908"/>
                <a:gd name="connsiteX16" fmla="*/ 6184869 w 7118318"/>
                <a:gd name="connsiteY16" fmla="*/ 6001 h 3460908"/>
                <a:gd name="connsiteX17" fmla="*/ 6125242 w 7118318"/>
                <a:gd name="connsiteY17" fmla="*/ 10287 h 3460908"/>
                <a:gd name="connsiteX18" fmla="*/ 6065806 w 7118318"/>
                <a:gd name="connsiteY18" fmla="*/ 15526 h 3460908"/>
                <a:gd name="connsiteX19" fmla="*/ 6006560 w 7118318"/>
                <a:gd name="connsiteY19" fmla="*/ 21908 h 3460908"/>
                <a:gd name="connsiteX20" fmla="*/ 5947411 w 7118318"/>
                <a:gd name="connsiteY20" fmla="*/ 29242 h 3460908"/>
                <a:gd name="connsiteX21" fmla="*/ 5888355 w 7118318"/>
                <a:gd name="connsiteY21" fmla="*/ 37719 h 3460908"/>
                <a:gd name="connsiteX22" fmla="*/ 5829396 w 7118318"/>
                <a:gd name="connsiteY22" fmla="*/ 47054 h 3460908"/>
                <a:gd name="connsiteX23" fmla="*/ 5770626 w 7118318"/>
                <a:gd name="connsiteY23" fmla="*/ 57531 h 3460908"/>
                <a:gd name="connsiteX24" fmla="*/ 5711952 w 7118318"/>
                <a:gd name="connsiteY24" fmla="*/ 68866 h 3460908"/>
                <a:gd name="connsiteX25" fmla="*/ 5653373 w 7118318"/>
                <a:gd name="connsiteY25" fmla="*/ 81153 h 3460908"/>
                <a:gd name="connsiteX26" fmla="*/ 5594890 w 7118318"/>
                <a:gd name="connsiteY26" fmla="*/ 94393 h 3460908"/>
                <a:gd name="connsiteX27" fmla="*/ 5536597 w 7118318"/>
                <a:gd name="connsiteY27" fmla="*/ 108395 h 3460908"/>
                <a:gd name="connsiteX28" fmla="*/ 5478399 w 7118318"/>
                <a:gd name="connsiteY28" fmla="*/ 123349 h 3460908"/>
                <a:gd name="connsiteX29" fmla="*/ 5420297 w 7118318"/>
                <a:gd name="connsiteY29" fmla="*/ 139160 h 3460908"/>
                <a:gd name="connsiteX30" fmla="*/ 5362385 w 7118318"/>
                <a:gd name="connsiteY30" fmla="*/ 155734 h 3460908"/>
                <a:gd name="connsiteX31" fmla="*/ 5304473 w 7118318"/>
                <a:gd name="connsiteY31" fmla="*/ 172974 h 3460908"/>
                <a:gd name="connsiteX32" fmla="*/ 5246751 w 7118318"/>
                <a:gd name="connsiteY32" fmla="*/ 191072 h 3460908"/>
                <a:gd name="connsiteX33" fmla="*/ 5189125 w 7118318"/>
                <a:gd name="connsiteY33" fmla="*/ 209741 h 3460908"/>
                <a:gd name="connsiteX34" fmla="*/ 5131594 w 7118318"/>
                <a:gd name="connsiteY34" fmla="*/ 229172 h 3460908"/>
                <a:gd name="connsiteX35" fmla="*/ 5074253 w 7118318"/>
                <a:gd name="connsiteY35" fmla="*/ 249174 h 3460908"/>
                <a:gd name="connsiteX36" fmla="*/ 5016913 w 7118318"/>
                <a:gd name="connsiteY36" fmla="*/ 269653 h 3460908"/>
                <a:gd name="connsiteX37" fmla="*/ 4959763 w 7118318"/>
                <a:gd name="connsiteY37" fmla="*/ 290798 h 3460908"/>
                <a:gd name="connsiteX38" fmla="*/ 4902708 w 7118318"/>
                <a:gd name="connsiteY38" fmla="*/ 312325 h 3460908"/>
                <a:gd name="connsiteX39" fmla="*/ 4845749 w 7118318"/>
                <a:gd name="connsiteY39" fmla="*/ 334423 h 3460908"/>
                <a:gd name="connsiteX40" fmla="*/ 4788980 w 7118318"/>
                <a:gd name="connsiteY40" fmla="*/ 356807 h 3460908"/>
                <a:gd name="connsiteX41" fmla="*/ 4732211 w 7118318"/>
                <a:gd name="connsiteY41" fmla="*/ 379571 h 3460908"/>
                <a:gd name="connsiteX42" fmla="*/ 4675632 w 7118318"/>
                <a:gd name="connsiteY42" fmla="*/ 402622 h 3460908"/>
                <a:gd name="connsiteX43" fmla="*/ 4619149 w 7118318"/>
                <a:gd name="connsiteY43" fmla="*/ 425958 h 3460908"/>
                <a:gd name="connsiteX44" fmla="*/ 4562761 w 7118318"/>
                <a:gd name="connsiteY44" fmla="*/ 449485 h 3460908"/>
                <a:gd name="connsiteX45" fmla="*/ 4506468 w 7118318"/>
                <a:gd name="connsiteY45" fmla="*/ 473107 h 3460908"/>
                <a:gd name="connsiteX46" fmla="*/ 4450366 w 7118318"/>
                <a:gd name="connsiteY46" fmla="*/ 496919 h 3460908"/>
                <a:gd name="connsiteX47" fmla="*/ 4394264 w 7118318"/>
                <a:gd name="connsiteY47" fmla="*/ 520637 h 3460908"/>
                <a:gd name="connsiteX48" fmla="*/ 4338352 w 7118318"/>
                <a:gd name="connsiteY48" fmla="*/ 544449 h 3460908"/>
                <a:gd name="connsiteX49" fmla="*/ 4282535 w 7118318"/>
                <a:gd name="connsiteY49" fmla="*/ 568643 h 3460908"/>
                <a:gd name="connsiteX50" fmla="*/ 4226814 w 7118318"/>
                <a:gd name="connsiteY50" fmla="*/ 593312 h 3460908"/>
                <a:gd name="connsiteX51" fmla="*/ 4171188 w 7118318"/>
                <a:gd name="connsiteY51" fmla="*/ 618458 h 3460908"/>
                <a:gd name="connsiteX52" fmla="*/ 4115657 w 7118318"/>
                <a:gd name="connsiteY52" fmla="*/ 644081 h 3460908"/>
                <a:gd name="connsiteX53" fmla="*/ 4060222 w 7118318"/>
                <a:gd name="connsiteY53" fmla="*/ 670084 h 3460908"/>
                <a:gd name="connsiteX54" fmla="*/ 4004977 w 7118318"/>
                <a:gd name="connsiteY54" fmla="*/ 696658 h 3460908"/>
                <a:gd name="connsiteX55" fmla="*/ 3949827 w 7118318"/>
                <a:gd name="connsiteY55" fmla="*/ 723614 h 3460908"/>
                <a:gd name="connsiteX56" fmla="*/ 3894677 w 7118318"/>
                <a:gd name="connsiteY56" fmla="*/ 751046 h 3460908"/>
                <a:gd name="connsiteX57" fmla="*/ 3839718 w 7118318"/>
                <a:gd name="connsiteY57" fmla="*/ 778859 h 3460908"/>
                <a:gd name="connsiteX58" fmla="*/ 3784854 w 7118318"/>
                <a:gd name="connsiteY58" fmla="*/ 807244 h 3460908"/>
                <a:gd name="connsiteX59" fmla="*/ 3730085 w 7118318"/>
                <a:gd name="connsiteY59" fmla="*/ 835914 h 3460908"/>
                <a:gd name="connsiteX60" fmla="*/ 3675412 w 7118318"/>
                <a:gd name="connsiteY60" fmla="*/ 865061 h 3460908"/>
                <a:gd name="connsiteX61" fmla="*/ 3620929 w 7118318"/>
                <a:gd name="connsiteY61" fmla="*/ 894588 h 3460908"/>
                <a:gd name="connsiteX62" fmla="*/ 3566446 w 7118318"/>
                <a:gd name="connsiteY62" fmla="*/ 924592 h 3460908"/>
                <a:gd name="connsiteX63" fmla="*/ 3512153 w 7118318"/>
                <a:gd name="connsiteY63" fmla="*/ 954977 h 3460908"/>
                <a:gd name="connsiteX64" fmla="*/ 3457861 w 7118318"/>
                <a:gd name="connsiteY64" fmla="*/ 985742 h 3460908"/>
                <a:gd name="connsiteX65" fmla="*/ 3403759 w 7118318"/>
                <a:gd name="connsiteY65" fmla="*/ 1016889 h 3460908"/>
                <a:gd name="connsiteX66" fmla="*/ 3349657 w 7118318"/>
                <a:gd name="connsiteY66" fmla="*/ 1048417 h 3460908"/>
                <a:gd name="connsiteX67" fmla="*/ 3295746 w 7118318"/>
                <a:gd name="connsiteY67" fmla="*/ 1080326 h 3460908"/>
                <a:gd name="connsiteX68" fmla="*/ 3241929 w 7118318"/>
                <a:gd name="connsiteY68" fmla="*/ 1112615 h 3460908"/>
                <a:gd name="connsiteX69" fmla="*/ 3188208 w 7118318"/>
                <a:gd name="connsiteY69" fmla="*/ 1145286 h 3460908"/>
                <a:gd name="connsiteX70" fmla="*/ 3134582 w 7118318"/>
                <a:gd name="connsiteY70" fmla="*/ 1178243 h 3460908"/>
                <a:gd name="connsiteX71" fmla="*/ 3081052 w 7118318"/>
                <a:gd name="connsiteY71" fmla="*/ 1211580 h 3460908"/>
                <a:gd name="connsiteX72" fmla="*/ 3027617 w 7118318"/>
                <a:gd name="connsiteY72" fmla="*/ 1245203 h 3460908"/>
                <a:gd name="connsiteX73" fmla="*/ 2974372 w 7118318"/>
                <a:gd name="connsiteY73" fmla="*/ 1279207 h 3460908"/>
                <a:gd name="connsiteX74" fmla="*/ 2921127 w 7118318"/>
                <a:gd name="connsiteY74" fmla="*/ 1313498 h 3460908"/>
                <a:gd name="connsiteX75" fmla="*/ 2867978 w 7118318"/>
                <a:gd name="connsiteY75" fmla="*/ 1348169 h 3460908"/>
                <a:gd name="connsiteX76" fmla="*/ 2814923 w 7118318"/>
                <a:gd name="connsiteY76" fmla="*/ 1383030 h 3460908"/>
                <a:gd name="connsiteX77" fmla="*/ 2762059 w 7118318"/>
                <a:gd name="connsiteY77" fmla="*/ 1418273 h 3460908"/>
                <a:gd name="connsiteX78" fmla="*/ 2709196 w 7118318"/>
                <a:gd name="connsiteY78" fmla="*/ 1453706 h 3460908"/>
                <a:gd name="connsiteX79" fmla="*/ 2656523 w 7118318"/>
                <a:gd name="connsiteY79" fmla="*/ 1489520 h 3460908"/>
                <a:gd name="connsiteX80" fmla="*/ 2603849 w 7118318"/>
                <a:gd name="connsiteY80" fmla="*/ 1525524 h 3460908"/>
                <a:gd name="connsiteX81" fmla="*/ 2551367 w 7118318"/>
                <a:gd name="connsiteY81" fmla="*/ 1561719 h 3460908"/>
                <a:gd name="connsiteX82" fmla="*/ 2498884 w 7118318"/>
                <a:gd name="connsiteY82" fmla="*/ 1598200 h 3460908"/>
                <a:gd name="connsiteX83" fmla="*/ 2446592 w 7118318"/>
                <a:gd name="connsiteY83" fmla="*/ 1634966 h 3460908"/>
                <a:gd name="connsiteX84" fmla="*/ 2394299 w 7118318"/>
                <a:gd name="connsiteY84" fmla="*/ 1671923 h 3460908"/>
                <a:gd name="connsiteX85" fmla="*/ 2342198 w 7118318"/>
                <a:gd name="connsiteY85" fmla="*/ 1709071 h 3460908"/>
                <a:gd name="connsiteX86" fmla="*/ 2290191 w 7118318"/>
                <a:gd name="connsiteY86" fmla="*/ 1746409 h 3460908"/>
                <a:gd name="connsiteX87" fmla="*/ 2238185 w 7118318"/>
                <a:gd name="connsiteY87" fmla="*/ 1783937 h 3460908"/>
                <a:gd name="connsiteX88" fmla="*/ 2186369 w 7118318"/>
                <a:gd name="connsiteY88" fmla="*/ 1821656 h 3460908"/>
                <a:gd name="connsiteX89" fmla="*/ 2134648 w 7118318"/>
                <a:gd name="connsiteY89" fmla="*/ 1859566 h 3460908"/>
                <a:gd name="connsiteX90" fmla="*/ 2082927 w 7118318"/>
                <a:gd name="connsiteY90" fmla="*/ 1897666 h 3460908"/>
                <a:gd name="connsiteX91" fmla="*/ 2031397 w 7118318"/>
                <a:gd name="connsiteY91" fmla="*/ 1935861 h 3460908"/>
                <a:gd name="connsiteX92" fmla="*/ 1979962 w 7118318"/>
                <a:gd name="connsiteY92" fmla="*/ 1974152 h 3460908"/>
                <a:gd name="connsiteX93" fmla="*/ 1928527 w 7118318"/>
                <a:gd name="connsiteY93" fmla="*/ 2012537 h 3460908"/>
                <a:gd name="connsiteX94" fmla="*/ 1877282 w 7118318"/>
                <a:gd name="connsiteY94" fmla="*/ 2051114 h 3460908"/>
                <a:gd name="connsiteX95" fmla="*/ 1826038 w 7118318"/>
                <a:gd name="connsiteY95" fmla="*/ 2089785 h 3460908"/>
                <a:gd name="connsiteX96" fmla="*/ 1774984 w 7118318"/>
                <a:gd name="connsiteY96" fmla="*/ 2128457 h 3460908"/>
                <a:gd name="connsiteX97" fmla="*/ 1724025 w 7118318"/>
                <a:gd name="connsiteY97" fmla="*/ 2167319 h 3460908"/>
                <a:gd name="connsiteX98" fmla="*/ 1673066 w 7118318"/>
                <a:gd name="connsiteY98" fmla="*/ 2206181 h 3460908"/>
                <a:gd name="connsiteX99" fmla="*/ 1622298 w 7118318"/>
                <a:gd name="connsiteY99" fmla="*/ 2245043 h 3460908"/>
                <a:gd name="connsiteX100" fmla="*/ 1571530 w 7118318"/>
                <a:gd name="connsiteY100" fmla="*/ 2284000 h 3460908"/>
                <a:gd name="connsiteX101" fmla="*/ 1520952 w 7118318"/>
                <a:gd name="connsiteY101" fmla="*/ 2322957 h 3460908"/>
                <a:gd name="connsiteX102" fmla="*/ 1470374 w 7118318"/>
                <a:gd name="connsiteY102" fmla="*/ 2361914 h 3460908"/>
                <a:gd name="connsiteX103" fmla="*/ 1419987 w 7118318"/>
                <a:gd name="connsiteY103" fmla="*/ 2400872 h 3460908"/>
                <a:gd name="connsiteX104" fmla="*/ 1369600 w 7118318"/>
                <a:gd name="connsiteY104" fmla="*/ 2439829 h 3460908"/>
                <a:gd name="connsiteX105" fmla="*/ 1319308 w 7118318"/>
                <a:gd name="connsiteY105" fmla="*/ 2478786 h 3460908"/>
                <a:gd name="connsiteX106" fmla="*/ 1269206 w 7118318"/>
                <a:gd name="connsiteY106" fmla="*/ 2517553 h 3460908"/>
                <a:gd name="connsiteX107" fmla="*/ 1219105 w 7118318"/>
                <a:gd name="connsiteY107" fmla="*/ 2556415 h 3460908"/>
                <a:gd name="connsiteX108" fmla="*/ 1169099 w 7118318"/>
                <a:gd name="connsiteY108" fmla="*/ 2595086 h 3460908"/>
                <a:gd name="connsiteX109" fmla="*/ 1119188 w 7118318"/>
                <a:gd name="connsiteY109" fmla="*/ 2633758 h 3460908"/>
                <a:gd name="connsiteX110" fmla="*/ 1069372 w 7118318"/>
                <a:gd name="connsiteY110" fmla="*/ 2672334 h 3460908"/>
                <a:gd name="connsiteX111" fmla="*/ 1019651 w 7118318"/>
                <a:gd name="connsiteY111" fmla="*/ 2710720 h 3460908"/>
                <a:gd name="connsiteX112" fmla="*/ 970121 w 7118318"/>
                <a:gd name="connsiteY112" fmla="*/ 2749010 h 3460908"/>
                <a:gd name="connsiteX113" fmla="*/ 920496 w 7118318"/>
                <a:gd name="connsiteY113" fmla="*/ 2787110 h 3460908"/>
                <a:gd name="connsiteX114" fmla="*/ 871061 w 7118318"/>
                <a:gd name="connsiteY114" fmla="*/ 2825115 h 3460908"/>
                <a:gd name="connsiteX115" fmla="*/ 821722 w 7118318"/>
                <a:gd name="connsiteY115" fmla="*/ 2862929 h 3460908"/>
                <a:gd name="connsiteX116" fmla="*/ 772478 w 7118318"/>
                <a:gd name="connsiteY116" fmla="*/ 2900553 h 3460908"/>
                <a:gd name="connsiteX117" fmla="*/ 723329 w 7118318"/>
                <a:gd name="connsiteY117" fmla="*/ 2937986 h 3460908"/>
                <a:gd name="connsiteX118" fmla="*/ 674180 w 7118318"/>
                <a:gd name="connsiteY118" fmla="*/ 2975134 h 3460908"/>
                <a:gd name="connsiteX119" fmla="*/ 625221 w 7118318"/>
                <a:gd name="connsiteY119" fmla="*/ 3012091 h 3460908"/>
                <a:gd name="connsiteX120" fmla="*/ 576263 w 7118318"/>
                <a:gd name="connsiteY120" fmla="*/ 3048762 h 3460908"/>
                <a:gd name="connsiteX121" fmla="*/ 527495 w 7118318"/>
                <a:gd name="connsiteY121" fmla="*/ 3085148 h 3460908"/>
                <a:gd name="connsiteX122" fmla="*/ 478727 w 7118318"/>
                <a:gd name="connsiteY122" fmla="*/ 3121342 h 3460908"/>
                <a:gd name="connsiteX123" fmla="*/ 430054 w 7118318"/>
                <a:gd name="connsiteY123" fmla="*/ 3157157 h 3460908"/>
                <a:gd name="connsiteX124" fmla="*/ 381572 w 7118318"/>
                <a:gd name="connsiteY124" fmla="*/ 3192685 h 3460908"/>
                <a:gd name="connsiteX125" fmla="*/ 333089 w 7118318"/>
                <a:gd name="connsiteY125" fmla="*/ 3227832 h 3460908"/>
                <a:gd name="connsiteX126" fmla="*/ 284702 w 7118318"/>
                <a:gd name="connsiteY126" fmla="*/ 3262694 h 3460908"/>
                <a:gd name="connsiteX127" fmla="*/ 236411 w 7118318"/>
                <a:gd name="connsiteY127" fmla="*/ 3297174 h 3460908"/>
                <a:gd name="connsiteX128" fmla="*/ 188214 w 7118318"/>
                <a:gd name="connsiteY128" fmla="*/ 3331274 h 3460908"/>
                <a:gd name="connsiteX129" fmla="*/ 140018 w 7118318"/>
                <a:gd name="connsiteY129" fmla="*/ 3364897 h 3460908"/>
                <a:gd name="connsiteX130" fmla="*/ 92012 w 7118318"/>
                <a:gd name="connsiteY130" fmla="*/ 3398234 h 3460908"/>
                <a:gd name="connsiteX131" fmla="*/ 44101 w 7118318"/>
                <a:gd name="connsiteY131" fmla="*/ 3431000 h 3460908"/>
                <a:gd name="connsiteX132" fmla="*/ 0 w 7118318"/>
                <a:gd name="connsiteY132" fmla="*/ 3460909 h 34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7118318" h="3460908">
                  <a:moveTo>
                    <a:pt x="7118319" y="82868"/>
                  </a:moveTo>
                  <a:lnTo>
                    <a:pt x="7092982" y="77248"/>
                  </a:lnTo>
                  <a:lnTo>
                    <a:pt x="7031546" y="64580"/>
                  </a:lnTo>
                  <a:lnTo>
                    <a:pt x="6970204" y="53054"/>
                  </a:lnTo>
                  <a:lnTo>
                    <a:pt x="6909054" y="42577"/>
                  </a:lnTo>
                  <a:lnTo>
                    <a:pt x="6847999" y="33338"/>
                  </a:lnTo>
                  <a:lnTo>
                    <a:pt x="6787039" y="25146"/>
                  </a:lnTo>
                  <a:lnTo>
                    <a:pt x="6726269" y="18193"/>
                  </a:lnTo>
                  <a:lnTo>
                    <a:pt x="6665595" y="12287"/>
                  </a:lnTo>
                  <a:lnTo>
                    <a:pt x="6605112" y="7525"/>
                  </a:lnTo>
                  <a:lnTo>
                    <a:pt x="6544628" y="3905"/>
                  </a:lnTo>
                  <a:lnTo>
                    <a:pt x="6484335" y="1524"/>
                  </a:lnTo>
                  <a:lnTo>
                    <a:pt x="6424232" y="191"/>
                  </a:lnTo>
                  <a:lnTo>
                    <a:pt x="6364129" y="0"/>
                  </a:lnTo>
                  <a:lnTo>
                    <a:pt x="6304312" y="857"/>
                  </a:lnTo>
                  <a:lnTo>
                    <a:pt x="6244400" y="2858"/>
                  </a:lnTo>
                  <a:lnTo>
                    <a:pt x="6184869" y="6001"/>
                  </a:lnTo>
                  <a:lnTo>
                    <a:pt x="6125242" y="10287"/>
                  </a:lnTo>
                  <a:lnTo>
                    <a:pt x="6065806" y="15526"/>
                  </a:lnTo>
                  <a:lnTo>
                    <a:pt x="6006560" y="21908"/>
                  </a:lnTo>
                  <a:lnTo>
                    <a:pt x="5947411" y="29242"/>
                  </a:lnTo>
                  <a:lnTo>
                    <a:pt x="5888355" y="37719"/>
                  </a:lnTo>
                  <a:lnTo>
                    <a:pt x="5829396" y="47054"/>
                  </a:lnTo>
                  <a:lnTo>
                    <a:pt x="5770626" y="57531"/>
                  </a:lnTo>
                  <a:lnTo>
                    <a:pt x="5711952" y="68866"/>
                  </a:lnTo>
                  <a:lnTo>
                    <a:pt x="5653373" y="81153"/>
                  </a:lnTo>
                  <a:lnTo>
                    <a:pt x="5594890" y="94393"/>
                  </a:lnTo>
                  <a:lnTo>
                    <a:pt x="5536597" y="108395"/>
                  </a:lnTo>
                  <a:lnTo>
                    <a:pt x="5478399" y="123349"/>
                  </a:lnTo>
                  <a:lnTo>
                    <a:pt x="5420297" y="139160"/>
                  </a:lnTo>
                  <a:lnTo>
                    <a:pt x="5362385" y="155734"/>
                  </a:lnTo>
                  <a:lnTo>
                    <a:pt x="5304473" y="172974"/>
                  </a:lnTo>
                  <a:lnTo>
                    <a:pt x="5246751" y="191072"/>
                  </a:lnTo>
                  <a:lnTo>
                    <a:pt x="5189125" y="209741"/>
                  </a:lnTo>
                  <a:lnTo>
                    <a:pt x="5131594" y="229172"/>
                  </a:lnTo>
                  <a:lnTo>
                    <a:pt x="5074253" y="249174"/>
                  </a:lnTo>
                  <a:lnTo>
                    <a:pt x="5016913" y="269653"/>
                  </a:lnTo>
                  <a:lnTo>
                    <a:pt x="4959763" y="290798"/>
                  </a:lnTo>
                  <a:lnTo>
                    <a:pt x="4902708" y="312325"/>
                  </a:lnTo>
                  <a:lnTo>
                    <a:pt x="4845749" y="334423"/>
                  </a:lnTo>
                  <a:lnTo>
                    <a:pt x="4788980" y="356807"/>
                  </a:lnTo>
                  <a:lnTo>
                    <a:pt x="4732211" y="379571"/>
                  </a:lnTo>
                  <a:lnTo>
                    <a:pt x="4675632" y="402622"/>
                  </a:lnTo>
                  <a:lnTo>
                    <a:pt x="4619149" y="425958"/>
                  </a:lnTo>
                  <a:lnTo>
                    <a:pt x="4562761" y="449485"/>
                  </a:lnTo>
                  <a:lnTo>
                    <a:pt x="4506468" y="473107"/>
                  </a:lnTo>
                  <a:lnTo>
                    <a:pt x="4450366" y="496919"/>
                  </a:lnTo>
                  <a:lnTo>
                    <a:pt x="4394264" y="520637"/>
                  </a:lnTo>
                  <a:lnTo>
                    <a:pt x="4338352" y="544449"/>
                  </a:lnTo>
                  <a:lnTo>
                    <a:pt x="4282535" y="568643"/>
                  </a:lnTo>
                  <a:lnTo>
                    <a:pt x="4226814" y="593312"/>
                  </a:lnTo>
                  <a:lnTo>
                    <a:pt x="4171188" y="618458"/>
                  </a:lnTo>
                  <a:lnTo>
                    <a:pt x="4115657" y="644081"/>
                  </a:lnTo>
                  <a:lnTo>
                    <a:pt x="4060222" y="670084"/>
                  </a:lnTo>
                  <a:lnTo>
                    <a:pt x="4004977" y="696658"/>
                  </a:lnTo>
                  <a:lnTo>
                    <a:pt x="3949827" y="723614"/>
                  </a:lnTo>
                  <a:lnTo>
                    <a:pt x="3894677" y="751046"/>
                  </a:lnTo>
                  <a:lnTo>
                    <a:pt x="3839718" y="778859"/>
                  </a:lnTo>
                  <a:lnTo>
                    <a:pt x="3784854" y="807244"/>
                  </a:lnTo>
                  <a:lnTo>
                    <a:pt x="3730085" y="835914"/>
                  </a:lnTo>
                  <a:lnTo>
                    <a:pt x="3675412" y="865061"/>
                  </a:lnTo>
                  <a:lnTo>
                    <a:pt x="3620929" y="894588"/>
                  </a:lnTo>
                  <a:lnTo>
                    <a:pt x="3566446" y="924592"/>
                  </a:lnTo>
                  <a:lnTo>
                    <a:pt x="3512153" y="954977"/>
                  </a:lnTo>
                  <a:lnTo>
                    <a:pt x="3457861" y="985742"/>
                  </a:lnTo>
                  <a:lnTo>
                    <a:pt x="3403759" y="1016889"/>
                  </a:lnTo>
                  <a:lnTo>
                    <a:pt x="3349657" y="1048417"/>
                  </a:lnTo>
                  <a:lnTo>
                    <a:pt x="3295746" y="1080326"/>
                  </a:lnTo>
                  <a:lnTo>
                    <a:pt x="3241929" y="1112615"/>
                  </a:lnTo>
                  <a:lnTo>
                    <a:pt x="3188208" y="1145286"/>
                  </a:lnTo>
                  <a:lnTo>
                    <a:pt x="3134582" y="1178243"/>
                  </a:lnTo>
                  <a:lnTo>
                    <a:pt x="3081052" y="1211580"/>
                  </a:lnTo>
                  <a:lnTo>
                    <a:pt x="3027617" y="1245203"/>
                  </a:lnTo>
                  <a:lnTo>
                    <a:pt x="2974372" y="1279207"/>
                  </a:lnTo>
                  <a:lnTo>
                    <a:pt x="2921127" y="1313498"/>
                  </a:lnTo>
                  <a:lnTo>
                    <a:pt x="2867978" y="1348169"/>
                  </a:lnTo>
                  <a:lnTo>
                    <a:pt x="2814923" y="1383030"/>
                  </a:lnTo>
                  <a:lnTo>
                    <a:pt x="2762059" y="1418273"/>
                  </a:lnTo>
                  <a:lnTo>
                    <a:pt x="2709196" y="1453706"/>
                  </a:lnTo>
                  <a:lnTo>
                    <a:pt x="2656523" y="1489520"/>
                  </a:lnTo>
                  <a:lnTo>
                    <a:pt x="2603849" y="1525524"/>
                  </a:lnTo>
                  <a:lnTo>
                    <a:pt x="2551367" y="1561719"/>
                  </a:lnTo>
                  <a:lnTo>
                    <a:pt x="2498884" y="1598200"/>
                  </a:lnTo>
                  <a:lnTo>
                    <a:pt x="2446592" y="1634966"/>
                  </a:lnTo>
                  <a:lnTo>
                    <a:pt x="2394299" y="1671923"/>
                  </a:lnTo>
                  <a:lnTo>
                    <a:pt x="2342198" y="1709071"/>
                  </a:lnTo>
                  <a:lnTo>
                    <a:pt x="2290191" y="1746409"/>
                  </a:lnTo>
                  <a:lnTo>
                    <a:pt x="2238185" y="1783937"/>
                  </a:lnTo>
                  <a:lnTo>
                    <a:pt x="2186369" y="1821656"/>
                  </a:lnTo>
                  <a:lnTo>
                    <a:pt x="2134648" y="1859566"/>
                  </a:lnTo>
                  <a:lnTo>
                    <a:pt x="2082927" y="1897666"/>
                  </a:lnTo>
                  <a:lnTo>
                    <a:pt x="2031397" y="1935861"/>
                  </a:lnTo>
                  <a:lnTo>
                    <a:pt x="1979962" y="1974152"/>
                  </a:lnTo>
                  <a:lnTo>
                    <a:pt x="1928527" y="2012537"/>
                  </a:lnTo>
                  <a:lnTo>
                    <a:pt x="1877282" y="2051114"/>
                  </a:lnTo>
                  <a:lnTo>
                    <a:pt x="1826038" y="2089785"/>
                  </a:lnTo>
                  <a:lnTo>
                    <a:pt x="1774984" y="2128457"/>
                  </a:lnTo>
                  <a:lnTo>
                    <a:pt x="1724025" y="2167319"/>
                  </a:lnTo>
                  <a:lnTo>
                    <a:pt x="1673066" y="2206181"/>
                  </a:lnTo>
                  <a:lnTo>
                    <a:pt x="1622298" y="2245043"/>
                  </a:lnTo>
                  <a:lnTo>
                    <a:pt x="1571530" y="2284000"/>
                  </a:lnTo>
                  <a:lnTo>
                    <a:pt x="1520952" y="2322957"/>
                  </a:lnTo>
                  <a:lnTo>
                    <a:pt x="1470374" y="2361914"/>
                  </a:lnTo>
                  <a:lnTo>
                    <a:pt x="1419987" y="2400872"/>
                  </a:lnTo>
                  <a:lnTo>
                    <a:pt x="1369600" y="2439829"/>
                  </a:lnTo>
                  <a:lnTo>
                    <a:pt x="1319308" y="2478786"/>
                  </a:lnTo>
                  <a:lnTo>
                    <a:pt x="1269206" y="2517553"/>
                  </a:lnTo>
                  <a:lnTo>
                    <a:pt x="1219105" y="2556415"/>
                  </a:lnTo>
                  <a:lnTo>
                    <a:pt x="1169099" y="2595086"/>
                  </a:lnTo>
                  <a:lnTo>
                    <a:pt x="1119188" y="2633758"/>
                  </a:lnTo>
                  <a:lnTo>
                    <a:pt x="1069372" y="2672334"/>
                  </a:lnTo>
                  <a:lnTo>
                    <a:pt x="1019651" y="2710720"/>
                  </a:lnTo>
                  <a:lnTo>
                    <a:pt x="970121" y="2749010"/>
                  </a:lnTo>
                  <a:lnTo>
                    <a:pt x="920496" y="2787110"/>
                  </a:lnTo>
                  <a:lnTo>
                    <a:pt x="871061" y="2825115"/>
                  </a:lnTo>
                  <a:lnTo>
                    <a:pt x="821722" y="2862929"/>
                  </a:lnTo>
                  <a:lnTo>
                    <a:pt x="772478" y="2900553"/>
                  </a:lnTo>
                  <a:lnTo>
                    <a:pt x="723329" y="2937986"/>
                  </a:lnTo>
                  <a:lnTo>
                    <a:pt x="674180" y="2975134"/>
                  </a:lnTo>
                  <a:lnTo>
                    <a:pt x="625221" y="3012091"/>
                  </a:lnTo>
                  <a:lnTo>
                    <a:pt x="576263" y="3048762"/>
                  </a:lnTo>
                  <a:lnTo>
                    <a:pt x="527495" y="3085148"/>
                  </a:lnTo>
                  <a:lnTo>
                    <a:pt x="478727" y="3121342"/>
                  </a:lnTo>
                  <a:lnTo>
                    <a:pt x="430054" y="3157157"/>
                  </a:lnTo>
                  <a:lnTo>
                    <a:pt x="381572" y="3192685"/>
                  </a:lnTo>
                  <a:lnTo>
                    <a:pt x="333089" y="3227832"/>
                  </a:lnTo>
                  <a:lnTo>
                    <a:pt x="284702" y="3262694"/>
                  </a:lnTo>
                  <a:lnTo>
                    <a:pt x="236411" y="3297174"/>
                  </a:lnTo>
                  <a:lnTo>
                    <a:pt x="188214" y="3331274"/>
                  </a:lnTo>
                  <a:lnTo>
                    <a:pt x="140018" y="3364897"/>
                  </a:lnTo>
                  <a:lnTo>
                    <a:pt x="92012" y="3398234"/>
                  </a:lnTo>
                  <a:lnTo>
                    <a:pt x="44101" y="3431000"/>
                  </a:lnTo>
                  <a:lnTo>
                    <a:pt x="0" y="3460909"/>
                  </a:lnTo>
                </a:path>
              </a:pathLst>
            </a:custGeom>
            <a:noFill/>
            <a:ln w="9525" cap="rnd">
              <a:gradFill>
                <a:gsLst>
                  <a:gs pos="0">
                    <a:schemeClr val="accent2">
                      <a:lumMod val="80000"/>
                      <a:lumOff val="20000"/>
                      <a:alpha val="15000"/>
                    </a:schemeClr>
                  </a:gs>
                  <a:gs pos="70000">
                    <a:schemeClr val="accent1">
                      <a:alpha val="1500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8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01" name="椭圆 300"/>
          <p:cNvSpPr/>
          <p:nvPr userDrawn="1"/>
        </p:nvSpPr>
        <p:spPr>
          <a:xfrm>
            <a:off x="9703120" y="-1142689"/>
            <a:ext cx="3045370" cy="3045370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  <a:gs pos="85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2700000" algn="tl" rotWithShape="0">
              <a:schemeClr val="accent2">
                <a:lumMod val="60000"/>
                <a:lumOff val="40000"/>
                <a:alpha val="40000"/>
              </a:schemeClr>
            </a:outerShdw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302" name="椭圆 301"/>
          <p:cNvSpPr/>
          <p:nvPr userDrawn="1"/>
        </p:nvSpPr>
        <p:spPr>
          <a:xfrm>
            <a:off x="-663611" y="5374914"/>
            <a:ext cx="2101430" cy="2101430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0"/>
                  <a:lumOff val="100000"/>
                  <a:alpha val="39000"/>
                </a:schemeClr>
              </a:gs>
              <a:gs pos="85000">
                <a:schemeClr val="accent2">
                  <a:lumMod val="36000"/>
                  <a:lumOff val="64000"/>
                  <a:alpha val="26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2700000" algn="tl" rotWithShape="0">
              <a:schemeClr val="accent2">
                <a:lumMod val="60000"/>
                <a:lumOff val="40000"/>
                <a:alpha val="40000"/>
              </a:schemeClr>
            </a:outerShd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25" name="椭圆 24"/>
          <p:cNvSpPr/>
          <p:nvPr userDrawn="1"/>
        </p:nvSpPr>
        <p:spPr>
          <a:xfrm>
            <a:off x="11090789" y="5470393"/>
            <a:ext cx="1115360" cy="1115360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0"/>
                  <a:lumOff val="100000"/>
                  <a:alpha val="39000"/>
                </a:schemeClr>
              </a:gs>
              <a:gs pos="85000">
                <a:schemeClr val="accent2">
                  <a:lumMod val="36000"/>
                  <a:lumOff val="64000"/>
                  <a:alpha val="26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2700000" algn="tl" rotWithShape="0">
              <a:schemeClr val="accent2">
                <a:lumMod val="60000"/>
                <a:lumOff val="40000"/>
                <a:alpha val="40000"/>
              </a:schemeClr>
            </a:outerShdw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762E-2BC7-4CB7-B9FE-C935D0917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B76C-8D5D-454B-B46C-239CFA30E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90E762E-2BC7-4CB7-B9FE-C935D091741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7711B76C-8D5D-454B-B46C-239CFA30E467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327F"/>
            </a:gs>
            <a:gs pos="98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12192000" cy="6853555"/>
          </a:xfrm>
          <a:prstGeom prst="rect">
            <a:avLst/>
          </a:prstGeom>
          <a:solidFill>
            <a:srgbClr val="002054">
              <a:lumMod val="90000"/>
              <a:lumOff val="10000"/>
              <a:alpha val="1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1" name="椭圆 300"/>
          <p:cNvSpPr/>
          <p:nvPr/>
        </p:nvSpPr>
        <p:spPr>
          <a:xfrm>
            <a:off x="-699649" y="-1502076"/>
            <a:ext cx="3045370" cy="3045370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  <a:gs pos="85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2700000" algn="tl" rotWithShape="0">
              <a:schemeClr val="accent2">
                <a:lumMod val="60000"/>
                <a:lumOff val="40000"/>
                <a:alpha val="40000"/>
              </a:schemeClr>
            </a:outerShd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261" name="矩形: 圆角 260"/>
          <p:cNvSpPr/>
          <p:nvPr/>
        </p:nvSpPr>
        <p:spPr>
          <a:xfrm>
            <a:off x="507559" y="643442"/>
            <a:ext cx="11203380" cy="5630358"/>
          </a:xfrm>
          <a:prstGeom prst="roundRect">
            <a:avLst>
              <a:gd name="adj" fmla="val 5384"/>
            </a:avLst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5442">
                <a:srgbClr val="01327F">
                  <a:alpha val="80000"/>
                </a:srgbClr>
              </a:gs>
              <a:gs pos="27000">
                <a:srgbClr val="01327F">
                  <a:alpha val="0"/>
                </a:srgbClr>
              </a:gs>
            </a:gsLst>
            <a:lin ang="2700000" scaled="1"/>
            <a:tileRect/>
          </a:gradFill>
          <a:ln>
            <a:gradFill>
              <a:gsLst>
                <a:gs pos="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outerShdw blurRad="469900" dist="114300" dir="16200000" sx="99000" sy="99000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260" name="文本框 259"/>
          <p:cNvSpPr txBox="1"/>
          <p:nvPr/>
        </p:nvSpPr>
        <p:spPr>
          <a:xfrm>
            <a:off x="537029" y="1691009"/>
            <a:ext cx="11117942" cy="3209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沈阳市瓶装液化石油气发展规划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b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b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政策解读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781086" y="5423967"/>
            <a:ext cx="4410914" cy="1432020"/>
            <a:chOff x="7939314" y="5423967"/>
            <a:chExt cx="4410914" cy="1432020"/>
          </a:xfrm>
        </p:grpSpPr>
        <p:sp>
          <p:nvSpPr>
            <p:cNvPr id="10" name="任意多边形: 形状 9"/>
            <p:cNvSpPr/>
            <p:nvPr/>
          </p:nvSpPr>
          <p:spPr>
            <a:xfrm>
              <a:off x="7939314" y="6661939"/>
              <a:ext cx="2228592" cy="194048"/>
            </a:xfrm>
            <a:custGeom>
              <a:avLst/>
              <a:gdLst>
                <a:gd name="connsiteX0" fmla="*/ 0 w 4867398"/>
                <a:gd name="connsiteY0" fmla="*/ 423814 h 423814"/>
                <a:gd name="connsiteX1" fmla="*/ 3423234 w 4867398"/>
                <a:gd name="connsiteY1" fmla="*/ 0 h 423814"/>
                <a:gd name="connsiteX2" fmla="*/ 4867399 w 4867398"/>
                <a:gd name="connsiteY2" fmla="*/ 0 h 423814"/>
                <a:gd name="connsiteX3" fmla="*/ 4339723 w 4867398"/>
                <a:gd name="connsiteY3" fmla="*/ 423814 h 42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7398" h="423814">
                  <a:moveTo>
                    <a:pt x="0" y="423814"/>
                  </a:moveTo>
                  <a:lnTo>
                    <a:pt x="3423234" y="0"/>
                  </a:lnTo>
                  <a:lnTo>
                    <a:pt x="4867399" y="0"/>
                  </a:lnTo>
                  <a:lnTo>
                    <a:pt x="4339723" y="42381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8000">
                  <a:schemeClr val="accent1"/>
                </a:gs>
              </a:gsLst>
              <a:lin ang="5400000" scaled="1"/>
            </a:gradFill>
            <a:ln w="3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sp>
          <p:nvSpPr>
            <p:cNvPr id="248" name="任意多边形: 形状 247"/>
            <p:cNvSpPr/>
            <p:nvPr/>
          </p:nvSpPr>
          <p:spPr>
            <a:xfrm>
              <a:off x="9926304" y="6661939"/>
              <a:ext cx="241602" cy="194048"/>
            </a:xfrm>
            <a:custGeom>
              <a:avLst/>
              <a:gdLst>
                <a:gd name="connsiteX0" fmla="*/ 527676 w 527675"/>
                <a:gd name="connsiteY0" fmla="*/ 0 h 423814"/>
                <a:gd name="connsiteX1" fmla="*/ 456533 w 527675"/>
                <a:gd name="connsiteY1" fmla="*/ 423814 h 423814"/>
                <a:gd name="connsiteX2" fmla="*/ 0 w 527675"/>
                <a:gd name="connsiteY2" fmla="*/ 423814 h 42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675" h="423814">
                  <a:moveTo>
                    <a:pt x="527676" y="0"/>
                  </a:moveTo>
                  <a:lnTo>
                    <a:pt x="456533" y="423814"/>
                  </a:lnTo>
                  <a:lnTo>
                    <a:pt x="0" y="423814"/>
                  </a:lnTo>
                  <a:close/>
                </a:path>
              </a:pathLst>
            </a:custGeom>
            <a:gradFill>
              <a:gsLst>
                <a:gs pos="4000">
                  <a:schemeClr val="accent2"/>
                </a:gs>
                <a:gs pos="69000">
                  <a:schemeClr val="accent2">
                    <a:lumMod val="20000"/>
                    <a:lumOff val="80000"/>
                  </a:schemeClr>
                </a:gs>
              </a:gsLst>
            </a:gradFill>
            <a:ln w="3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0045630" y="5801960"/>
              <a:ext cx="502888" cy="606009"/>
            </a:xfrm>
            <a:custGeom>
              <a:avLst/>
              <a:gdLst>
                <a:gd name="connsiteX0" fmla="*/ 0 w 1098341"/>
                <a:gd name="connsiteY0" fmla="*/ 0 h 1323564"/>
                <a:gd name="connsiteX1" fmla="*/ 1062579 w 1098341"/>
                <a:gd name="connsiteY1" fmla="*/ 1323564 h 1323564"/>
                <a:gd name="connsiteX2" fmla="*/ 1098341 w 1098341"/>
                <a:gd name="connsiteY2" fmla="*/ 132395 h 132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341" h="1323564">
                  <a:moveTo>
                    <a:pt x="0" y="0"/>
                  </a:moveTo>
                  <a:lnTo>
                    <a:pt x="1062579" y="1323564"/>
                  </a:lnTo>
                  <a:lnTo>
                    <a:pt x="1098341" y="132395"/>
                  </a:lnTo>
                  <a:close/>
                </a:path>
              </a:pathLst>
            </a:custGeom>
            <a:gradFill>
              <a:gsLst>
                <a:gs pos="4000">
                  <a:schemeClr val="accent2"/>
                </a:gs>
                <a:gs pos="69000">
                  <a:schemeClr val="accent2">
                    <a:lumMod val="20000"/>
                    <a:lumOff val="80000"/>
                  </a:schemeClr>
                </a:gs>
              </a:gsLst>
            </a:gradFill>
            <a:ln w="3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10532145" y="5862579"/>
              <a:ext cx="464740" cy="993408"/>
            </a:xfrm>
            <a:custGeom>
              <a:avLst/>
              <a:gdLst>
                <a:gd name="connsiteX0" fmla="*/ 0 w 1015024"/>
                <a:gd name="connsiteY0" fmla="*/ 1191169 h 2169670"/>
                <a:gd name="connsiteX1" fmla="*/ 612134 w 1015024"/>
                <a:gd name="connsiteY1" fmla="*/ 2169671 h 2169670"/>
                <a:gd name="connsiteX2" fmla="*/ 1015024 w 1015024"/>
                <a:gd name="connsiteY2" fmla="*/ 2169671 h 2169670"/>
                <a:gd name="connsiteX3" fmla="*/ 545176 w 1015024"/>
                <a:gd name="connsiteY3" fmla="*/ 27011 h 2169670"/>
                <a:gd name="connsiteX4" fmla="*/ 35762 w 1015024"/>
                <a:gd name="connsiteY4" fmla="*/ 0 h 216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024" h="2169670">
                  <a:moveTo>
                    <a:pt x="0" y="1191169"/>
                  </a:moveTo>
                  <a:lnTo>
                    <a:pt x="612134" y="2169671"/>
                  </a:lnTo>
                  <a:lnTo>
                    <a:pt x="1015024" y="2169671"/>
                  </a:lnTo>
                  <a:lnTo>
                    <a:pt x="545176" y="27011"/>
                  </a:lnTo>
                  <a:lnTo>
                    <a:pt x="35762" y="0"/>
                  </a:lnTo>
                  <a:close/>
                </a:path>
              </a:pathLst>
            </a:custGeom>
            <a:gradFill>
              <a:gsLst>
                <a:gs pos="4000">
                  <a:schemeClr val="accent2"/>
                </a:gs>
                <a:gs pos="69000">
                  <a:schemeClr val="accent2">
                    <a:lumMod val="20000"/>
                    <a:lumOff val="80000"/>
                  </a:schemeClr>
                </a:gs>
              </a:gsLst>
            </a:gradFill>
            <a:ln w="3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11644931" y="5797432"/>
              <a:ext cx="535461" cy="1058555"/>
            </a:xfrm>
            <a:custGeom>
              <a:avLst/>
              <a:gdLst>
                <a:gd name="connsiteX0" fmla="*/ 315388 w 1169483"/>
                <a:gd name="connsiteY0" fmla="*/ 101959 h 2311956"/>
                <a:gd name="connsiteX1" fmla="*/ 1169484 w 1169483"/>
                <a:gd name="connsiteY1" fmla="*/ 0 h 2311956"/>
                <a:gd name="connsiteX2" fmla="*/ 614797 w 1169483"/>
                <a:gd name="connsiteY2" fmla="*/ 2311957 h 2311956"/>
                <a:gd name="connsiteX3" fmla="*/ 0 w 1169483"/>
                <a:gd name="connsiteY3" fmla="*/ 2311957 h 23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483" h="2311956">
                  <a:moveTo>
                    <a:pt x="315388" y="101959"/>
                  </a:moveTo>
                  <a:lnTo>
                    <a:pt x="1169484" y="0"/>
                  </a:lnTo>
                  <a:lnTo>
                    <a:pt x="614797" y="2311957"/>
                  </a:lnTo>
                  <a:lnTo>
                    <a:pt x="0" y="2311957"/>
                  </a:lnTo>
                  <a:close/>
                </a:path>
              </a:pathLst>
            </a:custGeom>
            <a:gradFill>
              <a:gsLst>
                <a:gs pos="4000">
                  <a:schemeClr val="accent2"/>
                </a:gs>
                <a:gs pos="69000">
                  <a:schemeClr val="accent2">
                    <a:lumMod val="20000"/>
                    <a:lumOff val="80000"/>
                  </a:schemeClr>
                </a:gs>
              </a:gsLst>
            </a:gradFill>
            <a:ln w="3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11926423" y="5795516"/>
              <a:ext cx="423805" cy="1060471"/>
            </a:xfrm>
            <a:custGeom>
              <a:avLst/>
              <a:gdLst>
                <a:gd name="connsiteX0" fmla="*/ 554687 w 925620"/>
                <a:gd name="connsiteY0" fmla="*/ 4185 h 2316141"/>
                <a:gd name="connsiteX1" fmla="*/ 925620 w 925620"/>
                <a:gd name="connsiteY1" fmla="*/ 0 h 2316141"/>
                <a:gd name="connsiteX2" fmla="*/ 626211 w 925620"/>
                <a:gd name="connsiteY2" fmla="*/ 2316142 h 2316141"/>
                <a:gd name="connsiteX3" fmla="*/ 0 w 925620"/>
                <a:gd name="connsiteY3" fmla="*/ 2316142 h 23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620" h="2316141">
                  <a:moveTo>
                    <a:pt x="554687" y="4185"/>
                  </a:moveTo>
                  <a:lnTo>
                    <a:pt x="925620" y="0"/>
                  </a:lnTo>
                  <a:lnTo>
                    <a:pt x="626211" y="2316142"/>
                  </a:lnTo>
                  <a:lnTo>
                    <a:pt x="0" y="2316142"/>
                  </a:lnTo>
                  <a:close/>
                </a:path>
              </a:pathLst>
            </a:custGeom>
            <a:gradFill>
              <a:gsLst>
                <a:gs pos="4000">
                  <a:schemeClr val="accent2"/>
                </a:gs>
                <a:gs pos="69000">
                  <a:schemeClr val="accent2">
                    <a:lumMod val="20000"/>
                    <a:lumOff val="80000"/>
                  </a:schemeClr>
                </a:gs>
              </a:gsLst>
            </a:gradFill>
            <a:ln w="3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12213140" y="5795516"/>
              <a:ext cx="137088" cy="1060471"/>
            </a:xfrm>
            <a:custGeom>
              <a:avLst/>
              <a:gdLst>
                <a:gd name="connsiteX0" fmla="*/ 0 w 299409"/>
                <a:gd name="connsiteY0" fmla="*/ 2316142 h 2316141"/>
                <a:gd name="connsiteX1" fmla="*/ 299409 w 299409"/>
                <a:gd name="connsiteY1" fmla="*/ 2316142 h 2316141"/>
                <a:gd name="connsiteX2" fmla="*/ 299409 w 299409"/>
                <a:gd name="connsiteY2" fmla="*/ 0 h 23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409" h="2316141">
                  <a:moveTo>
                    <a:pt x="0" y="2316142"/>
                  </a:moveTo>
                  <a:lnTo>
                    <a:pt x="299409" y="2316142"/>
                  </a:lnTo>
                  <a:lnTo>
                    <a:pt x="299409" y="0"/>
                  </a:lnTo>
                  <a:close/>
                </a:path>
              </a:pathLst>
            </a:custGeom>
            <a:gradFill>
              <a:gsLst>
                <a:gs pos="4000">
                  <a:schemeClr val="accent2"/>
                </a:gs>
                <a:gs pos="69000">
                  <a:schemeClr val="accent2">
                    <a:lumMod val="20000"/>
                    <a:lumOff val="80000"/>
                  </a:schemeClr>
                </a:gs>
              </a:gsLst>
            </a:gradFill>
            <a:ln w="3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10043075" y="5423967"/>
              <a:ext cx="2307153" cy="450835"/>
            </a:xfrm>
            <a:custGeom>
              <a:avLst/>
              <a:gdLst>
                <a:gd name="connsiteX0" fmla="*/ 5038979 w 5038978"/>
                <a:gd name="connsiteY0" fmla="*/ 0 h 984654"/>
                <a:gd name="connsiteX1" fmla="*/ 0 w 5038978"/>
                <a:gd name="connsiteY1" fmla="*/ 825563 h 984654"/>
                <a:gd name="connsiteX2" fmla="*/ 1785803 w 5038978"/>
                <a:gd name="connsiteY2" fmla="*/ 981926 h 984654"/>
                <a:gd name="connsiteX3" fmla="*/ 5038599 w 5038978"/>
                <a:gd name="connsiteY3" fmla="*/ 811106 h 984654"/>
                <a:gd name="connsiteX4" fmla="*/ 5038599 w 5038978"/>
                <a:gd name="connsiteY4" fmla="*/ 0 h 98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8978" h="984654">
                  <a:moveTo>
                    <a:pt x="5038979" y="0"/>
                  </a:moveTo>
                  <a:lnTo>
                    <a:pt x="0" y="825563"/>
                  </a:lnTo>
                  <a:cubicBezTo>
                    <a:pt x="0" y="825563"/>
                    <a:pt x="326801" y="953773"/>
                    <a:pt x="1785803" y="981926"/>
                  </a:cubicBezTo>
                  <a:cubicBezTo>
                    <a:pt x="3244806" y="1010078"/>
                    <a:pt x="5038599" y="811106"/>
                    <a:pt x="5038599" y="811106"/>
                  </a:cubicBezTo>
                  <a:lnTo>
                    <a:pt x="5038599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8000">
                  <a:schemeClr val="accent1"/>
                </a:gs>
              </a:gsLst>
              <a:lin ang="5400000" scaled="1"/>
            </a:gradFill>
            <a:ln w="3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sp>
          <p:nvSpPr>
            <p:cNvPr id="252" name="任意多边形: 形状 251"/>
            <p:cNvSpPr/>
            <p:nvPr/>
          </p:nvSpPr>
          <p:spPr>
            <a:xfrm>
              <a:off x="10779379" y="5797576"/>
              <a:ext cx="1009782" cy="1058411"/>
            </a:xfrm>
            <a:custGeom>
              <a:avLst/>
              <a:gdLst>
                <a:gd name="connsiteX0" fmla="*/ 0 w 2205433"/>
                <a:gd name="connsiteY0" fmla="*/ 168982 h 2311641"/>
                <a:gd name="connsiteX1" fmla="*/ 2205433 w 2205433"/>
                <a:gd name="connsiteY1" fmla="*/ 102024 h 2311641"/>
                <a:gd name="connsiteX2" fmla="*/ 1890045 w 2205433"/>
                <a:gd name="connsiteY2" fmla="*/ 2311641 h 2311641"/>
                <a:gd name="connsiteX3" fmla="*/ 469848 w 2205433"/>
                <a:gd name="connsiteY3" fmla="*/ 2311641 h 2311641"/>
                <a:gd name="connsiteX4" fmla="*/ 0 w 2205433"/>
                <a:gd name="connsiteY4" fmla="*/ 168982 h 23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5433" h="2311641">
                  <a:moveTo>
                    <a:pt x="0" y="168982"/>
                  </a:moveTo>
                  <a:cubicBezTo>
                    <a:pt x="0" y="168982"/>
                    <a:pt x="1180517" y="-161624"/>
                    <a:pt x="2205433" y="102024"/>
                  </a:cubicBezTo>
                  <a:lnTo>
                    <a:pt x="1890045" y="2311641"/>
                  </a:lnTo>
                  <a:lnTo>
                    <a:pt x="469848" y="2311641"/>
                  </a:lnTo>
                  <a:lnTo>
                    <a:pt x="0" y="168982"/>
                  </a:lnTo>
                  <a:close/>
                </a:path>
              </a:pathLst>
            </a:custGeom>
            <a:gradFill flip="none" rotWithShape="1">
              <a:gsLst>
                <a:gs pos="4000">
                  <a:schemeClr val="accent2"/>
                </a:gs>
                <a:gs pos="69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38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</p:grpSp>
      <p:sp>
        <p:nvSpPr>
          <p:cNvPr id="302" name="椭圆 301"/>
          <p:cNvSpPr/>
          <p:nvPr/>
        </p:nvSpPr>
        <p:spPr>
          <a:xfrm>
            <a:off x="437660" y="5086038"/>
            <a:ext cx="2101430" cy="2101430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0"/>
                  <a:lumOff val="100000"/>
                  <a:alpha val="39000"/>
                </a:schemeClr>
              </a:gs>
              <a:gs pos="85000">
                <a:schemeClr val="accent2">
                  <a:lumMod val="36000"/>
                  <a:lumOff val="64000"/>
                  <a:alpha val="26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2700000" algn="tl" rotWithShape="0">
              <a:schemeClr val="accent2">
                <a:lumMod val="60000"/>
                <a:lumOff val="40000"/>
                <a:alpha val="40000"/>
              </a:schemeClr>
            </a:outerShd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961220" y="4397829"/>
            <a:ext cx="1115360" cy="1115360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0"/>
                  <a:lumOff val="100000"/>
                  <a:alpha val="39000"/>
                </a:schemeClr>
              </a:gs>
              <a:gs pos="85000">
                <a:schemeClr val="accent2">
                  <a:lumMod val="36000"/>
                  <a:lumOff val="64000"/>
                  <a:alpha val="26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2700000" algn="tl" rotWithShape="0">
              <a:schemeClr val="accent2">
                <a:lumMod val="60000"/>
                <a:lumOff val="40000"/>
                <a:alpha val="40000"/>
              </a:schemeClr>
            </a:outerShdw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思源黑体 CN Regular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327F"/>
            </a:gs>
            <a:gs pos="98000">
              <a:schemeClr val="accent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955253" y="4032959"/>
            <a:ext cx="10281494" cy="2146923"/>
            <a:chOff x="935885" y="2155604"/>
            <a:chExt cx="10281494" cy="2146923"/>
          </a:xfrm>
        </p:grpSpPr>
        <p:grpSp>
          <p:nvGrpSpPr>
            <p:cNvPr id="68" name="组合 67"/>
            <p:cNvGrpSpPr/>
            <p:nvPr/>
          </p:nvGrpSpPr>
          <p:grpSpPr>
            <a:xfrm>
              <a:off x="935885" y="2155604"/>
              <a:ext cx="4960089" cy="2146923"/>
              <a:chOff x="935885" y="2727104"/>
              <a:chExt cx="4960089" cy="2146923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1015999" y="2727104"/>
                <a:ext cx="4879975" cy="2146923"/>
                <a:chOff x="1015999" y="2727104"/>
                <a:chExt cx="4879975" cy="2238992"/>
              </a:xfrm>
            </p:grpSpPr>
            <p:sp>
              <p:nvSpPr>
                <p:cNvPr id="102" name="矩形: 单圆角 101"/>
                <p:cNvSpPr/>
                <p:nvPr/>
              </p:nvSpPr>
              <p:spPr>
                <a:xfrm>
                  <a:off x="1015999" y="2727104"/>
                  <a:ext cx="4879975" cy="2238992"/>
                </a:xfrm>
                <a:prstGeom prst="round1Rect">
                  <a:avLst>
                    <a:gd name="adj" fmla="val 12105"/>
                  </a:avLst>
                </a:prstGeom>
                <a:gradFill flip="none" rotWithShape="1">
                  <a:gsLst>
                    <a:gs pos="88000">
                      <a:schemeClr val="bg1"/>
                    </a:gs>
                    <a:gs pos="98000">
                      <a:schemeClr val="accent1">
                        <a:lumMod val="12000"/>
                        <a:lumOff val="88000"/>
                      </a:schemeClr>
                    </a:gs>
                  </a:gsLst>
                  <a:lin ang="5400000" scaled="1"/>
                  <a:tileRect/>
                </a:gradFill>
                <a:ln w="3175" cap="flat" cmpd="sng" algn="ctr">
                  <a:solidFill>
                    <a:srgbClr val="017CC2">
                      <a:alpha val="80000"/>
                    </a:srgbClr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schemeClr val="accent1">
                      <a:alpha val="1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pPr algn="ctr"/>
                  <a:endParaRPr lang="zh-CN" altLang="en-US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3" name="Rectangle 269+"/>
                <p:cNvSpPr/>
                <p:nvPr/>
              </p:nvSpPr>
              <p:spPr>
                <a:xfrm>
                  <a:off x="5691145" y="4786096"/>
                  <a:ext cx="79332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88" name="组合 87"/>
              <p:cNvGrpSpPr/>
              <p:nvPr/>
            </p:nvGrpSpPr>
            <p:grpSpPr>
              <a:xfrm>
                <a:off x="935886" y="2813049"/>
                <a:ext cx="2591999" cy="430211"/>
                <a:chOff x="3668287" y="1166280"/>
                <a:chExt cx="1316519" cy="430211"/>
              </a:xfrm>
            </p:grpSpPr>
            <p:sp>
              <p:nvSpPr>
                <p:cNvPr id="100" name="Rectangle 268+"/>
                <p:cNvSpPr/>
                <p:nvPr/>
              </p:nvSpPr>
              <p:spPr>
                <a:xfrm flipV="1">
                  <a:off x="3668287" y="1166280"/>
                  <a:ext cx="1316519" cy="430211"/>
                </a:xfrm>
                <a:prstGeom prst="homePlate">
                  <a:avLst/>
                </a:prstGeom>
                <a:gradFill flip="none" rotWithShape="1">
                  <a:gsLst>
                    <a:gs pos="100000">
                      <a:schemeClr val="accent1">
                        <a:lumMod val="80000"/>
                      </a:schemeClr>
                    </a:gs>
                    <a:gs pos="0">
                      <a:schemeClr val="accent1"/>
                    </a:gs>
                  </a:gsLst>
                  <a:lin ang="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101" name="文本框 100"/>
                <p:cNvSpPr txBox="1"/>
                <p:nvPr/>
              </p:nvSpPr>
              <p:spPr>
                <a:xfrm>
                  <a:off x="3988492" y="1181330"/>
                  <a:ext cx="95334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indent="0" fontAlgn="auto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厂站规范建设</a:t>
                  </a:r>
                  <a:endPara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  <p:grpSp>
            <p:nvGrpSpPr>
              <p:cNvPr id="89" name="组合 88"/>
              <p:cNvGrpSpPr/>
              <p:nvPr/>
            </p:nvGrpSpPr>
            <p:grpSpPr>
              <a:xfrm>
                <a:off x="1016000" y="2767382"/>
                <a:ext cx="514200" cy="518916"/>
                <a:chOff x="1008001" y="1291365"/>
                <a:chExt cx="609979" cy="615574"/>
              </a:xfrm>
              <a:effectLst>
                <a:outerShdw blurRad="50800" dist="38100" dir="5400000" algn="t" rotWithShape="0">
                  <a:srgbClr val="01327F">
                    <a:alpha val="40000"/>
                  </a:srgbClr>
                </a:outerShdw>
              </a:effectLst>
            </p:grpSpPr>
            <p:grpSp>
              <p:nvGrpSpPr>
                <p:cNvPr id="92" name="组合 91"/>
                <p:cNvGrpSpPr/>
                <p:nvPr/>
              </p:nvGrpSpPr>
              <p:grpSpPr>
                <a:xfrm>
                  <a:off x="1008001" y="1291365"/>
                  <a:ext cx="609979" cy="615574"/>
                  <a:chOff x="4895282" y="1796337"/>
                  <a:chExt cx="2401436" cy="2423465"/>
                </a:xfrm>
                <a:effectLst>
                  <a:reflection blurRad="177800" stA="33000" endPos="23000" dir="5400000" sy="-100000" algn="bl" rotWithShape="0"/>
                </a:effectLst>
              </p:grpSpPr>
              <p:sp>
                <p:nvSpPr>
                  <p:cNvPr id="94" name="任意多边形: 形状 93"/>
                  <p:cNvSpPr/>
                  <p:nvPr/>
                </p:nvSpPr>
                <p:spPr>
                  <a:xfrm>
                    <a:off x="5357943" y="1796337"/>
                    <a:ext cx="1476112" cy="462662"/>
                  </a:xfrm>
                  <a:custGeom>
                    <a:avLst/>
                    <a:gdLst>
                      <a:gd name="connsiteX0" fmla="*/ 972313 w 1944626"/>
                      <a:gd name="connsiteY0" fmla="*/ 0 h 609509"/>
                      <a:gd name="connsiteX1" fmla="*/ 0 w 1944626"/>
                      <a:gd name="connsiteY1" fmla="*/ 227357 h 609509"/>
                      <a:gd name="connsiteX2" fmla="*/ 362804 w 1944626"/>
                      <a:gd name="connsiteY2" fmla="*/ 609509 h 609509"/>
                      <a:gd name="connsiteX3" fmla="*/ 1581823 w 1944626"/>
                      <a:gd name="connsiteY3" fmla="*/ 609509 h 609509"/>
                      <a:gd name="connsiteX4" fmla="*/ 1944627 w 1944626"/>
                      <a:gd name="connsiteY4" fmla="*/ 232194 h 60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44626" h="609509">
                        <a:moveTo>
                          <a:pt x="972313" y="0"/>
                        </a:moveTo>
                        <a:lnTo>
                          <a:pt x="0" y="227357"/>
                        </a:lnTo>
                        <a:lnTo>
                          <a:pt x="362804" y="609509"/>
                        </a:lnTo>
                        <a:lnTo>
                          <a:pt x="1581823" y="609509"/>
                        </a:lnTo>
                        <a:lnTo>
                          <a:pt x="1944627" y="232194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2000">
                        <a:schemeClr val="accent1"/>
                      </a:gs>
                    </a:gsLst>
                    <a:lin ang="198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5" name="任意多边形: 形状 94"/>
                  <p:cNvSpPr/>
                  <p:nvPr/>
                </p:nvSpPr>
                <p:spPr>
                  <a:xfrm>
                    <a:off x="4895282" y="1968917"/>
                    <a:ext cx="738056" cy="1387985"/>
                  </a:xfrm>
                  <a:custGeom>
                    <a:avLst/>
                    <a:gdLst>
                      <a:gd name="connsiteX0" fmla="*/ 609510 w 972313"/>
                      <a:gd name="connsiteY0" fmla="*/ 0 h 1828527"/>
                      <a:gd name="connsiteX1" fmla="*/ 19350 w 972313"/>
                      <a:gd name="connsiteY1" fmla="*/ 885240 h 1828527"/>
                      <a:gd name="connsiteX2" fmla="*/ 0 w 972313"/>
                      <a:gd name="connsiteY2" fmla="*/ 1828528 h 1828527"/>
                      <a:gd name="connsiteX3" fmla="*/ 594998 w 972313"/>
                      <a:gd name="connsiteY3" fmla="*/ 1523773 h 1828527"/>
                      <a:gd name="connsiteX4" fmla="*/ 972313 w 972313"/>
                      <a:gd name="connsiteY4" fmla="*/ 382153 h 1828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2313" h="1828527">
                        <a:moveTo>
                          <a:pt x="609510" y="0"/>
                        </a:moveTo>
                        <a:lnTo>
                          <a:pt x="19350" y="885240"/>
                        </a:lnTo>
                        <a:lnTo>
                          <a:pt x="0" y="1828528"/>
                        </a:lnTo>
                        <a:lnTo>
                          <a:pt x="594998" y="1523773"/>
                        </a:lnTo>
                        <a:lnTo>
                          <a:pt x="972313" y="38215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0"/>
                          <a:lumOff val="50000"/>
                        </a:schemeClr>
                      </a:gs>
                      <a:gs pos="100000">
                        <a:schemeClr val="accent1"/>
                      </a:gs>
                    </a:gsLst>
                    <a:lin ang="114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6" name="任意多边形: 形状 95"/>
                  <p:cNvSpPr/>
                  <p:nvPr/>
                </p:nvSpPr>
                <p:spPr>
                  <a:xfrm>
                    <a:off x="6558662" y="1972589"/>
                    <a:ext cx="738056" cy="1384313"/>
                  </a:xfrm>
                  <a:custGeom>
                    <a:avLst/>
                    <a:gdLst>
                      <a:gd name="connsiteX0" fmla="*/ 957801 w 972313"/>
                      <a:gd name="connsiteY0" fmla="*/ 880402 h 1823690"/>
                      <a:gd name="connsiteX1" fmla="*/ 362804 w 972313"/>
                      <a:gd name="connsiteY1" fmla="*/ 0 h 1823690"/>
                      <a:gd name="connsiteX2" fmla="*/ 0 w 972313"/>
                      <a:gd name="connsiteY2" fmla="*/ 377315 h 1823690"/>
                      <a:gd name="connsiteX3" fmla="*/ 382153 w 972313"/>
                      <a:gd name="connsiteY3" fmla="*/ 1518936 h 1823690"/>
                      <a:gd name="connsiteX4" fmla="*/ 972314 w 972313"/>
                      <a:gd name="connsiteY4" fmla="*/ 1823690 h 1823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2313" h="1823690">
                        <a:moveTo>
                          <a:pt x="957801" y="880402"/>
                        </a:moveTo>
                        <a:lnTo>
                          <a:pt x="362804" y="0"/>
                        </a:lnTo>
                        <a:lnTo>
                          <a:pt x="0" y="377315"/>
                        </a:lnTo>
                        <a:lnTo>
                          <a:pt x="382153" y="1518936"/>
                        </a:lnTo>
                        <a:lnTo>
                          <a:pt x="972314" y="1823690"/>
                        </a:lnTo>
                        <a:close/>
                      </a:path>
                    </a:pathLst>
                  </a:custGeom>
                  <a:gradFill>
                    <a:gsLst>
                      <a:gs pos="28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70000"/>
                          <a:lumOff val="30000"/>
                        </a:schemeClr>
                      </a:gs>
                    </a:gsLst>
                    <a:lin ang="198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7" name="任意多边形: 形状 96"/>
                  <p:cNvSpPr/>
                  <p:nvPr/>
                </p:nvSpPr>
                <p:spPr>
                  <a:xfrm>
                    <a:off x="5346928" y="2258999"/>
                    <a:ext cx="1501815" cy="1406344"/>
                  </a:xfrm>
                  <a:custGeom>
                    <a:avLst/>
                    <a:gdLst>
                      <a:gd name="connsiteX0" fmla="*/ 1596335 w 1978488"/>
                      <a:gd name="connsiteY0" fmla="*/ 0 h 1852714"/>
                      <a:gd name="connsiteX1" fmla="*/ 377316 w 1978488"/>
                      <a:gd name="connsiteY1" fmla="*/ 0 h 1852714"/>
                      <a:gd name="connsiteX2" fmla="*/ 0 w 1978488"/>
                      <a:gd name="connsiteY2" fmla="*/ 1141621 h 1852714"/>
                      <a:gd name="connsiteX3" fmla="*/ 986826 w 1978488"/>
                      <a:gd name="connsiteY3" fmla="*/ 1852715 h 1852714"/>
                      <a:gd name="connsiteX4" fmla="*/ 1978489 w 1978488"/>
                      <a:gd name="connsiteY4" fmla="*/ 1141621 h 1852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8488" h="1852714">
                        <a:moveTo>
                          <a:pt x="1596335" y="0"/>
                        </a:moveTo>
                        <a:lnTo>
                          <a:pt x="377316" y="0"/>
                        </a:lnTo>
                        <a:lnTo>
                          <a:pt x="0" y="1141621"/>
                        </a:lnTo>
                        <a:lnTo>
                          <a:pt x="986826" y="1852715"/>
                        </a:lnTo>
                        <a:lnTo>
                          <a:pt x="1978489" y="114162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36000"/>
                          <a:lumOff val="64000"/>
                        </a:schemeClr>
                      </a:gs>
                      <a:gs pos="100000">
                        <a:schemeClr val="accent1">
                          <a:lumMod val="77000"/>
                          <a:lumOff val="23000"/>
                        </a:schemeClr>
                      </a:gs>
                    </a:gsLst>
                    <a:lin ang="2700000" scaled="1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8" name="任意多边形: 形状 97"/>
                  <p:cNvSpPr/>
                  <p:nvPr/>
                </p:nvSpPr>
                <p:spPr>
                  <a:xfrm>
                    <a:off x="6096000" y="3125571"/>
                    <a:ext cx="1200718" cy="1094231"/>
                  </a:xfrm>
                  <a:custGeom>
                    <a:avLst/>
                    <a:gdLst>
                      <a:gd name="connsiteX0" fmla="*/ 991663 w 1581823"/>
                      <a:gd name="connsiteY0" fmla="*/ 0 h 1441537"/>
                      <a:gd name="connsiteX1" fmla="*/ 0 w 1581823"/>
                      <a:gd name="connsiteY1" fmla="*/ 711094 h 1441537"/>
                      <a:gd name="connsiteX2" fmla="*/ 0 w 1581823"/>
                      <a:gd name="connsiteY2" fmla="*/ 1441538 h 1441537"/>
                      <a:gd name="connsiteX3" fmla="*/ 972313 w 1581823"/>
                      <a:gd name="connsiteY3" fmla="*/ 1185157 h 1441537"/>
                      <a:gd name="connsiteX4" fmla="*/ 1581823 w 1581823"/>
                      <a:gd name="connsiteY4" fmla="*/ 304755 h 144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823" h="1441537">
                        <a:moveTo>
                          <a:pt x="991663" y="0"/>
                        </a:moveTo>
                        <a:lnTo>
                          <a:pt x="0" y="711094"/>
                        </a:lnTo>
                        <a:lnTo>
                          <a:pt x="0" y="1441538"/>
                        </a:lnTo>
                        <a:lnTo>
                          <a:pt x="972313" y="1185157"/>
                        </a:lnTo>
                        <a:lnTo>
                          <a:pt x="1581823" y="30475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36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70000"/>
                          <a:lumOff val="30000"/>
                        </a:schemeClr>
                      </a:gs>
                    </a:gsLst>
                    <a:lin ang="1800000" scaled="0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9" name="任意多边形: 形状 98"/>
                  <p:cNvSpPr/>
                  <p:nvPr/>
                </p:nvSpPr>
                <p:spPr>
                  <a:xfrm>
                    <a:off x="4895282" y="3125571"/>
                    <a:ext cx="1200718" cy="1094231"/>
                  </a:xfrm>
                  <a:custGeom>
                    <a:avLst/>
                    <a:gdLst>
                      <a:gd name="connsiteX0" fmla="*/ 594998 w 1581823"/>
                      <a:gd name="connsiteY0" fmla="*/ 0 h 1441537"/>
                      <a:gd name="connsiteX1" fmla="*/ 0 w 1581823"/>
                      <a:gd name="connsiteY1" fmla="*/ 304755 h 1441537"/>
                      <a:gd name="connsiteX2" fmla="*/ 609510 w 1581823"/>
                      <a:gd name="connsiteY2" fmla="*/ 1185157 h 1441537"/>
                      <a:gd name="connsiteX3" fmla="*/ 1581823 w 1581823"/>
                      <a:gd name="connsiteY3" fmla="*/ 1441538 h 1441537"/>
                      <a:gd name="connsiteX4" fmla="*/ 1581823 w 1581823"/>
                      <a:gd name="connsiteY4" fmla="*/ 711094 h 144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823" h="1441537">
                        <a:moveTo>
                          <a:pt x="594998" y="0"/>
                        </a:moveTo>
                        <a:lnTo>
                          <a:pt x="0" y="304755"/>
                        </a:lnTo>
                        <a:lnTo>
                          <a:pt x="609510" y="1185157"/>
                        </a:lnTo>
                        <a:lnTo>
                          <a:pt x="1581823" y="1441538"/>
                        </a:lnTo>
                        <a:lnTo>
                          <a:pt x="1581823" y="71109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5000"/>
                          <a:lumOff val="45000"/>
                        </a:schemeClr>
                      </a:gs>
                      <a:gs pos="100000">
                        <a:schemeClr val="accent1"/>
                      </a:gs>
                    </a:gsLst>
                    <a:lin ang="7200000" scaled="0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93" name="矩形: 圆角 92"/>
                <p:cNvSpPr/>
                <p:nvPr/>
              </p:nvSpPr>
              <p:spPr>
                <a:xfrm>
                  <a:off x="1082678" y="1343440"/>
                  <a:ext cx="460625" cy="460625"/>
                </a:xfrm>
                <a:prstGeom prst="roundRect">
                  <a:avLst>
                    <a:gd name="adj" fmla="val 50000"/>
                  </a:avLst>
                </a:prstGeom>
                <a:no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03</a:t>
                  </a:r>
                  <a:endPara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0" name="等腰三角形 89"/>
              <p:cNvSpPr/>
              <p:nvPr/>
            </p:nvSpPr>
            <p:spPr>
              <a:xfrm flipV="1">
                <a:off x="935885" y="3243263"/>
                <a:ext cx="80115" cy="77416"/>
              </a:xfrm>
              <a:prstGeom prst="triangle">
                <a:avLst>
                  <a:gd name="adj" fmla="val 100000"/>
                </a:avLst>
              </a:prstGeom>
              <a:solidFill>
                <a:srgbClr val="01327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文本框 90"/>
              <p:cNvSpPr txBox="1"/>
              <p:nvPr/>
            </p:nvSpPr>
            <p:spPr>
              <a:xfrm>
                <a:off x="1120643" y="3323163"/>
                <a:ext cx="4500000" cy="1524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t">
                <a:spAutoFit/>
              </a:bodyPr>
              <a:lstStyle/>
              <a:p>
                <a:pPr marL="285750" marR="0" lvl="0" indent="-285750" algn="just" fontAlgn="auto">
                  <a:lnSpc>
                    <a:spcPct val="114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accent1"/>
                  </a:buClr>
                  <a:buSzTx/>
                  <a:buFont typeface="Wingdings" panose="05000000000000000000" charset="0"/>
                  <a:buChar char="l"/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原则上不再新建灌装站，</a:t>
                </a:r>
                <a:r>
                  <a:rPr lang="zh-CN" altLang="en-US" sz="14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推动相邻区域共建共用</a:t>
                </a: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。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marL="285750" marR="0" lvl="0" indent="-285750" algn="just" fontAlgn="auto">
                  <a:lnSpc>
                    <a:spcPct val="114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accent1"/>
                  </a:buClr>
                  <a:buSzTx/>
                  <a:buFont typeface="Wingdings" panose="05000000000000000000" charset="0"/>
                  <a:buChar char="l"/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对保留的灌装站，由属地政府牵头，依法完善规划、土地等手续。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marL="285750" marR="0" lvl="0" indent="-285750" algn="just" fontAlgn="auto">
                  <a:lnSpc>
                    <a:spcPct val="114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accent1"/>
                  </a:buClr>
                  <a:buSzTx/>
                  <a:buFont typeface="Wingdings" panose="05000000000000000000" charset="0"/>
                  <a:buChar char="l"/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对无法完善手续的站点，依法采取迁建、拆除或转型为供应站等措施。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6257290" y="2155604"/>
              <a:ext cx="4960089" cy="2146923"/>
              <a:chOff x="935885" y="2727104"/>
              <a:chExt cx="4960089" cy="2146923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1015999" y="2727104"/>
                <a:ext cx="4879975" cy="2146923"/>
                <a:chOff x="1015999" y="2727104"/>
                <a:chExt cx="4879975" cy="2238992"/>
              </a:xfrm>
            </p:grpSpPr>
            <p:sp>
              <p:nvSpPr>
                <p:cNvPr id="85" name="矩形: 单圆角 84"/>
                <p:cNvSpPr/>
                <p:nvPr/>
              </p:nvSpPr>
              <p:spPr>
                <a:xfrm>
                  <a:off x="1015999" y="2727104"/>
                  <a:ext cx="4879975" cy="2238992"/>
                </a:xfrm>
                <a:prstGeom prst="round1Rect">
                  <a:avLst>
                    <a:gd name="adj" fmla="val 12105"/>
                  </a:avLst>
                </a:prstGeom>
                <a:gradFill flip="none" rotWithShape="1">
                  <a:gsLst>
                    <a:gs pos="88000">
                      <a:schemeClr val="bg1"/>
                    </a:gs>
                    <a:gs pos="98000">
                      <a:schemeClr val="accent1">
                        <a:lumMod val="12000"/>
                        <a:lumOff val="88000"/>
                      </a:schemeClr>
                    </a:gs>
                  </a:gsLst>
                  <a:lin ang="5400000" scaled="1"/>
                  <a:tileRect/>
                </a:gradFill>
                <a:ln w="3175" cap="flat" cmpd="sng" algn="ctr">
                  <a:solidFill>
                    <a:srgbClr val="017CC2">
                      <a:alpha val="80000"/>
                    </a:srgbClr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schemeClr val="accent1">
                      <a:alpha val="1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pPr algn="ctr"/>
                  <a:endParaRPr lang="zh-CN" altLang="en-US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6" name="Rectangle 269+"/>
                <p:cNvSpPr/>
                <p:nvPr/>
              </p:nvSpPr>
              <p:spPr>
                <a:xfrm>
                  <a:off x="5691145" y="4786096"/>
                  <a:ext cx="79332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935886" y="2813049"/>
                <a:ext cx="2591999" cy="430211"/>
                <a:chOff x="3668287" y="1166280"/>
                <a:chExt cx="1316519" cy="430211"/>
              </a:xfrm>
            </p:grpSpPr>
            <p:sp>
              <p:nvSpPr>
                <p:cNvPr id="83" name="Rectangle 268+"/>
                <p:cNvSpPr/>
                <p:nvPr/>
              </p:nvSpPr>
              <p:spPr>
                <a:xfrm flipV="1">
                  <a:off x="3668287" y="1166280"/>
                  <a:ext cx="1316519" cy="430211"/>
                </a:xfrm>
                <a:prstGeom prst="homePlate">
                  <a:avLst/>
                </a:prstGeom>
                <a:gradFill flip="none" rotWithShape="1">
                  <a:gsLst>
                    <a:gs pos="100000">
                      <a:schemeClr val="accent1">
                        <a:lumMod val="80000"/>
                      </a:schemeClr>
                    </a:gs>
                    <a:gs pos="0">
                      <a:schemeClr val="accent1"/>
                    </a:gs>
                  </a:gsLst>
                  <a:lin ang="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84" name="文本框 83"/>
                <p:cNvSpPr txBox="1"/>
                <p:nvPr/>
              </p:nvSpPr>
              <p:spPr>
                <a:xfrm>
                  <a:off x="3988492" y="1181330"/>
                  <a:ext cx="95334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indent="0" fontAlgn="auto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设施标准运行</a:t>
                  </a:r>
                  <a:endPara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>
                <a:off x="1016000" y="2767382"/>
                <a:ext cx="514200" cy="518916"/>
                <a:chOff x="1008001" y="1291365"/>
                <a:chExt cx="609979" cy="615574"/>
              </a:xfrm>
              <a:effectLst>
                <a:outerShdw blurRad="50800" dist="38100" dir="5400000" algn="t" rotWithShape="0">
                  <a:srgbClr val="01327F">
                    <a:alpha val="40000"/>
                  </a:srgbClr>
                </a:outerShdw>
              </a:effectLst>
            </p:grpSpPr>
            <p:grpSp>
              <p:nvGrpSpPr>
                <p:cNvPr id="75" name="组合 74"/>
                <p:cNvGrpSpPr/>
                <p:nvPr/>
              </p:nvGrpSpPr>
              <p:grpSpPr>
                <a:xfrm>
                  <a:off x="1008001" y="1291365"/>
                  <a:ext cx="609979" cy="615574"/>
                  <a:chOff x="4895282" y="1796337"/>
                  <a:chExt cx="2401436" cy="2423465"/>
                </a:xfrm>
                <a:effectLst>
                  <a:reflection blurRad="177800" stA="33000" endPos="23000" dir="5400000" sy="-100000" algn="bl" rotWithShape="0"/>
                </a:effectLst>
              </p:grpSpPr>
              <p:sp>
                <p:nvSpPr>
                  <p:cNvPr id="77" name="任意多边形: 形状 76"/>
                  <p:cNvSpPr/>
                  <p:nvPr/>
                </p:nvSpPr>
                <p:spPr>
                  <a:xfrm>
                    <a:off x="5357943" y="1796337"/>
                    <a:ext cx="1476112" cy="462662"/>
                  </a:xfrm>
                  <a:custGeom>
                    <a:avLst/>
                    <a:gdLst>
                      <a:gd name="connsiteX0" fmla="*/ 972313 w 1944626"/>
                      <a:gd name="connsiteY0" fmla="*/ 0 h 609509"/>
                      <a:gd name="connsiteX1" fmla="*/ 0 w 1944626"/>
                      <a:gd name="connsiteY1" fmla="*/ 227357 h 609509"/>
                      <a:gd name="connsiteX2" fmla="*/ 362804 w 1944626"/>
                      <a:gd name="connsiteY2" fmla="*/ 609509 h 609509"/>
                      <a:gd name="connsiteX3" fmla="*/ 1581823 w 1944626"/>
                      <a:gd name="connsiteY3" fmla="*/ 609509 h 609509"/>
                      <a:gd name="connsiteX4" fmla="*/ 1944627 w 1944626"/>
                      <a:gd name="connsiteY4" fmla="*/ 232194 h 60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44626" h="609509">
                        <a:moveTo>
                          <a:pt x="972313" y="0"/>
                        </a:moveTo>
                        <a:lnTo>
                          <a:pt x="0" y="227357"/>
                        </a:lnTo>
                        <a:lnTo>
                          <a:pt x="362804" y="609509"/>
                        </a:lnTo>
                        <a:lnTo>
                          <a:pt x="1581823" y="609509"/>
                        </a:lnTo>
                        <a:lnTo>
                          <a:pt x="1944627" y="232194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2000">
                        <a:schemeClr val="accent1"/>
                      </a:gs>
                    </a:gsLst>
                    <a:lin ang="198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8" name="任意多边形: 形状 77"/>
                  <p:cNvSpPr/>
                  <p:nvPr/>
                </p:nvSpPr>
                <p:spPr>
                  <a:xfrm>
                    <a:off x="4895282" y="1968917"/>
                    <a:ext cx="738056" cy="1387985"/>
                  </a:xfrm>
                  <a:custGeom>
                    <a:avLst/>
                    <a:gdLst>
                      <a:gd name="connsiteX0" fmla="*/ 609510 w 972313"/>
                      <a:gd name="connsiteY0" fmla="*/ 0 h 1828527"/>
                      <a:gd name="connsiteX1" fmla="*/ 19350 w 972313"/>
                      <a:gd name="connsiteY1" fmla="*/ 885240 h 1828527"/>
                      <a:gd name="connsiteX2" fmla="*/ 0 w 972313"/>
                      <a:gd name="connsiteY2" fmla="*/ 1828528 h 1828527"/>
                      <a:gd name="connsiteX3" fmla="*/ 594998 w 972313"/>
                      <a:gd name="connsiteY3" fmla="*/ 1523773 h 1828527"/>
                      <a:gd name="connsiteX4" fmla="*/ 972313 w 972313"/>
                      <a:gd name="connsiteY4" fmla="*/ 382153 h 1828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2313" h="1828527">
                        <a:moveTo>
                          <a:pt x="609510" y="0"/>
                        </a:moveTo>
                        <a:lnTo>
                          <a:pt x="19350" y="885240"/>
                        </a:lnTo>
                        <a:lnTo>
                          <a:pt x="0" y="1828528"/>
                        </a:lnTo>
                        <a:lnTo>
                          <a:pt x="594998" y="1523773"/>
                        </a:lnTo>
                        <a:lnTo>
                          <a:pt x="972313" y="38215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0"/>
                          <a:lumOff val="50000"/>
                        </a:schemeClr>
                      </a:gs>
                      <a:gs pos="100000">
                        <a:schemeClr val="accent1"/>
                      </a:gs>
                    </a:gsLst>
                    <a:lin ang="114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9" name="任意多边形: 形状 78"/>
                  <p:cNvSpPr/>
                  <p:nvPr/>
                </p:nvSpPr>
                <p:spPr>
                  <a:xfrm>
                    <a:off x="6558662" y="1972589"/>
                    <a:ext cx="738056" cy="1384313"/>
                  </a:xfrm>
                  <a:custGeom>
                    <a:avLst/>
                    <a:gdLst>
                      <a:gd name="connsiteX0" fmla="*/ 957801 w 972313"/>
                      <a:gd name="connsiteY0" fmla="*/ 880402 h 1823690"/>
                      <a:gd name="connsiteX1" fmla="*/ 362804 w 972313"/>
                      <a:gd name="connsiteY1" fmla="*/ 0 h 1823690"/>
                      <a:gd name="connsiteX2" fmla="*/ 0 w 972313"/>
                      <a:gd name="connsiteY2" fmla="*/ 377315 h 1823690"/>
                      <a:gd name="connsiteX3" fmla="*/ 382153 w 972313"/>
                      <a:gd name="connsiteY3" fmla="*/ 1518936 h 1823690"/>
                      <a:gd name="connsiteX4" fmla="*/ 972314 w 972313"/>
                      <a:gd name="connsiteY4" fmla="*/ 1823690 h 1823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2313" h="1823690">
                        <a:moveTo>
                          <a:pt x="957801" y="880402"/>
                        </a:moveTo>
                        <a:lnTo>
                          <a:pt x="362804" y="0"/>
                        </a:lnTo>
                        <a:lnTo>
                          <a:pt x="0" y="377315"/>
                        </a:lnTo>
                        <a:lnTo>
                          <a:pt x="382153" y="1518936"/>
                        </a:lnTo>
                        <a:lnTo>
                          <a:pt x="972314" y="1823690"/>
                        </a:lnTo>
                        <a:close/>
                      </a:path>
                    </a:pathLst>
                  </a:custGeom>
                  <a:gradFill>
                    <a:gsLst>
                      <a:gs pos="28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70000"/>
                          <a:lumOff val="30000"/>
                        </a:schemeClr>
                      </a:gs>
                    </a:gsLst>
                    <a:lin ang="198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0" name="任意多边形: 形状 79"/>
                  <p:cNvSpPr/>
                  <p:nvPr/>
                </p:nvSpPr>
                <p:spPr>
                  <a:xfrm>
                    <a:off x="5346928" y="2258999"/>
                    <a:ext cx="1501815" cy="1406344"/>
                  </a:xfrm>
                  <a:custGeom>
                    <a:avLst/>
                    <a:gdLst>
                      <a:gd name="connsiteX0" fmla="*/ 1596335 w 1978488"/>
                      <a:gd name="connsiteY0" fmla="*/ 0 h 1852714"/>
                      <a:gd name="connsiteX1" fmla="*/ 377316 w 1978488"/>
                      <a:gd name="connsiteY1" fmla="*/ 0 h 1852714"/>
                      <a:gd name="connsiteX2" fmla="*/ 0 w 1978488"/>
                      <a:gd name="connsiteY2" fmla="*/ 1141621 h 1852714"/>
                      <a:gd name="connsiteX3" fmla="*/ 986826 w 1978488"/>
                      <a:gd name="connsiteY3" fmla="*/ 1852715 h 1852714"/>
                      <a:gd name="connsiteX4" fmla="*/ 1978489 w 1978488"/>
                      <a:gd name="connsiteY4" fmla="*/ 1141621 h 1852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8488" h="1852714">
                        <a:moveTo>
                          <a:pt x="1596335" y="0"/>
                        </a:moveTo>
                        <a:lnTo>
                          <a:pt x="377316" y="0"/>
                        </a:lnTo>
                        <a:lnTo>
                          <a:pt x="0" y="1141621"/>
                        </a:lnTo>
                        <a:lnTo>
                          <a:pt x="986826" y="1852715"/>
                        </a:lnTo>
                        <a:lnTo>
                          <a:pt x="1978489" y="114162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36000"/>
                          <a:lumOff val="64000"/>
                        </a:schemeClr>
                      </a:gs>
                      <a:gs pos="100000">
                        <a:schemeClr val="accent1">
                          <a:lumMod val="77000"/>
                          <a:lumOff val="23000"/>
                        </a:schemeClr>
                      </a:gs>
                    </a:gsLst>
                    <a:lin ang="2700000" scaled="1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1" name="任意多边形: 形状 80"/>
                  <p:cNvSpPr/>
                  <p:nvPr/>
                </p:nvSpPr>
                <p:spPr>
                  <a:xfrm>
                    <a:off x="6096000" y="3125571"/>
                    <a:ext cx="1200718" cy="1094231"/>
                  </a:xfrm>
                  <a:custGeom>
                    <a:avLst/>
                    <a:gdLst>
                      <a:gd name="connsiteX0" fmla="*/ 991663 w 1581823"/>
                      <a:gd name="connsiteY0" fmla="*/ 0 h 1441537"/>
                      <a:gd name="connsiteX1" fmla="*/ 0 w 1581823"/>
                      <a:gd name="connsiteY1" fmla="*/ 711094 h 1441537"/>
                      <a:gd name="connsiteX2" fmla="*/ 0 w 1581823"/>
                      <a:gd name="connsiteY2" fmla="*/ 1441538 h 1441537"/>
                      <a:gd name="connsiteX3" fmla="*/ 972313 w 1581823"/>
                      <a:gd name="connsiteY3" fmla="*/ 1185157 h 1441537"/>
                      <a:gd name="connsiteX4" fmla="*/ 1581823 w 1581823"/>
                      <a:gd name="connsiteY4" fmla="*/ 304755 h 144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823" h="1441537">
                        <a:moveTo>
                          <a:pt x="991663" y="0"/>
                        </a:moveTo>
                        <a:lnTo>
                          <a:pt x="0" y="711094"/>
                        </a:lnTo>
                        <a:lnTo>
                          <a:pt x="0" y="1441538"/>
                        </a:lnTo>
                        <a:lnTo>
                          <a:pt x="972313" y="1185157"/>
                        </a:lnTo>
                        <a:lnTo>
                          <a:pt x="1581823" y="30475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36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70000"/>
                          <a:lumOff val="30000"/>
                        </a:schemeClr>
                      </a:gs>
                    </a:gsLst>
                    <a:lin ang="1800000" scaled="0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2" name="任意多边形: 形状 81"/>
                  <p:cNvSpPr/>
                  <p:nvPr/>
                </p:nvSpPr>
                <p:spPr>
                  <a:xfrm>
                    <a:off x="4895282" y="3125571"/>
                    <a:ext cx="1200718" cy="1094231"/>
                  </a:xfrm>
                  <a:custGeom>
                    <a:avLst/>
                    <a:gdLst>
                      <a:gd name="connsiteX0" fmla="*/ 594998 w 1581823"/>
                      <a:gd name="connsiteY0" fmla="*/ 0 h 1441537"/>
                      <a:gd name="connsiteX1" fmla="*/ 0 w 1581823"/>
                      <a:gd name="connsiteY1" fmla="*/ 304755 h 1441537"/>
                      <a:gd name="connsiteX2" fmla="*/ 609510 w 1581823"/>
                      <a:gd name="connsiteY2" fmla="*/ 1185157 h 1441537"/>
                      <a:gd name="connsiteX3" fmla="*/ 1581823 w 1581823"/>
                      <a:gd name="connsiteY3" fmla="*/ 1441538 h 1441537"/>
                      <a:gd name="connsiteX4" fmla="*/ 1581823 w 1581823"/>
                      <a:gd name="connsiteY4" fmla="*/ 711094 h 144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823" h="1441537">
                        <a:moveTo>
                          <a:pt x="594998" y="0"/>
                        </a:moveTo>
                        <a:lnTo>
                          <a:pt x="0" y="304755"/>
                        </a:lnTo>
                        <a:lnTo>
                          <a:pt x="609510" y="1185157"/>
                        </a:lnTo>
                        <a:lnTo>
                          <a:pt x="1581823" y="1441538"/>
                        </a:lnTo>
                        <a:lnTo>
                          <a:pt x="1581823" y="71109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5000"/>
                          <a:lumOff val="45000"/>
                        </a:schemeClr>
                      </a:gs>
                      <a:gs pos="100000">
                        <a:schemeClr val="accent1"/>
                      </a:gs>
                    </a:gsLst>
                    <a:lin ang="7200000" scaled="0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76" name="矩形: 圆角 75"/>
                <p:cNvSpPr/>
                <p:nvPr/>
              </p:nvSpPr>
              <p:spPr>
                <a:xfrm>
                  <a:off x="1082678" y="1343440"/>
                  <a:ext cx="460625" cy="460625"/>
                </a:xfrm>
                <a:prstGeom prst="roundRect">
                  <a:avLst>
                    <a:gd name="adj" fmla="val 50000"/>
                  </a:avLst>
                </a:prstGeom>
                <a:no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04</a:t>
                  </a:r>
                  <a:endPara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3" name="等腰三角形 72"/>
              <p:cNvSpPr/>
              <p:nvPr/>
            </p:nvSpPr>
            <p:spPr>
              <a:xfrm flipV="1">
                <a:off x="935885" y="3243263"/>
                <a:ext cx="80115" cy="77416"/>
              </a:xfrm>
              <a:prstGeom prst="triangle">
                <a:avLst>
                  <a:gd name="adj" fmla="val 100000"/>
                </a:avLst>
              </a:prstGeom>
              <a:solidFill>
                <a:srgbClr val="01327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1120643" y="3323163"/>
                <a:ext cx="4500000" cy="1501775"/>
              </a:xfrm>
              <a:prstGeom prst="rect">
                <a:avLst/>
              </a:prstGeom>
              <a:noFill/>
              <a:effectLst/>
            </p:spPr>
            <p:txBody>
              <a:bodyPr wrap="square" rtlCol="0" anchor="t">
                <a:spAutoFit/>
              </a:bodyPr>
              <a:lstStyle/>
              <a:p>
                <a:pPr marL="285750" indent="-285750" algn="just">
                  <a:spcAft>
                    <a:spcPts val="800"/>
                  </a:spcAft>
                  <a:buClr>
                    <a:schemeClr val="accent1"/>
                  </a:buClr>
                  <a:buFont typeface="Wingdings" panose="05000000000000000000" charset="0"/>
                  <a:buChar char="l"/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设定</a:t>
                </a:r>
                <a:r>
                  <a:rPr lang="zh-CN" altLang="en-US" sz="14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灌装站最低规模门槛</a:t>
                </a:r>
                <a:endParaRPr lang="en-US" altLang="zh-CN" sz="14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marL="285750" indent="-285750" algn="just"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charset="0"/>
                  <a:buChar char="l"/>
                  <a:defRPr/>
                </a:pPr>
                <a:endParaRPr lang="en-US" altLang="zh-CN" sz="14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marL="285750" indent="-285750" algn="just"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charset="0"/>
                  <a:buChar char="l"/>
                  <a:defRPr/>
                </a:pPr>
                <a:endParaRPr lang="en-US" altLang="zh-CN" sz="14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marL="285750" indent="-285750" algn="just"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charset="0"/>
                  <a:buChar char="l"/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并严格要求防火间距、消防设施等符合现行规范。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marL="285750" indent="-285750" algn="just"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charset="0"/>
                  <a:buChar char="l"/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供应站按服务半径（配送距离≤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10</a:t>
                </a: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公里）合理设置。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955253" y="2066705"/>
            <a:ext cx="10281494" cy="1656000"/>
            <a:chOff x="935885" y="2155605"/>
            <a:chExt cx="10281494" cy="1656000"/>
          </a:xfrm>
        </p:grpSpPr>
        <p:grpSp>
          <p:nvGrpSpPr>
            <p:cNvPr id="28" name="组合 27"/>
            <p:cNvGrpSpPr/>
            <p:nvPr/>
          </p:nvGrpSpPr>
          <p:grpSpPr>
            <a:xfrm>
              <a:off x="935885" y="2155605"/>
              <a:ext cx="4960089" cy="1656000"/>
              <a:chOff x="935885" y="2727105"/>
              <a:chExt cx="4960089" cy="1656000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1015999" y="2727105"/>
                <a:ext cx="4879975" cy="1656000"/>
                <a:chOff x="1015999" y="2727105"/>
                <a:chExt cx="4879975" cy="1727016"/>
              </a:xfrm>
            </p:grpSpPr>
            <p:sp>
              <p:nvSpPr>
                <p:cNvPr id="8" name="矩形: 单圆角 7"/>
                <p:cNvSpPr/>
                <p:nvPr/>
              </p:nvSpPr>
              <p:spPr>
                <a:xfrm>
                  <a:off x="1015999" y="2727105"/>
                  <a:ext cx="4879975" cy="1727016"/>
                </a:xfrm>
                <a:prstGeom prst="round1Rect">
                  <a:avLst>
                    <a:gd name="adj" fmla="val 12105"/>
                  </a:avLst>
                </a:prstGeom>
                <a:gradFill flip="none" rotWithShape="1">
                  <a:gsLst>
                    <a:gs pos="88000">
                      <a:schemeClr val="bg1"/>
                    </a:gs>
                    <a:gs pos="98000">
                      <a:schemeClr val="accent1">
                        <a:lumMod val="12000"/>
                        <a:lumOff val="88000"/>
                      </a:schemeClr>
                    </a:gs>
                  </a:gsLst>
                  <a:lin ang="5400000" scaled="1"/>
                  <a:tileRect/>
                </a:gradFill>
                <a:ln w="3175" cap="flat" cmpd="sng" algn="ctr">
                  <a:solidFill>
                    <a:srgbClr val="017CC2">
                      <a:alpha val="80000"/>
                    </a:srgbClr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schemeClr val="accent1">
                      <a:alpha val="1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pPr algn="ctr"/>
                  <a:endParaRPr lang="zh-CN" altLang="en-US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" name="Rectangle 269+"/>
                <p:cNvSpPr/>
                <p:nvPr/>
              </p:nvSpPr>
              <p:spPr>
                <a:xfrm>
                  <a:off x="5691145" y="4274121"/>
                  <a:ext cx="79332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5886" y="2813049"/>
                <a:ext cx="2591999" cy="430211"/>
                <a:chOff x="3668287" y="1166280"/>
                <a:chExt cx="1316519" cy="430211"/>
              </a:xfrm>
            </p:grpSpPr>
            <p:sp>
              <p:nvSpPr>
                <p:cNvPr id="10" name="Rectangle 268+"/>
                <p:cNvSpPr/>
                <p:nvPr/>
              </p:nvSpPr>
              <p:spPr>
                <a:xfrm flipV="1">
                  <a:off x="3668287" y="1166280"/>
                  <a:ext cx="1316519" cy="430211"/>
                </a:xfrm>
                <a:prstGeom prst="homePlate">
                  <a:avLst/>
                </a:prstGeom>
                <a:gradFill flip="none" rotWithShape="1">
                  <a:gsLst>
                    <a:gs pos="100000">
                      <a:schemeClr val="accent1">
                        <a:lumMod val="80000"/>
                      </a:schemeClr>
                    </a:gs>
                    <a:gs pos="0">
                      <a:schemeClr val="accent1"/>
                    </a:gs>
                  </a:gsLst>
                  <a:lin ang="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>
                  <a:off x="3988492" y="1181330"/>
                  <a:ext cx="95334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indent="0" fontAlgn="auto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经营模式转型</a:t>
                  </a:r>
                  <a:endPara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016000" y="2767382"/>
                <a:ext cx="514200" cy="518916"/>
                <a:chOff x="1008001" y="1291365"/>
                <a:chExt cx="609979" cy="615574"/>
              </a:xfrm>
              <a:effectLst>
                <a:outerShdw blurRad="50800" dist="38100" dir="5400000" algn="t" rotWithShape="0">
                  <a:srgbClr val="01327F">
                    <a:alpha val="40000"/>
                  </a:srgbClr>
                </a:outerShdw>
              </a:effectLst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1008001" y="1291365"/>
                  <a:ext cx="609979" cy="615574"/>
                  <a:chOff x="4895282" y="1796337"/>
                  <a:chExt cx="2401436" cy="2423465"/>
                </a:xfrm>
                <a:effectLst>
                  <a:reflection blurRad="177800" stA="33000" endPos="23000" dir="5400000" sy="-100000" algn="bl" rotWithShape="0"/>
                </a:effectLst>
              </p:grpSpPr>
              <p:sp>
                <p:nvSpPr>
                  <p:cNvPr id="18" name="任意多边形: 形状 17"/>
                  <p:cNvSpPr/>
                  <p:nvPr/>
                </p:nvSpPr>
                <p:spPr>
                  <a:xfrm>
                    <a:off x="5357943" y="1796337"/>
                    <a:ext cx="1476112" cy="462662"/>
                  </a:xfrm>
                  <a:custGeom>
                    <a:avLst/>
                    <a:gdLst>
                      <a:gd name="connsiteX0" fmla="*/ 972313 w 1944626"/>
                      <a:gd name="connsiteY0" fmla="*/ 0 h 609509"/>
                      <a:gd name="connsiteX1" fmla="*/ 0 w 1944626"/>
                      <a:gd name="connsiteY1" fmla="*/ 227357 h 609509"/>
                      <a:gd name="connsiteX2" fmla="*/ 362804 w 1944626"/>
                      <a:gd name="connsiteY2" fmla="*/ 609509 h 609509"/>
                      <a:gd name="connsiteX3" fmla="*/ 1581823 w 1944626"/>
                      <a:gd name="connsiteY3" fmla="*/ 609509 h 609509"/>
                      <a:gd name="connsiteX4" fmla="*/ 1944627 w 1944626"/>
                      <a:gd name="connsiteY4" fmla="*/ 232194 h 60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44626" h="609509">
                        <a:moveTo>
                          <a:pt x="972313" y="0"/>
                        </a:moveTo>
                        <a:lnTo>
                          <a:pt x="0" y="227357"/>
                        </a:lnTo>
                        <a:lnTo>
                          <a:pt x="362804" y="609509"/>
                        </a:lnTo>
                        <a:lnTo>
                          <a:pt x="1581823" y="609509"/>
                        </a:lnTo>
                        <a:lnTo>
                          <a:pt x="1944627" y="232194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2000">
                        <a:schemeClr val="accent1"/>
                      </a:gs>
                    </a:gsLst>
                    <a:lin ang="198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9" name="任意多边形: 形状 18"/>
                  <p:cNvSpPr/>
                  <p:nvPr/>
                </p:nvSpPr>
                <p:spPr>
                  <a:xfrm>
                    <a:off x="4895282" y="1968917"/>
                    <a:ext cx="738056" cy="1387985"/>
                  </a:xfrm>
                  <a:custGeom>
                    <a:avLst/>
                    <a:gdLst>
                      <a:gd name="connsiteX0" fmla="*/ 609510 w 972313"/>
                      <a:gd name="connsiteY0" fmla="*/ 0 h 1828527"/>
                      <a:gd name="connsiteX1" fmla="*/ 19350 w 972313"/>
                      <a:gd name="connsiteY1" fmla="*/ 885240 h 1828527"/>
                      <a:gd name="connsiteX2" fmla="*/ 0 w 972313"/>
                      <a:gd name="connsiteY2" fmla="*/ 1828528 h 1828527"/>
                      <a:gd name="connsiteX3" fmla="*/ 594998 w 972313"/>
                      <a:gd name="connsiteY3" fmla="*/ 1523773 h 1828527"/>
                      <a:gd name="connsiteX4" fmla="*/ 972313 w 972313"/>
                      <a:gd name="connsiteY4" fmla="*/ 382153 h 1828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2313" h="1828527">
                        <a:moveTo>
                          <a:pt x="609510" y="0"/>
                        </a:moveTo>
                        <a:lnTo>
                          <a:pt x="19350" y="885240"/>
                        </a:lnTo>
                        <a:lnTo>
                          <a:pt x="0" y="1828528"/>
                        </a:lnTo>
                        <a:lnTo>
                          <a:pt x="594998" y="1523773"/>
                        </a:lnTo>
                        <a:lnTo>
                          <a:pt x="972313" y="38215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0"/>
                          <a:lumOff val="50000"/>
                        </a:schemeClr>
                      </a:gs>
                      <a:gs pos="100000">
                        <a:schemeClr val="accent1"/>
                      </a:gs>
                    </a:gsLst>
                    <a:lin ang="114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任意多边形: 形状 19"/>
                  <p:cNvSpPr/>
                  <p:nvPr/>
                </p:nvSpPr>
                <p:spPr>
                  <a:xfrm>
                    <a:off x="6558662" y="1972589"/>
                    <a:ext cx="738056" cy="1384313"/>
                  </a:xfrm>
                  <a:custGeom>
                    <a:avLst/>
                    <a:gdLst>
                      <a:gd name="connsiteX0" fmla="*/ 957801 w 972313"/>
                      <a:gd name="connsiteY0" fmla="*/ 880402 h 1823690"/>
                      <a:gd name="connsiteX1" fmla="*/ 362804 w 972313"/>
                      <a:gd name="connsiteY1" fmla="*/ 0 h 1823690"/>
                      <a:gd name="connsiteX2" fmla="*/ 0 w 972313"/>
                      <a:gd name="connsiteY2" fmla="*/ 377315 h 1823690"/>
                      <a:gd name="connsiteX3" fmla="*/ 382153 w 972313"/>
                      <a:gd name="connsiteY3" fmla="*/ 1518936 h 1823690"/>
                      <a:gd name="connsiteX4" fmla="*/ 972314 w 972313"/>
                      <a:gd name="connsiteY4" fmla="*/ 1823690 h 1823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2313" h="1823690">
                        <a:moveTo>
                          <a:pt x="957801" y="880402"/>
                        </a:moveTo>
                        <a:lnTo>
                          <a:pt x="362804" y="0"/>
                        </a:lnTo>
                        <a:lnTo>
                          <a:pt x="0" y="377315"/>
                        </a:lnTo>
                        <a:lnTo>
                          <a:pt x="382153" y="1518936"/>
                        </a:lnTo>
                        <a:lnTo>
                          <a:pt x="972314" y="1823690"/>
                        </a:lnTo>
                        <a:close/>
                      </a:path>
                    </a:pathLst>
                  </a:custGeom>
                  <a:gradFill>
                    <a:gsLst>
                      <a:gs pos="28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70000"/>
                          <a:lumOff val="30000"/>
                        </a:schemeClr>
                      </a:gs>
                    </a:gsLst>
                    <a:lin ang="198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1" name="任意多边形: 形状 20"/>
                  <p:cNvSpPr/>
                  <p:nvPr/>
                </p:nvSpPr>
                <p:spPr>
                  <a:xfrm>
                    <a:off x="5346928" y="2258999"/>
                    <a:ext cx="1501815" cy="1406344"/>
                  </a:xfrm>
                  <a:custGeom>
                    <a:avLst/>
                    <a:gdLst>
                      <a:gd name="connsiteX0" fmla="*/ 1596335 w 1978488"/>
                      <a:gd name="connsiteY0" fmla="*/ 0 h 1852714"/>
                      <a:gd name="connsiteX1" fmla="*/ 377316 w 1978488"/>
                      <a:gd name="connsiteY1" fmla="*/ 0 h 1852714"/>
                      <a:gd name="connsiteX2" fmla="*/ 0 w 1978488"/>
                      <a:gd name="connsiteY2" fmla="*/ 1141621 h 1852714"/>
                      <a:gd name="connsiteX3" fmla="*/ 986826 w 1978488"/>
                      <a:gd name="connsiteY3" fmla="*/ 1852715 h 1852714"/>
                      <a:gd name="connsiteX4" fmla="*/ 1978489 w 1978488"/>
                      <a:gd name="connsiteY4" fmla="*/ 1141621 h 1852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8488" h="1852714">
                        <a:moveTo>
                          <a:pt x="1596335" y="0"/>
                        </a:moveTo>
                        <a:lnTo>
                          <a:pt x="377316" y="0"/>
                        </a:lnTo>
                        <a:lnTo>
                          <a:pt x="0" y="1141621"/>
                        </a:lnTo>
                        <a:lnTo>
                          <a:pt x="986826" y="1852715"/>
                        </a:lnTo>
                        <a:lnTo>
                          <a:pt x="1978489" y="114162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36000"/>
                          <a:lumOff val="64000"/>
                        </a:schemeClr>
                      </a:gs>
                      <a:gs pos="100000">
                        <a:schemeClr val="accent1">
                          <a:lumMod val="77000"/>
                          <a:lumOff val="23000"/>
                        </a:schemeClr>
                      </a:gs>
                    </a:gsLst>
                    <a:lin ang="2700000" scaled="1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2" name="任意多边形: 形状 21"/>
                  <p:cNvSpPr/>
                  <p:nvPr/>
                </p:nvSpPr>
                <p:spPr>
                  <a:xfrm>
                    <a:off x="6096000" y="3125571"/>
                    <a:ext cx="1200718" cy="1094231"/>
                  </a:xfrm>
                  <a:custGeom>
                    <a:avLst/>
                    <a:gdLst>
                      <a:gd name="connsiteX0" fmla="*/ 991663 w 1581823"/>
                      <a:gd name="connsiteY0" fmla="*/ 0 h 1441537"/>
                      <a:gd name="connsiteX1" fmla="*/ 0 w 1581823"/>
                      <a:gd name="connsiteY1" fmla="*/ 711094 h 1441537"/>
                      <a:gd name="connsiteX2" fmla="*/ 0 w 1581823"/>
                      <a:gd name="connsiteY2" fmla="*/ 1441538 h 1441537"/>
                      <a:gd name="connsiteX3" fmla="*/ 972313 w 1581823"/>
                      <a:gd name="connsiteY3" fmla="*/ 1185157 h 1441537"/>
                      <a:gd name="connsiteX4" fmla="*/ 1581823 w 1581823"/>
                      <a:gd name="connsiteY4" fmla="*/ 304755 h 144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823" h="1441537">
                        <a:moveTo>
                          <a:pt x="991663" y="0"/>
                        </a:moveTo>
                        <a:lnTo>
                          <a:pt x="0" y="711094"/>
                        </a:lnTo>
                        <a:lnTo>
                          <a:pt x="0" y="1441538"/>
                        </a:lnTo>
                        <a:lnTo>
                          <a:pt x="972313" y="1185157"/>
                        </a:lnTo>
                        <a:lnTo>
                          <a:pt x="1581823" y="30475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36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70000"/>
                          <a:lumOff val="30000"/>
                        </a:schemeClr>
                      </a:gs>
                    </a:gsLst>
                    <a:lin ang="1800000" scaled="0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3" name="任意多边形: 形状 22"/>
                  <p:cNvSpPr/>
                  <p:nvPr/>
                </p:nvSpPr>
                <p:spPr>
                  <a:xfrm>
                    <a:off x="4895282" y="3125571"/>
                    <a:ext cx="1200718" cy="1094231"/>
                  </a:xfrm>
                  <a:custGeom>
                    <a:avLst/>
                    <a:gdLst>
                      <a:gd name="connsiteX0" fmla="*/ 594998 w 1581823"/>
                      <a:gd name="connsiteY0" fmla="*/ 0 h 1441537"/>
                      <a:gd name="connsiteX1" fmla="*/ 0 w 1581823"/>
                      <a:gd name="connsiteY1" fmla="*/ 304755 h 1441537"/>
                      <a:gd name="connsiteX2" fmla="*/ 609510 w 1581823"/>
                      <a:gd name="connsiteY2" fmla="*/ 1185157 h 1441537"/>
                      <a:gd name="connsiteX3" fmla="*/ 1581823 w 1581823"/>
                      <a:gd name="connsiteY3" fmla="*/ 1441538 h 1441537"/>
                      <a:gd name="connsiteX4" fmla="*/ 1581823 w 1581823"/>
                      <a:gd name="connsiteY4" fmla="*/ 711094 h 144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823" h="1441537">
                        <a:moveTo>
                          <a:pt x="594998" y="0"/>
                        </a:moveTo>
                        <a:lnTo>
                          <a:pt x="0" y="304755"/>
                        </a:lnTo>
                        <a:lnTo>
                          <a:pt x="609510" y="1185157"/>
                        </a:lnTo>
                        <a:lnTo>
                          <a:pt x="1581823" y="1441538"/>
                        </a:lnTo>
                        <a:lnTo>
                          <a:pt x="1581823" y="71109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5000"/>
                          <a:lumOff val="45000"/>
                        </a:schemeClr>
                      </a:gs>
                      <a:gs pos="100000">
                        <a:schemeClr val="accent1"/>
                      </a:gs>
                    </a:gsLst>
                    <a:lin ang="7200000" scaled="0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7" name="矩形: 圆角 16"/>
                <p:cNvSpPr/>
                <p:nvPr/>
              </p:nvSpPr>
              <p:spPr>
                <a:xfrm>
                  <a:off x="1082678" y="1343440"/>
                  <a:ext cx="460625" cy="460625"/>
                </a:xfrm>
                <a:prstGeom prst="roundRect">
                  <a:avLst>
                    <a:gd name="adj" fmla="val 50000"/>
                  </a:avLst>
                </a:prstGeom>
                <a:no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</a:t>
                  </a:r>
                  <a:endPara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" name="等腰三角形 23"/>
              <p:cNvSpPr/>
              <p:nvPr/>
            </p:nvSpPr>
            <p:spPr>
              <a:xfrm flipV="1">
                <a:off x="935885" y="3243263"/>
                <a:ext cx="80115" cy="77416"/>
              </a:xfrm>
              <a:prstGeom prst="triangle">
                <a:avLst>
                  <a:gd name="adj" fmla="val 100000"/>
                </a:avLst>
              </a:prstGeom>
              <a:solidFill>
                <a:srgbClr val="01327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120643" y="3323163"/>
                <a:ext cx="4500000" cy="96266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t">
                <a:spAutoFit/>
              </a:bodyPr>
              <a:lstStyle/>
              <a:p>
                <a:pPr marL="285750" marR="0" lvl="0" indent="-285750" algn="just" fontAlgn="auto">
                  <a:lnSpc>
                    <a:spcPct val="135000"/>
                  </a:lnSpc>
                  <a:spcBef>
                    <a:spcPts val="0"/>
                  </a:spcBef>
                  <a:spcAft>
                    <a:spcPts val="1800"/>
                  </a:spcAft>
                  <a:buClr>
                    <a:schemeClr val="accent1"/>
                  </a:buClr>
                  <a:buSzTx/>
                  <a:buFont typeface="Wingdings" panose="05000000000000000000" charset="0"/>
                  <a:buChar char="l"/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政府通过出台整合方案，引导和鼓励现有企业通过</a:t>
                </a:r>
                <a:r>
                  <a:rPr lang="zh-CN" altLang="en-US" sz="14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兼并重组、股份合作等方式，向“股份制经营”转型</a:t>
                </a: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，从根本上消除“小、散、弱”格局。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6257290" y="2155605"/>
              <a:ext cx="4960089" cy="1656000"/>
              <a:chOff x="935885" y="2727105"/>
              <a:chExt cx="4960089" cy="1656000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015999" y="2727105"/>
                <a:ext cx="4879975" cy="1656000"/>
                <a:chOff x="1015999" y="2727105"/>
                <a:chExt cx="4879975" cy="1727016"/>
              </a:xfrm>
            </p:grpSpPr>
            <p:sp>
              <p:nvSpPr>
                <p:cNvPr id="64" name="矩形: 单圆角 63"/>
                <p:cNvSpPr/>
                <p:nvPr/>
              </p:nvSpPr>
              <p:spPr>
                <a:xfrm>
                  <a:off x="1015999" y="2727105"/>
                  <a:ext cx="4879975" cy="1727016"/>
                </a:xfrm>
                <a:prstGeom prst="round1Rect">
                  <a:avLst>
                    <a:gd name="adj" fmla="val 12105"/>
                  </a:avLst>
                </a:prstGeom>
                <a:gradFill flip="none" rotWithShape="1">
                  <a:gsLst>
                    <a:gs pos="88000">
                      <a:schemeClr val="bg1"/>
                    </a:gs>
                    <a:gs pos="98000">
                      <a:schemeClr val="accent1">
                        <a:lumMod val="12000"/>
                        <a:lumOff val="88000"/>
                      </a:schemeClr>
                    </a:gs>
                  </a:gsLst>
                  <a:lin ang="5400000" scaled="1"/>
                  <a:tileRect/>
                </a:gradFill>
                <a:ln w="3175" cap="flat" cmpd="sng" algn="ctr">
                  <a:solidFill>
                    <a:srgbClr val="017CC2">
                      <a:alpha val="80000"/>
                    </a:srgbClr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schemeClr val="accent1">
                      <a:alpha val="1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pPr algn="ctr"/>
                  <a:endParaRPr lang="zh-CN" altLang="en-US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Rectangle 269+"/>
                <p:cNvSpPr/>
                <p:nvPr/>
              </p:nvSpPr>
              <p:spPr>
                <a:xfrm>
                  <a:off x="5691145" y="4274121"/>
                  <a:ext cx="79332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935886" y="2813049"/>
                <a:ext cx="2591999" cy="430211"/>
                <a:chOff x="3668287" y="1166280"/>
                <a:chExt cx="1316519" cy="430211"/>
              </a:xfrm>
            </p:grpSpPr>
            <p:sp>
              <p:nvSpPr>
                <p:cNvPr id="62" name="Rectangle 268+"/>
                <p:cNvSpPr/>
                <p:nvPr/>
              </p:nvSpPr>
              <p:spPr>
                <a:xfrm flipV="1">
                  <a:off x="3668287" y="1166280"/>
                  <a:ext cx="1316519" cy="430211"/>
                </a:xfrm>
                <a:prstGeom prst="homePlate">
                  <a:avLst/>
                </a:prstGeom>
                <a:gradFill flip="none" rotWithShape="1">
                  <a:gsLst>
                    <a:gs pos="100000">
                      <a:schemeClr val="accent1">
                        <a:lumMod val="80000"/>
                      </a:schemeClr>
                    </a:gs>
                    <a:gs pos="0">
                      <a:schemeClr val="accent1"/>
                    </a:gs>
                  </a:gsLst>
                  <a:lin ang="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3988492" y="1181330"/>
                  <a:ext cx="95334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indent="0" fontAlgn="auto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市场自主整合</a:t>
                  </a:r>
                  <a:endPara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1016000" y="2767382"/>
                <a:ext cx="514200" cy="518916"/>
                <a:chOff x="1008001" y="1291365"/>
                <a:chExt cx="609979" cy="615574"/>
              </a:xfrm>
              <a:effectLst>
                <a:outerShdw blurRad="50800" dist="38100" dir="5400000" algn="t" rotWithShape="0">
                  <a:srgbClr val="01327F">
                    <a:alpha val="40000"/>
                  </a:srgbClr>
                </a:outerShdw>
              </a:effectLst>
            </p:grpSpPr>
            <p:grpSp>
              <p:nvGrpSpPr>
                <p:cNvPr id="54" name="组合 53"/>
                <p:cNvGrpSpPr/>
                <p:nvPr/>
              </p:nvGrpSpPr>
              <p:grpSpPr>
                <a:xfrm>
                  <a:off x="1008001" y="1291365"/>
                  <a:ext cx="609979" cy="615574"/>
                  <a:chOff x="4895282" y="1796337"/>
                  <a:chExt cx="2401436" cy="2423465"/>
                </a:xfrm>
                <a:effectLst>
                  <a:reflection blurRad="177800" stA="33000" endPos="23000" dir="5400000" sy="-100000" algn="bl" rotWithShape="0"/>
                </a:effectLst>
              </p:grpSpPr>
              <p:sp>
                <p:nvSpPr>
                  <p:cNvPr id="56" name="任意多边形: 形状 55"/>
                  <p:cNvSpPr/>
                  <p:nvPr/>
                </p:nvSpPr>
                <p:spPr>
                  <a:xfrm>
                    <a:off x="5357943" y="1796337"/>
                    <a:ext cx="1476112" cy="462662"/>
                  </a:xfrm>
                  <a:custGeom>
                    <a:avLst/>
                    <a:gdLst>
                      <a:gd name="connsiteX0" fmla="*/ 972313 w 1944626"/>
                      <a:gd name="connsiteY0" fmla="*/ 0 h 609509"/>
                      <a:gd name="connsiteX1" fmla="*/ 0 w 1944626"/>
                      <a:gd name="connsiteY1" fmla="*/ 227357 h 609509"/>
                      <a:gd name="connsiteX2" fmla="*/ 362804 w 1944626"/>
                      <a:gd name="connsiteY2" fmla="*/ 609509 h 609509"/>
                      <a:gd name="connsiteX3" fmla="*/ 1581823 w 1944626"/>
                      <a:gd name="connsiteY3" fmla="*/ 609509 h 609509"/>
                      <a:gd name="connsiteX4" fmla="*/ 1944627 w 1944626"/>
                      <a:gd name="connsiteY4" fmla="*/ 232194 h 60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44626" h="609509">
                        <a:moveTo>
                          <a:pt x="972313" y="0"/>
                        </a:moveTo>
                        <a:lnTo>
                          <a:pt x="0" y="227357"/>
                        </a:lnTo>
                        <a:lnTo>
                          <a:pt x="362804" y="609509"/>
                        </a:lnTo>
                        <a:lnTo>
                          <a:pt x="1581823" y="609509"/>
                        </a:lnTo>
                        <a:lnTo>
                          <a:pt x="1944627" y="232194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2000">
                        <a:schemeClr val="accent1"/>
                      </a:gs>
                    </a:gsLst>
                    <a:lin ang="198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" name="任意多边形: 形状 56"/>
                  <p:cNvSpPr/>
                  <p:nvPr/>
                </p:nvSpPr>
                <p:spPr>
                  <a:xfrm>
                    <a:off x="4895282" y="1968917"/>
                    <a:ext cx="738056" cy="1387985"/>
                  </a:xfrm>
                  <a:custGeom>
                    <a:avLst/>
                    <a:gdLst>
                      <a:gd name="connsiteX0" fmla="*/ 609510 w 972313"/>
                      <a:gd name="connsiteY0" fmla="*/ 0 h 1828527"/>
                      <a:gd name="connsiteX1" fmla="*/ 19350 w 972313"/>
                      <a:gd name="connsiteY1" fmla="*/ 885240 h 1828527"/>
                      <a:gd name="connsiteX2" fmla="*/ 0 w 972313"/>
                      <a:gd name="connsiteY2" fmla="*/ 1828528 h 1828527"/>
                      <a:gd name="connsiteX3" fmla="*/ 594998 w 972313"/>
                      <a:gd name="connsiteY3" fmla="*/ 1523773 h 1828527"/>
                      <a:gd name="connsiteX4" fmla="*/ 972313 w 972313"/>
                      <a:gd name="connsiteY4" fmla="*/ 382153 h 1828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2313" h="1828527">
                        <a:moveTo>
                          <a:pt x="609510" y="0"/>
                        </a:moveTo>
                        <a:lnTo>
                          <a:pt x="19350" y="885240"/>
                        </a:lnTo>
                        <a:lnTo>
                          <a:pt x="0" y="1828528"/>
                        </a:lnTo>
                        <a:lnTo>
                          <a:pt x="594998" y="1523773"/>
                        </a:lnTo>
                        <a:lnTo>
                          <a:pt x="972313" y="38215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0"/>
                          <a:lumOff val="50000"/>
                        </a:schemeClr>
                      </a:gs>
                      <a:gs pos="100000">
                        <a:schemeClr val="accent1"/>
                      </a:gs>
                    </a:gsLst>
                    <a:lin ang="114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" name="任意多边形: 形状 57"/>
                  <p:cNvSpPr/>
                  <p:nvPr/>
                </p:nvSpPr>
                <p:spPr>
                  <a:xfrm>
                    <a:off x="6558662" y="1972589"/>
                    <a:ext cx="738056" cy="1384313"/>
                  </a:xfrm>
                  <a:custGeom>
                    <a:avLst/>
                    <a:gdLst>
                      <a:gd name="connsiteX0" fmla="*/ 957801 w 972313"/>
                      <a:gd name="connsiteY0" fmla="*/ 880402 h 1823690"/>
                      <a:gd name="connsiteX1" fmla="*/ 362804 w 972313"/>
                      <a:gd name="connsiteY1" fmla="*/ 0 h 1823690"/>
                      <a:gd name="connsiteX2" fmla="*/ 0 w 972313"/>
                      <a:gd name="connsiteY2" fmla="*/ 377315 h 1823690"/>
                      <a:gd name="connsiteX3" fmla="*/ 382153 w 972313"/>
                      <a:gd name="connsiteY3" fmla="*/ 1518936 h 1823690"/>
                      <a:gd name="connsiteX4" fmla="*/ 972314 w 972313"/>
                      <a:gd name="connsiteY4" fmla="*/ 1823690 h 1823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2313" h="1823690">
                        <a:moveTo>
                          <a:pt x="957801" y="880402"/>
                        </a:moveTo>
                        <a:lnTo>
                          <a:pt x="362804" y="0"/>
                        </a:lnTo>
                        <a:lnTo>
                          <a:pt x="0" y="377315"/>
                        </a:lnTo>
                        <a:lnTo>
                          <a:pt x="382153" y="1518936"/>
                        </a:lnTo>
                        <a:lnTo>
                          <a:pt x="972314" y="1823690"/>
                        </a:lnTo>
                        <a:close/>
                      </a:path>
                    </a:pathLst>
                  </a:custGeom>
                  <a:gradFill>
                    <a:gsLst>
                      <a:gs pos="28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70000"/>
                          <a:lumOff val="30000"/>
                        </a:schemeClr>
                      </a:gs>
                    </a:gsLst>
                    <a:lin ang="198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" name="任意多边形: 形状 58"/>
                  <p:cNvSpPr/>
                  <p:nvPr/>
                </p:nvSpPr>
                <p:spPr>
                  <a:xfrm>
                    <a:off x="5346928" y="2258999"/>
                    <a:ext cx="1501815" cy="1406344"/>
                  </a:xfrm>
                  <a:custGeom>
                    <a:avLst/>
                    <a:gdLst>
                      <a:gd name="connsiteX0" fmla="*/ 1596335 w 1978488"/>
                      <a:gd name="connsiteY0" fmla="*/ 0 h 1852714"/>
                      <a:gd name="connsiteX1" fmla="*/ 377316 w 1978488"/>
                      <a:gd name="connsiteY1" fmla="*/ 0 h 1852714"/>
                      <a:gd name="connsiteX2" fmla="*/ 0 w 1978488"/>
                      <a:gd name="connsiteY2" fmla="*/ 1141621 h 1852714"/>
                      <a:gd name="connsiteX3" fmla="*/ 986826 w 1978488"/>
                      <a:gd name="connsiteY3" fmla="*/ 1852715 h 1852714"/>
                      <a:gd name="connsiteX4" fmla="*/ 1978489 w 1978488"/>
                      <a:gd name="connsiteY4" fmla="*/ 1141621 h 1852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8488" h="1852714">
                        <a:moveTo>
                          <a:pt x="1596335" y="0"/>
                        </a:moveTo>
                        <a:lnTo>
                          <a:pt x="377316" y="0"/>
                        </a:lnTo>
                        <a:lnTo>
                          <a:pt x="0" y="1141621"/>
                        </a:lnTo>
                        <a:lnTo>
                          <a:pt x="986826" y="1852715"/>
                        </a:lnTo>
                        <a:lnTo>
                          <a:pt x="1978489" y="114162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36000"/>
                          <a:lumOff val="64000"/>
                        </a:schemeClr>
                      </a:gs>
                      <a:gs pos="100000">
                        <a:schemeClr val="accent1">
                          <a:lumMod val="77000"/>
                          <a:lumOff val="23000"/>
                        </a:schemeClr>
                      </a:gs>
                    </a:gsLst>
                    <a:lin ang="2700000" scaled="1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0" name="任意多边形: 形状 59"/>
                  <p:cNvSpPr/>
                  <p:nvPr/>
                </p:nvSpPr>
                <p:spPr>
                  <a:xfrm>
                    <a:off x="6096000" y="3125571"/>
                    <a:ext cx="1200718" cy="1094231"/>
                  </a:xfrm>
                  <a:custGeom>
                    <a:avLst/>
                    <a:gdLst>
                      <a:gd name="connsiteX0" fmla="*/ 991663 w 1581823"/>
                      <a:gd name="connsiteY0" fmla="*/ 0 h 1441537"/>
                      <a:gd name="connsiteX1" fmla="*/ 0 w 1581823"/>
                      <a:gd name="connsiteY1" fmla="*/ 711094 h 1441537"/>
                      <a:gd name="connsiteX2" fmla="*/ 0 w 1581823"/>
                      <a:gd name="connsiteY2" fmla="*/ 1441538 h 1441537"/>
                      <a:gd name="connsiteX3" fmla="*/ 972313 w 1581823"/>
                      <a:gd name="connsiteY3" fmla="*/ 1185157 h 1441537"/>
                      <a:gd name="connsiteX4" fmla="*/ 1581823 w 1581823"/>
                      <a:gd name="connsiteY4" fmla="*/ 304755 h 144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823" h="1441537">
                        <a:moveTo>
                          <a:pt x="991663" y="0"/>
                        </a:moveTo>
                        <a:lnTo>
                          <a:pt x="0" y="711094"/>
                        </a:lnTo>
                        <a:lnTo>
                          <a:pt x="0" y="1441538"/>
                        </a:lnTo>
                        <a:lnTo>
                          <a:pt x="972313" y="1185157"/>
                        </a:lnTo>
                        <a:lnTo>
                          <a:pt x="1581823" y="30475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36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70000"/>
                          <a:lumOff val="30000"/>
                        </a:schemeClr>
                      </a:gs>
                    </a:gsLst>
                    <a:lin ang="1800000" scaled="0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1" name="任意多边形: 形状 60"/>
                  <p:cNvSpPr/>
                  <p:nvPr/>
                </p:nvSpPr>
                <p:spPr>
                  <a:xfrm>
                    <a:off x="4895282" y="3125571"/>
                    <a:ext cx="1200718" cy="1094231"/>
                  </a:xfrm>
                  <a:custGeom>
                    <a:avLst/>
                    <a:gdLst>
                      <a:gd name="connsiteX0" fmla="*/ 594998 w 1581823"/>
                      <a:gd name="connsiteY0" fmla="*/ 0 h 1441537"/>
                      <a:gd name="connsiteX1" fmla="*/ 0 w 1581823"/>
                      <a:gd name="connsiteY1" fmla="*/ 304755 h 1441537"/>
                      <a:gd name="connsiteX2" fmla="*/ 609510 w 1581823"/>
                      <a:gd name="connsiteY2" fmla="*/ 1185157 h 1441537"/>
                      <a:gd name="connsiteX3" fmla="*/ 1581823 w 1581823"/>
                      <a:gd name="connsiteY3" fmla="*/ 1441538 h 1441537"/>
                      <a:gd name="connsiteX4" fmla="*/ 1581823 w 1581823"/>
                      <a:gd name="connsiteY4" fmla="*/ 711094 h 144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823" h="1441537">
                        <a:moveTo>
                          <a:pt x="594998" y="0"/>
                        </a:moveTo>
                        <a:lnTo>
                          <a:pt x="0" y="304755"/>
                        </a:lnTo>
                        <a:lnTo>
                          <a:pt x="609510" y="1185157"/>
                        </a:lnTo>
                        <a:lnTo>
                          <a:pt x="1581823" y="1441538"/>
                        </a:lnTo>
                        <a:lnTo>
                          <a:pt x="1581823" y="71109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5000"/>
                          <a:lumOff val="45000"/>
                        </a:schemeClr>
                      </a:gs>
                      <a:gs pos="100000">
                        <a:schemeClr val="accent1"/>
                      </a:gs>
                    </a:gsLst>
                    <a:lin ang="7200000" scaled="0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55" name="矩形: 圆角 54"/>
                <p:cNvSpPr/>
                <p:nvPr/>
              </p:nvSpPr>
              <p:spPr>
                <a:xfrm>
                  <a:off x="1082678" y="1343440"/>
                  <a:ext cx="460625" cy="460625"/>
                </a:xfrm>
                <a:prstGeom prst="roundRect">
                  <a:avLst>
                    <a:gd name="adj" fmla="val 50000"/>
                  </a:avLst>
                </a:prstGeom>
                <a:no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</a:t>
                  </a:r>
                  <a:endPara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2" name="等腰三角形 51"/>
              <p:cNvSpPr/>
              <p:nvPr/>
            </p:nvSpPr>
            <p:spPr>
              <a:xfrm flipV="1">
                <a:off x="935885" y="3243263"/>
                <a:ext cx="80115" cy="77416"/>
              </a:xfrm>
              <a:prstGeom prst="triangle">
                <a:avLst>
                  <a:gd name="adj" fmla="val 100000"/>
                </a:avLst>
              </a:prstGeom>
              <a:solidFill>
                <a:srgbClr val="01327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120643" y="3323163"/>
                <a:ext cx="4500000" cy="96266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t">
                <a:spAutoFit/>
              </a:bodyPr>
              <a:lstStyle/>
              <a:p>
                <a:pPr marL="285750" marR="0" lvl="0" indent="-285750" algn="just" fontAlgn="auto">
                  <a:lnSpc>
                    <a:spcPct val="135000"/>
                  </a:lnSpc>
                  <a:spcBef>
                    <a:spcPts val="0"/>
                  </a:spcBef>
                  <a:spcAft>
                    <a:spcPts val="1800"/>
                  </a:spcAft>
                  <a:buClr>
                    <a:schemeClr val="accent1"/>
                  </a:buClr>
                  <a:buSzTx/>
                  <a:buFont typeface="Wingdings" panose="05000000000000000000" charset="0"/>
                  <a:buChar char="l"/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在政府引导下，尊重企业主体地位，</a:t>
                </a:r>
                <a:r>
                  <a:rPr lang="zh-CN" altLang="en-US" sz="14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由企业自主协商确定整合形式、股权与利益分配</a:t>
                </a: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，实现市场化、规模化发展。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563879" y="387185"/>
            <a:ext cx="37689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四、规划主要内容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119880" y="417000"/>
            <a:ext cx="8234045" cy="50400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  <a:effectLst>
            <a:outerShdw dist="63500" dir="2700000" algn="tl" rotWithShape="0">
              <a:srgbClr val="01327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19880" y="448740"/>
            <a:ext cx="4274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（四）规划实施与保障措施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0086" y="1296040"/>
            <a:ext cx="4284000" cy="421630"/>
            <a:chOff x="874761" y="641211"/>
            <a:chExt cx="13619268" cy="504000"/>
          </a:xfrm>
        </p:grpSpPr>
        <p:sp>
          <p:nvSpPr>
            <p:cNvPr id="6" name="矩形: 圆角 5"/>
            <p:cNvSpPr/>
            <p:nvPr/>
          </p:nvSpPr>
          <p:spPr>
            <a:xfrm>
              <a:off x="874761" y="641211"/>
              <a:ext cx="13619268" cy="504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accent1">
                    <a:lumMod val="80000"/>
                  </a:schemeClr>
                </a:gs>
                <a:gs pos="0">
                  <a:srgbClr val="01327F"/>
                </a:gs>
              </a:gsLst>
              <a:lin ang="13500000" scaled="1"/>
              <a:tileRect/>
            </a:gra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3780" y="654073"/>
              <a:ext cx="12869557" cy="478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>
                <a:buFont typeface="Arial" panose="02080604020202020204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实施措施：明确路径，协同推进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736072" y="4930868"/>
            <a:ext cx="4262128" cy="524983"/>
            <a:chOff x="6742422" y="4861018"/>
            <a:chExt cx="4262128" cy="524983"/>
          </a:xfrm>
        </p:grpSpPr>
        <p:grpSp>
          <p:nvGrpSpPr>
            <p:cNvPr id="108" name="组合 107"/>
            <p:cNvGrpSpPr/>
            <p:nvPr/>
          </p:nvGrpSpPr>
          <p:grpSpPr>
            <a:xfrm>
              <a:off x="6742422" y="4861018"/>
              <a:ext cx="4262128" cy="234000"/>
              <a:chOff x="6742422" y="4861018"/>
              <a:chExt cx="4262128" cy="234000"/>
            </a:xfrm>
          </p:grpSpPr>
          <p:sp>
            <p:nvSpPr>
              <p:cNvPr id="106" name="矩形: 圆角 105"/>
              <p:cNvSpPr/>
              <p:nvPr/>
            </p:nvSpPr>
            <p:spPr>
              <a:xfrm>
                <a:off x="6742422" y="4861018"/>
                <a:ext cx="2509528" cy="234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schemeClr val="accent1">
                    <a:lumMod val="7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  <a:defRPr/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中心城区罐容≥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200m³/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座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07" name="矩形: 圆角 106"/>
              <p:cNvSpPr/>
              <p:nvPr/>
            </p:nvSpPr>
            <p:spPr>
              <a:xfrm>
                <a:off x="9316502" y="4861018"/>
                <a:ext cx="1688048" cy="234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schemeClr val="accent1">
                    <a:lumMod val="7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  <a:defRPr/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气瓶≥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1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万支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/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座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6742422" y="5152001"/>
              <a:ext cx="4262128" cy="234000"/>
              <a:chOff x="6742422" y="4861018"/>
              <a:chExt cx="4262128" cy="234000"/>
            </a:xfrm>
          </p:grpSpPr>
          <p:sp>
            <p:nvSpPr>
              <p:cNvPr id="110" name="矩形: 圆角 109"/>
              <p:cNvSpPr/>
              <p:nvPr/>
            </p:nvSpPr>
            <p:spPr>
              <a:xfrm>
                <a:off x="6742422" y="4861018"/>
                <a:ext cx="2509528" cy="234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schemeClr val="accent1">
                    <a:lumMod val="7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  <a:defRPr/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郊区县（市）罐容≥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150m³/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座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11" name="矩形: 圆角 110"/>
              <p:cNvSpPr/>
              <p:nvPr/>
            </p:nvSpPr>
            <p:spPr>
              <a:xfrm>
                <a:off x="9316502" y="4861018"/>
                <a:ext cx="1688048" cy="234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schemeClr val="accent1">
                    <a:lumMod val="7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  <a:defRPr/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气瓶≥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8000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支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/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座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327F"/>
            </a:gs>
            <a:gs pos="98000">
              <a:schemeClr val="accent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563879" y="387185"/>
            <a:ext cx="37689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四、规划主要内容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119880" y="417000"/>
            <a:ext cx="8234045" cy="50400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  <a:effectLst>
            <a:outerShdw dist="63500" dir="2700000" algn="tl" rotWithShape="0">
              <a:srgbClr val="01327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19880" y="448740"/>
            <a:ext cx="4274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（四）规划实施与保障措施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20086" y="1296040"/>
            <a:ext cx="4284000" cy="421630"/>
            <a:chOff x="874761" y="641211"/>
            <a:chExt cx="13619268" cy="504000"/>
          </a:xfrm>
        </p:grpSpPr>
        <p:sp>
          <p:nvSpPr>
            <p:cNvPr id="30" name="矩形: 圆角 29"/>
            <p:cNvSpPr/>
            <p:nvPr/>
          </p:nvSpPr>
          <p:spPr>
            <a:xfrm>
              <a:off x="874761" y="641211"/>
              <a:ext cx="13619268" cy="504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accent1">
                    <a:lumMod val="80000"/>
                  </a:schemeClr>
                </a:gs>
                <a:gs pos="0">
                  <a:srgbClr val="01327F"/>
                </a:gs>
              </a:gsLst>
              <a:lin ang="13500000" scaled="1"/>
              <a:tileRect/>
            </a:gra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103780" y="654073"/>
              <a:ext cx="12869557" cy="478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>
                <a:buFont typeface="Arial" panose="02080604020202020204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保障措施：健全体系，强化支撑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55253" y="2066705"/>
            <a:ext cx="10281494" cy="1800000"/>
            <a:chOff x="935885" y="2155605"/>
            <a:chExt cx="10281494" cy="1800000"/>
          </a:xfrm>
        </p:grpSpPr>
        <p:grpSp>
          <p:nvGrpSpPr>
            <p:cNvPr id="34" name="组合 33"/>
            <p:cNvGrpSpPr/>
            <p:nvPr/>
          </p:nvGrpSpPr>
          <p:grpSpPr>
            <a:xfrm>
              <a:off x="935885" y="2155605"/>
              <a:ext cx="4960089" cy="1800000"/>
              <a:chOff x="935885" y="2727105"/>
              <a:chExt cx="4960089" cy="180000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1015999" y="2727105"/>
                <a:ext cx="4879975" cy="1800000"/>
                <a:chOff x="1015999" y="2727105"/>
                <a:chExt cx="4879975" cy="1877192"/>
              </a:xfrm>
            </p:grpSpPr>
            <p:sp>
              <p:nvSpPr>
                <p:cNvPr id="196" name="矩形: 单圆角 195"/>
                <p:cNvSpPr/>
                <p:nvPr/>
              </p:nvSpPr>
              <p:spPr>
                <a:xfrm>
                  <a:off x="1015999" y="2727105"/>
                  <a:ext cx="4879975" cy="1877192"/>
                </a:xfrm>
                <a:prstGeom prst="round1Rect">
                  <a:avLst>
                    <a:gd name="adj" fmla="val 12105"/>
                  </a:avLst>
                </a:prstGeom>
                <a:gradFill flip="none" rotWithShape="1">
                  <a:gsLst>
                    <a:gs pos="88000">
                      <a:schemeClr val="bg1"/>
                    </a:gs>
                    <a:gs pos="98000">
                      <a:schemeClr val="accent1">
                        <a:lumMod val="12000"/>
                        <a:lumOff val="88000"/>
                      </a:schemeClr>
                    </a:gs>
                  </a:gsLst>
                  <a:lin ang="5400000" scaled="1"/>
                  <a:tileRect/>
                </a:gradFill>
                <a:ln w="3175" cap="flat" cmpd="sng" algn="ctr">
                  <a:solidFill>
                    <a:srgbClr val="017CC2">
                      <a:alpha val="80000"/>
                    </a:srgbClr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schemeClr val="accent1">
                      <a:alpha val="1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pPr algn="ctr"/>
                  <a:endParaRPr lang="zh-CN" altLang="en-US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7" name="Rectangle 269+"/>
                <p:cNvSpPr/>
                <p:nvPr/>
              </p:nvSpPr>
              <p:spPr>
                <a:xfrm>
                  <a:off x="5691145" y="4424297"/>
                  <a:ext cx="79332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935886" y="2813049"/>
                <a:ext cx="2591999" cy="430211"/>
                <a:chOff x="3668287" y="1166280"/>
                <a:chExt cx="1316519" cy="430211"/>
              </a:xfrm>
            </p:grpSpPr>
            <p:sp>
              <p:nvSpPr>
                <p:cNvPr id="194" name="Rectangle 268+"/>
                <p:cNvSpPr/>
                <p:nvPr/>
              </p:nvSpPr>
              <p:spPr>
                <a:xfrm flipV="1">
                  <a:off x="3668287" y="1166280"/>
                  <a:ext cx="1316519" cy="430211"/>
                </a:xfrm>
                <a:prstGeom prst="homePlate">
                  <a:avLst/>
                </a:prstGeom>
                <a:gradFill flip="none" rotWithShape="1">
                  <a:gsLst>
                    <a:gs pos="100000">
                      <a:schemeClr val="accent1">
                        <a:lumMod val="80000"/>
                      </a:schemeClr>
                    </a:gs>
                    <a:gs pos="0">
                      <a:schemeClr val="accent1"/>
                    </a:gs>
                  </a:gsLst>
                  <a:lin ang="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195" name="文本框 194"/>
                <p:cNvSpPr txBox="1"/>
                <p:nvPr/>
              </p:nvSpPr>
              <p:spPr>
                <a:xfrm>
                  <a:off x="3988492" y="1181330"/>
                  <a:ext cx="95334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indent="0" fontAlgn="auto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法律保障</a:t>
                  </a:r>
                  <a:endPara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1016000" y="2767382"/>
                <a:ext cx="514200" cy="518916"/>
                <a:chOff x="1008001" y="1291365"/>
                <a:chExt cx="609979" cy="615574"/>
              </a:xfrm>
              <a:effectLst>
                <a:outerShdw blurRad="50800" dist="38100" dir="5400000" algn="t" rotWithShape="0">
                  <a:srgbClr val="01327F">
                    <a:alpha val="40000"/>
                  </a:srgbClr>
                </a:outerShdw>
              </a:effectLst>
            </p:grpSpPr>
            <p:grpSp>
              <p:nvGrpSpPr>
                <p:cNvPr id="58" name="组合 57"/>
                <p:cNvGrpSpPr/>
                <p:nvPr/>
              </p:nvGrpSpPr>
              <p:grpSpPr>
                <a:xfrm>
                  <a:off x="1008001" y="1291365"/>
                  <a:ext cx="609979" cy="615574"/>
                  <a:chOff x="4895282" y="1796337"/>
                  <a:chExt cx="2401436" cy="2423465"/>
                </a:xfrm>
                <a:effectLst>
                  <a:reflection blurRad="177800" stA="33000" endPos="23000" dir="5400000" sy="-100000" algn="bl" rotWithShape="0"/>
                </a:effectLst>
              </p:grpSpPr>
              <p:sp>
                <p:nvSpPr>
                  <p:cNvPr id="60" name="任意多边形: 形状 59"/>
                  <p:cNvSpPr/>
                  <p:nvPr/>
                </p:nvSpPr>
                <p:spPr>
                  <a:xfrm>
                    <a:off x="5357943" y="1796337"/>
                    <a:ext cx="1476112" cy="462662"/>
                  </a:xfrm>
                  <a:custGeom>
                    <a:avLst/>
                    <a:gdLst>
                      <a:gd name="connsiteX0" fmla="*/ 972313 w 1944626"/>
                      <a:gd name="connsiteY0" fmla="*/ 0 h 609509"/>
                      <a:gd name="connsiteX1" fmla="*/ 0 w 1944626"/>
                      <a:gd name="connsiteY1" fmla="*/ 227357 h 609509"/>
                      <a:gd name="connsiteX2" fmla="*/ 362804 w 1944626"/>
                      <a:gd name="connsiteY2" fmla="*/ 609509 h 609509"/>
                      <a:gd name="connsiteX3" fmla="*/ 1581823 w 1944626"/>
                      <a:gd name="connsiteY3" fmla="*/ 609509 h 609509"/>
                      <a:gd name="connsiteX4" fmla="*/ 1944627 w 1944626"/>
                      <a:gd name="connsiteY4" fmla="*/ 232194 h 60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44626" h="609509">
                        <a:moveTo>
                          <a:pt x="972313" y="0"/>
                        </a:moveTo>
                        <a:lnTo>
                          <a:pt x="0" y="227357"/>
                        </a:lnTo>
                        <a:lnTo>
                          <a:pt x="362804" y="609509"/>
                        </a:lnTo>
                        <a:lnTo>
                          <a:pt x="1581823" y="609509"/>
                        </a:lnTo>
                        <a:lnTo>
                          <a:pt x="1944627" y="232194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2000">
                        <a:schemeClr val="accent1"/>
                      </a:gs>
                    </a:gsLst>
                    <a:lin ang="198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1" name="任意多边形: 形状 60"/>
                  <p:cNvSpPr/>
                  <p:nvPr/>
                </p:nvSpPr>
                <p:spPr>
                  <a:xfrm>
                    <a:off x="4895282" y="1968917"/>
                    <a:ext cx="738056" cy="1387985"/>
                  </a:xfrm>
                  <a:custGeom>
                    <a:avLst/>
                    <a:gdLst>
                      <a:gd name="connsiteX0" fmla="*/ 609510 w 972313"/>
                      <a:gd name="connsiteY0" fmla="*/ 0 h 1828527"/>
                      <a:gd name="connsiteX1" fmla="*/ 19350 w 972313"/>
                      <a:gd name="connsiteY1" fmla="*/ 885240 h 1828527"/>
                      <a:gd name="connsiteX2" fmla="*/ 0 w 972313"/>
                      <a:gd name="connsiteY2" fmla="*/ 1828528 h 1828527"/>
                      <a:gd name="connsiteX3" fmla="*/ 594998 w 972313"/>
                      <a:gd name="connsiteY3" fmla="*/ 1523773 h 1828527"/>
                      <a:gd name="connsiteX4" fmla="*/ 972313 w 972313"/>
                      <a:gd name="connsiteY4" fmla="*/ 382153 h 1828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2313" h="1828527">
                        <a:moveTo>
                          <a:pt x="609510" y="0"/>
                        </a:moveTo>
                        <a:lnTo>
                          <a:pt x="19350" y="885240"/>
                        </a:lnTo>
                        <a:lnTo>
                          <a:pt x="0" y="1828528"/>
                        </a:lnTo>
                        <a:lnTo>
                          <a:pt x="594998" y="1523773"/>
                        </a:lnTo>
                        <a:lnTo>
                          <a:pt x="972313" y="38215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0"/>
                          <a:lumOff val="50000"/>
                        </a:schemeClr>
                      </a:gs>
                      <a:gs pos="100000">
                        <a:schemeClr val="accent1"/>
                      </a:gs>
                    </a:gsLst>
                    <a:lin ang="114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2" name="任意多边形: 形状 61"/>
                  <p:cNvSpPr/>
                  <p:nvPr/>
                </p:nvSpPr>
                <p:spPr>
                  <a:xfrm>
                    <a:off x="6558662" y="1972589"/>
                    <a:ext cx="738056" cy="1384313"/>
                  </a:xfrm>
                  <a:custGeom>
                    <a:avLst/>
                    <a:gdLst>
                      <a:gd name="connsiteX0" fmla="*/ 957801 w 972313"/>
                      <a:gd name="connsiteY0" fmla="*/ 880402 h 1823690"/>
                      <a:gd name="connsiteX1" fmla="*/ 362804 w 972313"/>
                      <a:gd name="connsiteY1" fmla="*/ 0 h 1823690"/>
                      <a:gd name="connsiteX2" fmla="*/ 0 w 972313"/>
                      <a:gd name="connsiteY2" fmla="*/ 377315 h 1823690"/>
                      <a:gd name="connsiteX3" fmla="*/ 382153 w 972313"/>
                      <a:gd name="connsiteY3" fmla="*/ 1518936 h 1823690"/>
                      <a:gd name="connsiteX4" fmla="*/ 972314 w 972313"/>
                      <a:gd name="connsiteY4" fmla="*/ 1823690 h 1823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2313" h="1823690">
                        <a:moveTo>
                          <a:pt x="957801" y="880402"/>
                        </a:moveTo>
                        <a:lnTo>
                          <a:pt x="362804" y="0"/>
                        </a:lnTo>
                        <a:lnTo>
                          <a:pt x="0" y="377315"/>
                        </a:lnTo>
                        <a:lnTo>
                          <a:pt x="382153" y="1518936"/>
                        </a:lnTo>
                        <a:lnTo>
                          <a:pt x="972314" y="1823690"/>
                        </a:lnTo>
                        <a:close/>
                      </a:path>
                    </a:pathLst>
                  </a:custGeom>
                  <a:gradFill>
                    <a:gsLst>
                      <a:gs pos="28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70000"/>
                          <a:lumOff val="30000"/>
                        </a:schemeClr>
                      </a:gs>
                    </a:gsLst>
                    <a:lin ang="198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3" name="任意多边形: 形状 62"/>
                  <p:cNvSpPr/>
                  <p:nvPr/>
                </p:nvSpPr>
                <p:spPr>
                  <a:xfrm>
                    <a:off x="5346928" y="2258999"/>
                    <a:ext cx="1501815" cy="1406344"/>
                  </a:xfrm>
                  <a:custGeom>
                    <a:avLst/>
                    <a:gdLst>
                      <a:gd name="connsiteX0" fmla="*/ 1596335 w 1978488"/>
                      <a:gd name="connsiteY0" fmla="*/ 0 h 1852714"/>
                      <a:gd name="connsiteX1" fmla="*/ 377316 w 1978488"/>
                      <a:gd name="connsiteY1" fmla="*/ 0 h 1852714"/>
                      <a:gd name="connsiteX2" fmla="*/ 0 w 1978488"/>
                      <a:gd name="connsiteY2" fmla="*/ 1141621 h 1852714"/>
                      <a:gd name="connsiteX3" fmla="*/ 986826 w 1978488"/>
                      <a:gd name="connsiteY3" fmla="*/ 1852715 h 1852714"/>
                      <a:gd name="connsiteX4" fmla="*/ 1978489 w 1978488"/>
                      <a:gd name="connsiteY4" fmla="*/ 1141621 h 1852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8488" h="1852714">
                        <a:moveTo>
                          <a:pt x="1596335" y="0"/>
                        </a:moveTo>
                        <a:lnTo>
                          <a:pt x="377316" y="0"/>
                        </a:lnTo>
                        <a:lnTo>
                          <a:pt x="0" y="1141621"/>
                        </a:lnTo>
                        <a:lnTo>
                          <a:pt x="986826" y="1852715"/>
                        </a:lnTo>
                        <a:lnTo>
                          <a:pt x="1978489" y="114162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36000"/>
                          <a:lumOff val="64000"/>
                        </a:schemeClr>
                      </a:gs>
                      <a:gs pos="100000">
                        <a:schemeClr val="accent1">
                          <a:lumMod val="77000"/>
                          <a:lumOff val="23000"/>
                        </a:schemeClr>
                      </a:gs>
                    </a:gsLst>
                    <a:lin ang="2700000" scaled="1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92" name="任意多边形: 形状 191"/>
                  <p:cNvSpPr/>
                  <p:nvPr/>
                </p:nvSpPr>
                <p:spPr>
                  <a:xfrm>
                    <a:off x="6096000" y="3125571"/>
                    <a:ext cx="1200718" cy="1094231"/>
                  </a:xfrm>
                  <a:custGeom>
                    <a:avLst/>
                    <a:gdLst>
                      <a:gd name="connsiteX0" fmla="*/ 991663 w 1581823"/>
                      <a:gd name="connsiteY0" fmla="*/ 0 h 1441537"/>
                      <a:gd name="connsiteX1" fmla="*/ 0 w 1581823"/>
                      <a:gd name="connsiteY1" fmla="*/ 711094 h 1441537"/>
                      <a:gd name="connsiteX2" fmla="*/ 0 w 1581823"/>
                      <a:gd name="connsiteY2" fmla="*/ 1441538 h 1441537"/>
                      <a:gd name="connsiteX3" fmla="*/ 972313 w 1581823"/>
                      <a:gd name="connsiteY3" fmla="*/ 1185157 h 1441537"/>
                      <a:gd name="connsiteX4" fmla="*/ 1581823 w 1581823"/>
                      <a:gd name="connsiteY4" fmla="*/ 304755 h 144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823" h="1441537">
                        <a:moveTo>
                          <a:pt x="991663" y="0"/>
                        </a:moveTo>
                        <a:lnTo>
                          <a:pt x="0" y="711094"/>
                        </a:lnTo>
                        <a:lnTo>
                          <a:pt x="0" y="1441538"/>
                        </a:lnTo>
                        <a:lnTo>
                          <a:pt x="972313" y="1185157"/>
                        </a:lnTo>
                        <a:lnTo>
                          <a:pt x="1581823" y="30475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36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70000"/>
                          <a:lumOff val="30000"/>
                        </a:schemeClr>
                      </a:gs>
                    </a:gsLst>
                    <a:lin ang="1800000" scaled="0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93" name="任意多边形: 形状 192"/>
                  <p:cNvSpPr/>
                  <p:nvPr/>
                </p:nvSpPr>
                <p:spPr>
                  <a:xfrm>
                    <a:off x="4895282" y="3125571"/>
                    <a:ext cx="1200718" cy="1094231"/>
                  </a:xfrm>
                  <a:custGeom>
                    <a:avLst/>
                    <a:gdLst>
                      <a:gd name="connsiteX0" fmla="*/ 594998 w 1581823"/>
                      <a:gd name="connsiteY0" fmla="*/ 0 h 1441537"/>
                      <a:gd name="connsiteX1" fmla="*/ 0 w 1581823"/>
                      <a:gd name="connsiteY1" fmla="*/ 304755 h 1441537"/>
                      <a:gd name="connsiteX2" fmla="*/ 609510 w 1581823"/>
                      <a:gd name="connsiteY2" fmla="*/ 1185157 h 1441537"/>
                      <a:gd name="connsiteX3" fmla="*/ 1581823 w 1581823"/>
                      <a:gd name="connsiteY3" fmla="*/ 1441538 h 1441537"/>
                      <a:gd name="connsiteX4" fmla="*/ 1581823 w 1581823"/>
                      <a:gd name="connsiteY4" fmla="*/ 711094 h 144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823" h="1441537">
                        <a:moveTo>
                          <a:pt x="594998" y="0"/>
                        </a:moveTo>
                        <a:lnTo>
                          <a:pt x="0" y="304755"/>
                        </a:lnTo>
                        <a:lnTo>
                          <a:pt x="609510" y="1185157"/>
                        </a:lnTo>
                        <a:lnTo>
                          <a:pt x="1581823" y="1441538"/>
                        </a:lnTo>
                        <a:lnTo>
                          <a:pt x="1581823" y="71109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5000"/>
                          <a:lumOff val="45000"/>
                        </a:schemeClr>
                      </a:gs>
                      <a:gs pos="100000">
                        <a:schemeClr val="accent1"/>
                      </a:gs>
                    </a:gsLst>
                    <a:lin ang="7200000" scaled="0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59" name="矩形: 圆角 58"/>
                <p:cNvSpPr/>
                <p:nvPr/>
              </p:nvSpPr>
              <p:spPr>
                <a:xfrm>
                  <a:off x="1082678" y="1343440"/>
                  <a:ext cx="460625" cy="460625"/>
                </a:xfrm>
                <a:prstGeom prst="roundRect">
                  <a:avLst>
                    <a:gd name="adj" fmla="val 50000"/>
                  </a:avLst>
                </a:prstGeom>
                <a:no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</a:t>
                  </a:r>
                  <a:endPara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6" name="等腰三角形 55"/>
              <p:cNvSpPr/>
              <p:nvPr/>
            </p:nvSpPr>
            <p:spPr>
              <a:xfrm flipV="1">
                <a:off x="935885" y="3243263"/>
                <a:ext cx="80115" cy="77416"/>
              </a:xfrm>
              <a:prstGeom prst="triangle">
                <a:avLst>
                  <a:gd name="adj" fmla="val 100000"/>
                </a:avLst>
              </a:prstGeom>
              <a:solidFill>
                <a:srgbClr val="01327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1120643" y="3323163"/>
                <a:ext cx="4500000" cy="106045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t">
                <a:spAutoFit/>
              </a:bodyPr>
              <a:lstStyle/>
              <a:p>
                <a:pPr marL="285750" marR="0" lvl="0" indent="-285750" algn="just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1800"/>
                  </a:spcAft>
                  <a:buClr>
                    <a:schemeClr val="accent1"/>
                  </a:buClr>
                  <a:buSzTx/>
                  <a:buFont typeface="Wingdings" panose="05000000000000000000" charset="0"/>
                  <a:buChar char="l"/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通过修订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《</a:t>
                </a: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沈阳市燃气管理条例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》</a:t>
                </a: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等地方法规、制定配套管理办法，为行业管理提供坚实的法制基础，</a:t>
                </a:r>
                <a:r>
                  <a:rPr lang="zh-CN" altLang="en-US" sz="14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实现有章可循、有法可依。</a:t>
                </a:r>
                <a:endParaRPr lang="zh-CN" altLang="en-US" sz="14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6257290" y="2155605"/>
              <a:ext cx="4960089" cy="1800000"/>
              <a:chOff x="935885" y="2727105"/>
              <a:chExt cx="4960089" cy="1800000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1015999" y="2727105"/>
                <a:ext cx="4879975" cy="1800000"/>
                <a:chOff x="1015999" y="2727105"/>
                <a:chExt cx="4879975" cy="1877192"/>
              </a:xfrm>
            </p:grpSpPr>
            <p:sp>
              <p:nvSpPr>
                <p:cNvPr id="51" name="矩形: 单圆角 50"/>
                <p:cNvSpPr/>
                <p:nvPr/>
              </p:nvSpPr>
              <p:spPr>
                <a:xfrm>
                  <a:off x="1015999" y="2727105"/>
                  <a:ext cx="4879975" cy="1877192"/>
                </a:xfrm>
                <a:prstGeom prst="round1Rect">
                  <a:avLst>
                    <a:gd name="adj" fmla="val 12105"/>
                  </a:avLst>
                </a:prstGeom>
                <a:gradFill flip="none" rotWithShape="1">
                  <a:gsLst>
                    <a:gs pos="88000">
                      <a:schemeClr val="bg1"/>
                    </a:gs>
                    <a:gs pos="98000">
                      <a:schemeClr val="accent1">
                        <a:lumMod val="12000"/>
                        <a:lumOff val="88000"/>
                      </a:schemeClr>
                    </a:gs>
                  </a:gsLst>
                  <a:lin ang="5400000" scaled="1"/>
                  <a:tileRect/>
                </a:gradFill>
                <a:ln w="3175" cap="flat" cmpd="sng" algn="ctr">
                  <a:solidFill>
                    <a:srgbClr val="017CC2">
                      <a:alpha val="80000"/>
                    </a:srgbClr>
                  </a:solidFill>
                  <a:prstDash val="solid"/>
                  <a:miter lim="800000"/>
                </a:ln>
                <a:effectLst>
                  <a:outerShdw blurRad="50800" dist="38100" dir="5400000" algn="t" rotWithShape="0">
                    <a:schemeClr val="accent1">
                      <a:alpha val="1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pPr algn="ctr"/>
                  <a:endParaRPr lang="zh-CN" altLang="en-US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Rectangle 269+"/>
                <p:cNvSpPr/>
                <p:nvPr/>
              </p:nvSpPr>
              <p:spPr>
                <a:xfrm>
                  <a:off x="5691145" y="4424297"/>
                  <a:ext cx="79332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935886" y="2813049"/>
                <a:ext cx="2591999" cy="430211"/>
                <a:chOff x="3668287" y="1166280"/>
                <a:chExt cx="1316519" cy="430211"/>
              </a:xfrm>
            </p:grpSpPr>
            <p:sp>
              <p:nvSpPr>
                <p:cNvPr id="49" name="Rectangle 268+"/>
                <p:cNvSpPr/>
                <p:nvPr/>
              </p:nvSpPr>
              <p:spPr>
                <a:xfrm flipV="1">
                  <a:off x="3668287" y="1166280"/>
                  <a:ext cx="1316519" cy="430211"/>
                </a:xfrm>
                <a:prstGeom prst="homePlate">
                  <a:avLst/>
                </a:prstGeom>
                <a:gradFill flip="none" rotWithShape="1">
                  <a:gsLst>
                    <a:gs pos="100000">
                      <a:schemeClr val="accent1">
                        <a:lumMod val="80000"/>
                      </a:schemeClr>
                    </a:gs>
                    <a:gs pos="0">
                      <a:schemeClr val="accent1"/>
                    </a:gs>
                  </a:gsLst>
                  <a:lin ang="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50" name="文本框 49"/>
                <p:cNvSpPr txBox="1"/>
                <p:nvPr/>
              </p:nvSpPr>
              <p:spPr>
                <a:xfrm>
                  <a:off x="3988492" y="1181330"/>
                  <a:ext cx="95334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indent="0" fontAlgn="auto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企业管理提升</a:t>
                  </a:r>
                  <a:endPara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1016000" y="2767382"/>
                <a:ext cx="514200" cy="518916"/>
                <a:chOff x="1008001" y="1291365"/>
                <a:chExt cx="609979" cy="615574"/>
              </a:xfrm>
              <a:effectLst>
                <a:outerShdw blurRad="50800" dist="38100" dir="5400000" algn="t" rotWithShape="0">
                  <a:srgbClr val="01327F">
                    <a:alpha val="40000"/>
                  </a:srgbClr>
                </a:outerShdw>
              </a:effectLst>
            </p:grpSpPr>
            <p:grpSp>
              <p:nvGrpSpPr>
                <p:cNvPr id="41" name="组合 40"/>
                <p:cNvGrpSpPr/>
                <p:nvPr/>
              </p:nvGrpSpPr>
              <p:grpSpPr>
                <a:xfrm>
                  <a:off x="1008001" y="1291365"/>
                  <a:ext cx="609979" cy="615574"/>
                  <a:chOff x="4895282" y="1796337"/>
                  <a:chExt cx="2401436" cy="2423465"/>
                </a:xfrm>
                <a:effectLst>
                  <a:reflection blurRad="177800" stA="33000" endPos="23000" dir="5400000" sy="-100000" algn="bl" rotWithShape="0"/>
                </a:effectLst>
              </p:grpSpPr>
              <p:sp>
                <p:nvSpPr>
                  <p:cNvPr id="43" name="任意多边形: 形状 42"/>
                  <p:cNvSpPr/>
                  <p:nvPr/>
                </p:nvSpPr>
                <p:spPr>
                  <a:xfrm>
                    <a:off x="5357943" y="1796337"/>
                    <a:ext cx="1476112" cy="462662"/>
                  </a:xfrm>
                  <a:custGeom>
                    <a:avLst/>
                    <a:gdLst>
                      <a:gd name="connsiteX0" fmla="*/ 972313 w 1944626"/>
                      <a:gd name="connsiteY0" fmla="*/ 0 h 609509"/>
                      <a:gd name="connsiteX1" fmla="*/ 0 w 1944626"/>
                      <a:gd name="connsiteY1" fmla="*/ 227357 h 609509"/>
                      <a:gd name="connsiteX2" fmla="*/ 362804 w 1944626"/>
                      <a:gd name="connsiteY2" fmla="*/ 609509 h 609509"/>
                      <a:gd name="connsiteX3" fmla="*/ 1581823 w 1944626"/>
                      <a:gd name="connsiteY3" fmla="*/ 609509 h 609509"/>
                      <a:gd name="connsiteX4" fmla="*/ 1944627 w 1944626"/>
                      <a:gd name="connsiteY4" fmla="*/ 232194 h 60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44626" h="609509">
                        <a:moveTo>
                          <a:pt x="972313" y="0"/>
                        </a:moveTo>
                        <a:lnTo>
                          <a:pt x="0" y="227357"/>
                        </a:lnTo>
                        <a:lnTo>
                          <a:pt x="362804" y="609509"/>
                        </a:lnTo>
                        <a:lnTo>
                          <a:pt x="1581823" y="609509"/>
                        </a:lnTo>
                        <a:lnTo>
                          <a:pt x="1944627" y="232194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2000">
                        <a:schemeClr val="accent1"/>
                      </a:gs>
                    </a:gsLst>
                    <a:lin ang="198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" name="任意多边形: 形状 43"/>
                  <p:cNvSpPr/>
                  <p:nvPr/>
                </p:nvSpPr>
                <p:spPr>
                  <a:xfrm>
                    <a:off x="4895282" y="1968917"/>
                    <a:ext cx="738056" cy="1387985"/>
                  </a:xfrm>
                  <a:custGeom>
                    <a:avLst/>
                    <a:gdLst>
                      <a:gd name="connsiteX0" fmla="*/ 609510 w 972313"/>
                      <a:gd name="connsiteY0" fmla="*/ 0 h 1828527"/>
                      <a:gd name="connsiteX1" fmla="*/ 19350 w 972313"/>
                      <a:gd name="connsiteY1" fmla="*/ 885240 h 1828527"/>
                      <a:gd name="connsiteX2" fmla="*/ 0 w 972313"/>
                      <a:gd name="connsiteY2" fmla="*/ 1828528 h 1828527"/>
                      <a:gd name="connsiteX3" fmla="*/ 594998 w 972313"/>
                      <a:gd name="connsiteY3" fmla="*/ 1523773 h 1828527"/>
                      <a:gd name="connsiteX4" fmla="*/ 972313 w 972313"/>
                      <a:gd name="connsiteY4" fmla="*/ 382153 h 1828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2313" h="1828527">
                        <a:moveTo>
                          <a:pt x="609510" y="0"/>
                        </a:moveTo>
                        <a:lnTo>
                          <a:pt x="19350" y="885240"/>
                        </a:lnTo>
                        <a:lnTo>
                          <a:pt x="0" y="1828528"/>
                        </a:lnTo>
                        <a:lnTo>
                          <a:pt x="594998" y="1523773"/>
                        </a:lnTo>
                        <a:lnTo>
                          <a:pt x="972313" y="38215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0"/>
                          <a:lumOff val="50000"/>
                        </a:schemeClr>
                      </a:gs>
                      <a:gs pos="100000">
                        <a:schemeClr val="accent1"/>
                      </a:gs>
                    </a:gsLst>
                    <a:lin ang="114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5" name="任意多边形: 形状 44"/>
                  <p:cNvSpPr/>
                  <p:nvPr/>
                </p:nvSpPr>
                <p:spPr>
                  <a:xfrm>
                    <a:off x="6558662" y="1972589"/>
                    <a:ext cx="738056" cy="1384313"/>
                  </a:xfrm>
                  <a:custGeom>
                    <a:avLst/>
                    <a:gdLst>
                      <a:gd name="connsiteX0" fmla="*/ 957801 w 972313"/>
                      <a:gd name="connsiteY0" fmla="*/ 880402 h 1823690"/>
                      <a:gd name="connsiteX1" fmla="*/ 362804 w 972313"/>
                      <a:gd name="connsiteY1" fmla="*/ 0 h 1823690"/>
                      <a:gd name="connsiteX2" fmla="*/ 0 w 972313"/>
                      <a:gd name="connsiteY2" fmla="*/ 377315 h 1823690"/>
                      <a:gd name="connsiteX3" fmla="*/ 382153 w 972313"/>
                      <a:gd name="connsiteY3" fmla="*/ 1518936 h 1823690"/>
                      <a:gd name="connsiteX4" fmla="*/ 972314 w 972313"/>
                      <a:gd name="connsiteY4" fmla="*/ 1823690 h 1823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2313" h="1823690">
                        <a:moveTo>
                          <a:pt x="957801" y="880402"/>
                        </a:moveTo>
                        <a:lnTo>
                          <a:pt x="362804" y="0"/>
                        </a:lnTo>
                        <a:lnTo>
                          <a:pt x="0" y="377315"/>
                        </a:lnTo>
                        <a:lnTo>
                          <a:pt x="382153" y="1518936"/>
                        </a:lnTo>
                        <a:lnTo>
                          <a:pt x="972314" y="1823690"/>
                        </a:lnTo>
                        <a:close/>
                      </a:path>
                    </a:pathLst>
                  </a:custGeom>
                  <a:gradFill>
                    <a:gsLst>
                      <a:gs pos="28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70000"/>
                          <a:lumOff val="30000"/>
                        </a:schemeClr>
                      </a:gs>
                    </a:gsLst>
                    <a:lin ang="19800000" scaled="0"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" name="任意多边形: 形状 45"/>
                  <p:cNvSpPr/>
                  <p:nvPr/>
                </p:nvSpPr>
                <p:spPr>
                  <a:xfrm>
                    <a:off x="5346928" y="2258999"/>
                    <a:ext cx="1501815" cy="1406344"/>
                  </a:xfrm>
                  <a:custGeom>
                    <a:avLst/>
                    <a:gdLst>
                      <a:gd name="connsiteX0" fmla="*/ 1596335 w 1978488"/>
                      <a:gd name="connsiteY0" fmla="*/ 0 h 1852714"/>
                      <a:gd name="connsiteX1" fmla="*/ 377316 w 1978488"/>
                      <a:gd name="connsiteY1" fmla="*/ 0 h 1852714"/>
                      <a:gd name="connsiteX2" fmla="*/ 0 w 1978488"/>
                      <a:gd name="connsiteY2" fmla="*/ 1141621 h 1852714"/>
                      <a:gd name="connsiteX3" fmla="*/ 986826 w 1978488"/>
                      <a:gd name="connsiteY3" fmla="*/ 1852715 h 1852714"/>
                      <a:gd name="connsiteX4" fmla="*/ 1978489 w 1978488"/>
                      <a:gd name="connsiteY4" fmla="*/ 1141621 h 1852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8488" h="1852714">
                        <a:moveTo>
                          <a:pt x="1596335" y="0"/>
                        </a:moveTo>
                        <a:lnTo>
                          <a:pt x="377316" y="0"/>
                        </a:lnTo>
                        <a:lnTo>
                          <a:pt x="0" y="1141621"/>
                        </a:lnTo>
                        <a:lnTo>
                          <a:pt x="986826" y="1852715"/>
                        </a:lnTo>
                        <a:lnTo>
                          <a:pt x="1978489" y="114162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36000"/>
                          <a:lumOff val="64000"/>
                        </a:schemeClr>
                      </a:gs>
                      <a:gs pos="100000">
                        <a:schemeClr val="accent1">
                          <a:lumMod val="77000"/>
                          <a:lumOff val="23000"/>
                        </a:schemeClr>
                      </a:gs>
                    </a:gsLst>
                    <a:lin ang="2700000" scaled="1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" name="任意多边形: 形状 46"/>
                  <p:cNvSpPr/>
                  <p:nvPr/>
                </p:nvSpPr>
                <p:spPr>
                  <a:xfrm>
                    <a:off x="6096000" y="3125571"/>
                    <a:ext cx="1200718" cy="1094231"/>
                  </a:xfrm>
                  <a:custGeom>
                    <a:avLst/>
                    <a:gdLst>
                      <a:gd name="connsiteX0" fmla="*/ 991663 w 1581823"/>
                      <a:gd name="connsiteY0" fmla="*/ 0 h 1441537"/>
                      <a:gd name="connsiteX1" fmla="*/ 0 w 1581823"/>
                      <a:gd name="connsiteY1" fmla="*/ 711094 h 1441537"/>
                      <a:gd name="connsiteX2" fmla="*/ 0 w 1581823"/>
                      <a:gd name="connsiteY2" fmla="*/ 1441538 h 1441537"/>
                      <a:gd name="connsiteX3" fmla="*/ 972313 w 1581823"/>
                      <a:gd name="connsiteY3" fmla="*/ 1185157 h 1441537"/>
                      <a:gd name="connsiteX4" fmla="*/ 1581823 w 1581823"/>
                      <a:gd name="connsiteY4" fmla="*/ 304755 h 144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823" h="1441537">
                        <a:moveTo>
                          <a:pt x="991663" y="0"/>
                        </a:moveTo>
                        <a:lnTo>
                          <a:pt x="0" y="711094"/>
                        </a:lnTo>
                        <a:lnTo>
                          <a:pt x="0" y="1441538"/>
                        </a:lnTo>
                        <a:lnTo>
                          <a:pt x="972313" y="1185157"/>
                        </a:lnTo>
                        <a:lnTo>
                          <a:pt x="1581823" y="30475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36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70000"/>
                          <a:lumOff val="30000"/>
                        </a:schemeClr>
                      </a:gs>
                    </a:gsLst>
                    <a:lin ang="1800000" scaled="0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8" name="任意多边形: 形状 47"/>
                  <p:cNvSpPr/>
                  <p:nvPr/>
                </p:nvSpPr>
                <p:spPr>
                  <a:xfrm>
                    <a:off x="4895282" y="3125571"/>
                    <a:ext cx="1200718" cy="1094231"/>
                  </a:xfrm>
                  <a:custGeom>
                    <a:avLst/>
                    <a:gdLst>
                      <a:gd name="connsiteX0" fmla="*/ 594998 w 1581823"/>
                      <a:gd name="connsiteY0" fmla="*/ 0 h 1441537"/>
                      <a:gd name="connsiteX1" fmla="*/ 0 w 1581823"/>
                      <a:gd name="connsiteY1" fmla="*/ 304755 h 1441537"/>
                      <a:gd name="connsiteX2" fmla="*/ 609510 w 1581823"/>
                      <a:gd name="connsiteY2" fmla="*/ 1185157 h 1441537"/>
                      <a:gd name="connsiteX3" fmla="*/ 1581823 w 1581823"/>
                      <a:gd name="connsiteY3" fmla="*/ 1441538 h 1441537"/>
                      <a:gd name="connsiteX4" fmla="*/ 1581823 w 1581823"/>
                      <a:gd name="connsiteY4" fmla="*/ 711094 h 144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823" h="1441537">
                        <a:moveTo>
                          <a:pt x="594998" y="0"/>
                        </a:moveTo>
                        <a:lnTo>
                          <a:pt x="0" y="304755"/>
                        </a:lnTo>
                        <a:lnTo>
                          <a:pt x="609510" y="1185157"/>
                        </a:lnTo>
                        <a:lnTo>
                          <a:pt x="1581823" y="1441538"/>
                        </a:lnTo>
                        <a:lnTo>
                          <a:pt x="1581823" y="71109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5000"/>
                          <a:lumOff val="45000"/>
                        </a:schemeClr>
                      </a:gs>
                      <a:gs pos="100000">
                        <a:schemeClr val="accent1"/>
                      </a:gs>
                    </a:gsLst>
                    <a:lin ang="7200000" scaled="0"/>
                    <a:tileRect/>
                  </a:gradFill>
                  <a:ln w="483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42" name="矩形: 圆角 41"/>
                <p:cNvSpPr/>
                <p:nvPr/>
              </p:nvSpPr>
              <p:spPr>
                <a:xfrm>
                  <a:off x="1082678" y="1343440"/>
                  <a:ext cx="460625" cy="460625"/>
                </a:xfrm>
                <a:prstGeom prst="roundRect">
                  <a:avLst>
                    <a:gd name="adj" fmla="val 50000"/>
                  </a:avLst>
                </a:prstGeom>
                <a:no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</a:t>
                  </a:r>
                  <a:endPara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9" name="等腰三角形 38"/>
              <p:cNvSpPr/>
              <p:nvPr/>
            </p:nvSpPr>
            <p:spPr>
              <a:xfrm flipV="1">
                <a:off x="935885" y="3243263"/>
                <a:ext cx="80115" cy="77416"/>
              </a:xfrm>
              <a:prstGeom prst="triangle">
                <a:avLst>
                  <a:gd name="adj" fmla="val 100000"/>
                </a:avLst>
              </a:prstGeom>
              <a:solidFill>
                <a:srgbClr val="01327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120643" y="3323163"/>
                <a:ext cx="4500000" cy="737235"/>
              </a:xfrm>
              <a:prstGeom prst="rect">
                <a:avLst/>
              </a:prstGeom>
              <a:noFill/>
              <a:effectLst/>
            </p:spPr>
            <p:txBody>
              <a:bodyPr wrap="square" rtlCol="0" anchor="t">
                <a:spAutoFit/>
              </a:bodyPr>
              <a:lstStyle/>
              <a:p>
                <a:pPr marL="285750" marR="0" lvl="0" indent="-285750" algn="just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1800"/>
                  </a:spcAft>
                  <a:buClr>
                    <a:schemeClr val="accent1"/>
                  </a:buClr>
                  <a:buSzTx/>
                  <a:buFont typeface="Wingdings" panose="05000000000000000000" charset="0"/>
                  <a:buChar char="l"/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要求企业建立</a:t>
                </a:r>
                <a:r>
                  <a:rPr lang="zh-CN" altLang="en-US" sz="14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健全涵盖运行、安全、服务的全方位内控体系。</a:t>
                </a:r>
                <a:endParaRPr lang="zh-CN" altLang="en-US" sz="14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</p:grpSp>
      <p:grpSp>
        <p:nvGrpSpPr>
          <p:cNvPr id="199" name="组合 198"/>
          <p:cNvGrpSpPr/>
          <p:nvPr/>
        </p:nvGrpSpPr>
        <p:grpSpPr>
          <a:xfrm>
            <a:off x="955253" y="4258247"/>
            <a:ext cx="10281493" cy="1680198"/>
            <a:chOff x="935885" y="2727105"/>
            <a:chExt cx="10281493" cy="1680198"/>
          </a:xfrm>
        </p:grpSpPr>
        <p:grpSp>
          <p:nvGrpSpPr>
            <p:cNvPr id="252" name="组合 251"/>
            <p:cNvGrpSpPr/>
            <p:nvPr/>
          </p:nvGrpSpPr>
          <p:grpSpPr>
            <a:xfrm>
              <a:off x="1015999" y="2727105"/>
              <a:ext cx="10201379" cy="1680198"/>
              <a:chOff x="1015999" y="2727105"/>
              <a:chExt cx="10201379" cy="1752252"/>
            </a:xfrm>
          </p:grpSpPr>
          <p:sp>
            <p:nvSpPr>
              <p:cNvPr id="294" name="矩形: 单圆角 293"/>
              <p:cNvSpPr/>
              <p:nvPr/>
            </p:nvSpPr>
            <p:spPr>
              <a:xfrm>
                <a:off x="1015999" y="2727105"/>
                <a:ext cx="10201379" cy="1752252"/>
              </a:xfrm>
              <a:prstGeom prst="round1Rect">
                <a:avLst>
                  <a:gd name="adj" fmla="val 12105"/>
                </a:avLst>
              </a:prstGeom>
              <a:gradFill flip="none" rotWithShape="1">
                <a:gsLst>
                  <a:gs pos="88000">
                    <a:schemeClr val="bg1"/>
                  </a:gs>
                  <a:gs pos="98000">
                    <a:schemeClr val="accent1">
                      <a:lumMod val="12000"/>
                      <a:lumOff val="88000"/>
                    </a:schemeClr>
                  </a:gs>
                </a:gsLst>
                <a:lin ang="5400000" scaled="1"/>
                <a:tileRect/>
              </a:gradFill>
              <a:ln w="3175" cap="flat" cmpd="sng" algn="ctr">
                <a:solidFill>
                  <a:srgbClr val="017CC2">
                    <a:alpha val="80000"/>
                  </a:srgbClr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schemeClr val="accent1">
                    <a:alpha val="10000"/>
                  </a:scheme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Rectangle 269+"/>
              <p:cNvSpPr/>
              <p:nvPr/>
            </p:nvSpPr>
            <p:spPr>
              <a:xfrm>
                <a:off x="11012550" y="4299356"/>
                <a:ext cx="79332" cy="18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53" name="组合 252"/>
            <p:cNvGrpSpPr/>
            <p:nvPr/>
          </p:nvGrpSpPr>
          <p:grpSpPr>
            <a:xfrm>
              <a:off x="935886" y="2813049"/>
              <a:ext cx="2591999" cy="430211"/>
              <a:chOff x="3668287" y="1166280"/>
              <a:chExt cx="1316519" cy="430211"/>
            </a:xfrm>
          </p:grpSpPr>
          <p:sp>
            <p:nvSpPr>
              <p:cNvPr id="292" name="Rectangle 268+"/>
              <p:cNvSpPr/>
              <p:nvPr/>
            </p:nvSpPr>
            <p:spPr>
              <a:xfrm flipV="1">
                <a:off x="3668287" y="1166280"/>
                <a:ext cx="1316519" cy="430211"/>
              </a:xfrm>
              <a:prstGeom prst="homePlate">
                <a:avLst/>
              </a:prstGeom>
              <a:gradFill flip="none" rotWithShape="1">
                <a:gsLst>
                  <a:gs pos="100000">
                    <a:schemeClr val="accent1">
                      <a:lumMod val="80000"/>
                    </a:schemeClr>
                  </a:gs>
                  <a:gs pos="0">
                    <a:schemeClr val="accent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/>
                <a:endParaRPr lang="zh-CN" altLang="en-US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293" name="文本框 292"/>
              <p:cNvSpPr txBox="1"/>
              <p:nvPr/>
            </p:nvSpPr>
            <p:spPr>
              <a:xfrm>
                <a:off x="3988492" y="1181330"/>
                <a:ext cx="9533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indent="0" fontAlgn="auto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监管协同发力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270" name="组合 269"/>
            <p:cNvGrpSpPr/>
            <p:nvPr/>
          </p:nvGrpSpPr>
          <p:grpSpPr>
            <a:xfrm>
              <a:off x="1016000" y="2767382"/>
              <a:ext cx="514200" cy="518916"/>
              <a:chOff x="1008001" y="1291365"/>
              <a:chExt cx="609979" cy="615574"/>
            </a:xfrm>
            <a:effectLst>
              <a:outerShdw blurRad="50800" dist="38100" dir="5400000" algn="t" rotWithShape="0">
                <a:srgbClr val="01327F">
                  <a:alpha val="40000"/>
                </a:srgbClr>
              </a:outerShdw>
            </a:effectLst>
          </p:grpSpPr>
          <p:grpSp>
            <p:nvGrpSpPr>
              <p:cNvPr id="284" name="组合 283"/>
              <p:cNvGrpSpPr/>
              <p:nvPr/>
            </p:nvGrpSpPr>
            <p:grpSpPr>
              <a:xfrm>
                <a:off x="1008001" y="1291365"/>
                <a:ext cx="609979" cy="615574"/>
                <a:chOff x="4895282" y="1796337"/>
                <a:chExt cx="2401436" cy="2423465"/>
              </a:xfrm>
              <a:effectLst>
                <a:reflection blurRad="177800" stA="33000" endPos="23000" dir="5400000" sy="-100000" algn="bl" rotWithShape="0"/>
              </a:effectLst>
            </p:grpSpPr>
            <p:sp>
              <p:nvSpPr>
                <p:cNvPr id="286" name="任意多边形: 形状 285"/>
                <p:cNvSpPr/>
                <p:nvPr/>
              </p:nvSpPr>
              <p:spPr>
                <a:xfrm>
                  <a:off x="5357943" y="1796337"/>
                  <a:ext cx="1476112" cy="462662"/>
                </a:xfrm>
                <a:custGeom>
                  <a:avLst/>
                  <a:gdLst>
                    <a:gd name="connsiteX0" fmla="*/ 972313 w 1944626"/>
                    <a:gd name="connsiteY0" fmla="*/ 0 h 609509"/>
                    <a:gd name="connsiteX1" fmla="*/ 0 w 1944626"/>
                    <a:gd name="connsiteY1" fmla="*/ 227357 h 609509"/>
                    <a:gd name="connsiteX2" fmla="*/ 362804 w 1944626"/>
                    <a:gd name="connsiteY2" fmla="*/ 609509 h 609509"/>
                    <a:gd name="connsiteX3" fmla="*/ 1581823 w 1944626"/>
                    <a:gd name="connsiteY3" fmla="*/ 609509 h 609509"/>
                    <a:gd name="connsiteX4" fmla="*/ 1944627 w 1944626"/>
                    <a:gd name="connsiteY4" fmla="*/ 232194 h 609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4626" h="609509">
                      <a:moveTo>
                        <a:pt x="972313" y="0"/>
                      </a:moveTo>
                      <a:lnTo>
                        <a:pt x="0" y="227357"/>
                      </a:lnTo>
                      <a:lnTo>
                        <a:pt x="362804" y="609509"/>
                      </a:lnTo>
                      <a:lnTo>
                        <a:pt x="1581823" y="609509"/>
                      </a:lnTo>
                      <a:lnTo>
                        <a:pt x="1944627" y="23219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92000">
                      <a:schemeClr val="accent1"/>
                    </a:gs>
                  </a:gsLst>
                  <a:lin ang="19800000" scaled="0"/>
                </a:gradFill>
                <a:ln w="48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7" name="任意多边形: 形状 286"/>
                <p:cNvSpPr/>
                <p:nvPr/>
              </p:nvSpPr>
              <p:spPr>
                <a:xfrm>
                  <a:off x="4895282" y="1968917"/>
                  <a:ext cx="738056" cy="1387985"/>
                </a:xfrm>
                <a:custGeom>
                  <a:avLst/>
                  <a:gdLst>
                    <a:gd name="connsiteX0" fmla="*/ 609510 w 972313"/>
                    <a:gd name="connsiteY0" fmla="*/ 0 h 1828527"/>
                    <a:gd name="connsiteX1" fmla="*/ 19350 w 972313"/>
                    <a:gd name="connsiteY1" fmla="*/ 885240 h 1828527"/>
                    <a:gd name="connsiteX2" fmla="*/ 0 w 972313"/>
                    <a:gd name="connsiteY2" fmla="*/ 1828528 h 1828527"/>
                    <a:gd name="connsiteX3" fmla="*/ 594998 w 972313"/>
                    <a:gd name="connsiteY3" fmla="*/ 1523773 h 1828527"/>
                    <a:gd name="connsiteX4" fmla="*/ 972313 w 972313"/>
                    <a:gd name="connsiteY4" fmla="*/ 382153 h 1828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2313" h="1828527">
                      <a:moveTo>
                        <a:pt x="609510" y="0"/>
                      </a:moveTo>
                      <a:lnTo>
                        <a:pt x="19350" y="885240"/>
                      </a:lnTo>
                      <a:lnTo>
                        <a:pt x="0" y="1828528"/>
                      </a:lnTo>
                      <a:lnTo>
                        <a:pt x="594998" y="1523773"/>
                      </a:lnTo>
                      <a:lnTo>
                        <a:pt x="972313" y="38215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50000"/>
                        <a:lumOff val="50000"/>
                      </a:schemeClr>
                    </a:gs>
                    <a:gs pos="100000">
                      <a:schemeClr val="accent1"/>
                    </a:gs>
                  </a:gsLst>
                  <a:lin ang="11400000" scaled="0"/>
                </a:gradFill>
                <a:ln w="48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8" name="任意多边形: 形状 287"/>
                <p:cNvSpPr/>
                <p:nvPr/>
              </p:nvSpPr>
              <p:spPr>
                <a:xfrm>
                  <a:off x="6558662" y="1972589"/>
                  <a:ext cx="738056" cy="1384313"/>
                </a:xfrm>
                <a:custGeom>
                  <a:avLst/>
                  <a:gdLst>
                    <a:gd name="connsiteX0" fmla="*/ 957801 w 972313"/>
                    <a:gd name="connsiteY0" fmla="*/ 880402 h 1823690"/>
                    <a:gd name="connsiteX1" fmla="*/ 362804 w 972313"/>
                    <a:gd name="connsiteY1" fmla="*/ 0 h 1823690"/>
                    <a:gd name="connsiteX2" fmla="*/ 0 w 972313"/>
                    <a:gd name="connsiteY2" fmla="*/ 377315 h 1823690"/>
                    <a:gd name="connsiteX3" fmla="*/ 382153 w 972313"/>
                    <a:gd name="connsiteY3" fmla="*/ 1518936 h 1823690"/>
                    <a:gd name="connsiteX4" fmla="*/ 972314 w 972313"/>
                    <a:gd name="connsiteY4" fmla="*/ 1823690 h 1823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2313" h="1823690">
                      <a:moveTo>
                        <a:pt x="957801" y="880402"/>
                      </a:moveTo>
                      <a:lnTo>
                        <a:pt x="362804" y="0"/>
                      </a:lnTo>
                      <a:lnTo>
                        <a:pt x="0" y="377315"/>
                      </a:lnTo>
                      <a:lnTo>
                        <a:pt x="382153" y="1518936"/>
                      </a:lnTo>
                      <a:lnTo>
                        <a:pt x="972314" y="1823690"/>
                      </a:lnTo>
                      <a:close/>
                    </a:path>
                  </a:pathLst>
                </a:custGeom>
                <a:gradFill>
                  <a:gsLst>
                    <a:gs pos="28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70000"/>
                        <a:lumOff val="30000"/>
                      </a:schemeClr>
                    </a:gs>
                  </a:gsLst>
                  <a:lin ang="19800000" scaled="0"/>
                </a:gradFill>
                <a:ln w="48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9" name="任意多边形: 形状 288"/>
                <p:cNvSpPr/>
                <p:nvPr/>
              </p:nvSpPr>
              <p:spPr>
                <a:xfrm>
                  <a:off x="5346928" y="2258999"/>
                  <a:ext cx="1501815" cy="1406344"/>
                </a:xfrm>
                <a:custGeom>
                  <a:avLst/>
                  <a:gdLst>
                    <a:gd name="connsiteX0" fmla="*/ 1596335 w 1978488"/>
                    <a:gd name="connsiteY0" fmla="*/ 0 h 1852714"/>
                    <a:gd name="connsiteX1" fmla="*/ 377316 w 1978488"/>
                    <a:gd name="connsiteY1" fmla="*/ 0 h 1852714"/>
                    <a:gd name="connsiteX2" fmla="*/ 0 w 1978488"/>
                    <a:gd name="connsiteY2" fmla="*/ 1141621 h 1852714"/>
                    <a:gd name="connsiteX3" fmla="*/ 986826 w 1978488"/>
                    <a:gd name="connsiteY3" fmla="*/ 1852715 h 1852714"/>
                    <a:gd name="connsiteX4" fmla="*/ 1978489 w 1978488"/>
                    <a:gd name="connsiteY4" fmla="*/ 1141621 h 185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8488" h="1852714">
                      <a:moveTo>
                        <a:pt x="1596335" y="0"/>
                      </a:moveTo>
                      <a:lnTo>
                        <a:pt x="377316" y="0"/>
                      </a:lnTo>
                      <a:lnTo>
                        <a:pt x="0" y="1141621"/>
                      </a:lnTo>
                      <a:lnTo>
                        <a:pt x="986826" y="1852715"/>
                      </a:lnTo>
                      <a:lnTo>
                        <a:pt x="1978489" y="114162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36000"/>
                        <a:lumOff val="64000"/>
                      </a:schemeClr>
                    </a:gs>
                    <a:gs pos="100000">
                      <a:schemeClr val="accent1">
                        <a:lumMod val="77000"/>
                        <a:lumOff val="23000"/>
                      </a:schemeClr>
                    </a:gs>
                  </a:gsLst>
                  <a:lin ang="2700000" scaled="1"/>
                  <a:tileRect/>
                </a:gradFill>
                <a:ln w="48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0" name="任意多边形: 形状 289"/>
                <p:cNvSpPr/>
                <p:nvPr/>
              </p:nvSpPr>
              <p:spPr>
                <a:xfrm>
                  <a:off x="6096000" y="3125571"/>
                  <a:ext cx="1200718" cy="1094231"/>
                </a:xfrm>
                <a:custGeom>
                  <a:avLst/>
                  <a:gdLst>
                    <a:gd name="connsiteX0" fmla="*/ 991663 w 1581823"/>
                    <a:gd name="connsiteY0" fmla="*/ 0 h 1441537"/>
                    <a:gd name="connsiteX1" fmla="*/ 0 w 1581823"/>
                    <a:gd name="connsiteY1" fmla="*/ 711094 h 1441537"/>
                    <a:gd name="connsiteX2" fmla="*/ 0 w 1581823"/>
                    <a:gd name="connsiteY2" fmla="*/ 1441538 h 1441537"/>
                    <a:gd name="connsiteX3" fmla="*/ 972313 w 1581823"/>
                    <a:gd name="connsiteY3" fmla="*/ 1185157 h 1441537"/>
                    <a:gd name="connsiteX4" fmla="*/ 1581823 w 1581823"/>
                    <a:gd name="connsiteY4" fmla="*/ 304755 h 144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1823" h="1441537">
                      <a:moveTo>
                        <a:pt x="991663" y="0"/>
                      </a:moveTo>
                      <a:lnTo>
                        <a:pt x="0" y="711094"/>
                      </a:lnTo>
                      <a:lnTo>
                        <a:pt x="0" y="1441538"/>
                      </a:lnTo>
                      <a:lnTo>
                        <a:pt x="972313" y="1185157"/>
                      </a:lnTo>
                      <a:lnTo>
                        <a:pt x="1581823" y="304755"/>
                      </a:lnTo>
                      <a:close/>
                    </a:path>
                  </a:pathLst>
                </a:custGeom>
                <a:gradFill flip="none" rotWithShape="1">
                  <a:gsLst>
                    <a:gs pos="36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70000"/>
                        <a:lumOff val="30000"/>
                      </a:schemeClr>
                    </a:gs>
                  </a:gsLst>
                  <a:lin ang="1800000" scaled="0"/>
                  <a:tileRect/>
                </a:gradFill>
                <a:ln w="48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1" name="任意多边形: 形状 290"/>
                <p:cNvSpPr/>
                <p:nvPr/>
              </p:nvSpPr>
              <p:spPr>
                <a:xfrm>
                  <a:off x="4895282" y="3125571"/>
                  <a:ext cx="1200718" cy="1094231"/>
                </a:xfrm>
                <a:custGeom>
                  <a:avLst/>
                  <a:gdLst>
                    <a:gd name="connsiteX0" fmla="*/ 594998 w 1581823"/>
                    <a:gd name="connsiteY0" fmla="*/ 0 h 1441537"/>
                    <a:gd name="connsiteX1" fmla="*/ 0 w 1581823"/>
                    <a:gd name="connsiteY1" fmla="*/ 304755 h 1441537"/>
                    <a:gd name="connsiteX2" fmla="*/ 609510 w 1581823"/>
                    <a:gd name="connsiteY2" fmla="*/ 1185157 h 1441537"/>
                    <a:gd name="connsiteX3" fmla="*/ 1581823 w 1581823"/>
                    <a:gd name="connsiteY3" fmla="*/ 1441538 h 1441537"/>
                    <a:gd name="connsiteX4" fmla="*/ 1581823 w 1581823"/>
                    <a:gd name="connsiteY4" fmla="*/ 711094 h 144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1823" h="1441537">
                      <a:moveTo>
                        <a:pt x="594998" y="0"/>
                      </a:moveTo>
                      <a:lnTo>
                        <a:pt x="0" y="304755"/>
                      </a:lnTo>
                      <a:lnTo>
                        <a:pt x="609510" y="1185157"/>
                      </a:lnTo>
                      <a:lnTo>
                        <a:pt x="1581823" y="1441538"/>
                      </a:lnTo>
                      <a:lnTo>
                        <a:pt x="1581823" y="71109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5000"/>
                        <a:lumOff val="45000"/>
                      </a:schemeClr>
                    </a:gs>
                    <a:gs pos="100000">
                      <a:schemeClr val="accent1"/>
                    </a:gs>
                  </a:gsLst>
                  <a:lin ang="7200000" scaled="0"/>
                  <a:tileRect/>
                </a:gradFill>
                <a:ln w="483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85" name="矩形: 圆角 284"/>
              <p:cNvSpPr/>
              <p:nvPr/>
            </p:nvSpPr>
            <p:spPr>
              <a:xfrm>
                <a:off x="1082678" y="1343440"/>
                <a:ext cx="460625" cy="460625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2" name="等腰三角形 281"/>
            <p:cNvSpPr/>
            <p:nvPr/>
          </p:nvSpPr>
          <p:spPr>
            <a:xfrm flipV="1">
              <a:off x="935885" y="3243263"/>
              <a:ext cx="80115" cy="77416"/>
            </a:xfrm>
            <a:prstGeom prst="triangle">
              <a:avLst>
                <a:gd name="adj" fmla="val 100000"/>
              </a:avLst>
            </a:prstGeom>
            <a:solidFill>
              <a:srgbClr val="0132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3" name="文本框 282"/>
            <p:cNvSpPr txBox="1"/>
            <p:nvPr/>
          </p:nvSpPr>
          <p:spPr>
            <a:xfrm>
              <a:off x="1120642" y="3361263"/>
              <a:ext cx="9821405" cy="737235"/>
            </a:xfrm>
            <a:prstGeom prst="rect">
              <a:avLst/>
            </a:prstGeom>
            <a:noFill/>
            <a:effectLst/>
          </p:spPr>
          <p:txBody>
            <a:bodyPr wrap="square" rtlCol="0" anchor="t">
              <a:spAutoFit/>
            </a:bodyPr>
            <a:lstStyle/>
            <a:p>
              <a:pPr marL="285750" marR="0" lvl="0" indent="-285750" algn="just" fontAlgn="auto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SzTx/>
                <a:buFont typeface="Wingdings" panose="05000000000000000000" charset="0"/>
                <a:buChar char="l"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明确并细化城乡建设、应急管理、市场监管、交通运输、公安、消防、自然资源等相关部门以及各区、县（市）政府的监管职责，强调协同联动、信息共享，</a:t>
              </a:r>
              <a:r>
                <a:rPr lang="zh-CN" altLang="en-US" sz="14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形成覆盖全链条、全过程的有效监管合力。</a:t>
              </a:r>
              <a:endPara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327F"/>
            </a:gs>
            <a:gs pos="98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660399" y="1042902"/>
            <a:ext cx="5236547" cy="5268998"/>
          </a:xfrm>
          <a:prstGeom prst="roundRect">
            <a:avLst>
              <a:gd name="adj" fmla="val 744"/>
            </a:avLst>
          </a:prstGeom>
          <a:solidFill>
            <a:schemeClr val="bg1"/>
          </a:solidFill>
          <a:ln>
            <a:gradFill>
              <a:gsLst>
                <a:gs pos="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outerShdw blurRad="469900" dist="114300" dir="16200000" sx="99000" sy="99000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924368" y="3065487"/>
            <a:ext cx="4708608" cy="700064"/>
          </a:xfrm>
          <a:prstGeom prst="roundRect">
            <a:avLst>
              <a:gd name="adj" fmla="val 7262"/>
            </a:avLst>
          </a:prstGeom>
          <a:solidFill>
            <a:schemeClr val="bg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924368" y="4010025"/>
            <a:ext cx="4708608" cy="2058700"/>
          </a:xfrm>
          <a:prstGeom prst="roundRect">
            <a:avLst>
              <a:gd name="adj" fmla="val 2735"/>
            </a:avLst>
          </a:prstGeom>
          <a:solidFill>
            <a:schemeClr val="bg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924368" y="1853990"/>
            <a:ext cx="4708608" cy="980744"/>
          </a:xfrm>
          <a:prstGeom prst="roundRect">
            <a:avLst>
              <a:gd name="adj" fmla="val 7262"/>
            </a:avLst>
          </a:prstGeom>
          <a:solidFill>
            <a:schemeClr val="bg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282353" y="1042902"/>
            <a:ext cx="5236547" cy="5268998"/>
          </a:xfrm>
          <a:prstGeom prst="roundRect">
            <a:avLst>
              <a:gd name="adj" fmla="val 744"/>
            </a:avLst>
          </a:prstGeom>
          <a:solidFill>
            <a:schemeClr val="bg1"/>
          </a:solidFill>
          <a:ln>
            <a:gradFill>
              <a:gsLst>
                <a:gs pos="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outerShdw blurRad="469900" dist="114300" dir="16200000" sx="99000" sy="99000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575368" y="1256016"/>
            <a:ext cx="4639648" cy="980699"/>
            <a:chOff x="830243" y="739833"/>
            <a:chExt cx="4639648" cy="980699"/>
          </a:xfrm>
        </p:grpSpPr>
        <p:grpSp>
          <p:nvGrpSpPr>
            <p:cNvPr id="11" name="组合 10"/>
            <p:cNvGrpSpPr/>
            <p:nvPr/>
          </p:nvGrpSpPr>
          <p:grpSpPr>
            <a:xfrm>
              <a:off x="830243" y="739833"/>
              <a:ext cx="4639648" cy="421630"/>
              <a:chOff x="792221" y="641211"/>
              <a:chExt cx="5780812" cy="504000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792221" y="641211"/>
                <a:ext cx="5780812" cy="504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1">
                      <a:lumMod val="80000"/>
                    </a:schemeClr>
                  </a:gs>
                  <a:gs pos="0">
                    <a:srgbClr val="01327F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952742" y="654073"/>
                <a:ext cx="5473312" cy="478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algn="just">
                  <a:buFont typeface="Arial" panose="02080604020202020204" pitchFamily="34" charset="0"/>
                  <a:buNone/>
                </a:pP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2. 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严格遵循顶层设计，落实政策要求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900067" y="1302341"/>
              <a:ext cx="4500000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500"/>
                </a:spcAft>
                <a:buClr>
                  <a:schemeClr val="accent1"/>
                </a:buClr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规划对标国家及省市决策部署，严格落实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63879" y="387185"/>
            <a:ext cx="37689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一、背景依据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19660" y="1256016"/>
            <a:ext cx="4518025" cy="421630"/>
            <a:chOff x="874761" y="641211"/>
            <a:chExt cx="5629275" cy="504000"/>
          </a:xfrm>
        </p:grpSpPr>
        <p:sp>
          <p:nvSpPr>
            <p:cNvPr id="31" name="矩形: 圆角 30"/>
            <p:cNvSpPr/>
            <p:nvPr/>
          </p:nvSpPr>
          <p:spPr>
            <a:xfrm>
              <a:off x="874761" y="641211"/>
              <a:ext cx="5629275" cy="504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accent1">
                    <a:lumMod val="80000"/>
                  </a:schemeClr>
                </a:gs>
                <a:gs pos="0">
                  <a:srgbClr val="01327F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03782" y="654073"/>
              <a:ext cx="5171232" cy="478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just">
                <a:buFont typeface="Arial" panose="02080604020202020204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直面问题与教训，筑牢安全底线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005812" y="4047973"/>
            <a:ext cx="450000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500"/>
              </a:spcAft>
              <a:buClr>
                <a:schemeClr val="accent1"/>
              </a:buClr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特别是在高质量发展和“人民至上、生命至上”国家安全治理理念下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242394" y="4755225"/>
            <a:ext cx="4072556" cy="1166150"/>
            <a:chOff x="1242394" y="4555200"/>
            <a:chExt cx="4072556" cy="1313500"/>
          </a:xfrm>
        </p:grpSpPr>
        <p:sp>
          <p:nvSpPr>
            <p:cNvPr id="6" name="矩形: 圆角 5"/>
            <p:cNvSpPr/>
            <p:nvPr/>
          </p:nvSpPr>
          <p:spPr>
            <a:xfrm>
              <a:off x="1242394" y="4555200"/>
              <a:ext cx="4072556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schemeClr val="accent1">
                  <a:lumMod val="7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行业乱象亟待整治</a:t>
              </a:r>
              <a:endPara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1242394" y="5031950"/>
              <a:ext cx="4072556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schemeClr val="accent1">
                  <a:lumMod val="7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行业规范化、规模化发展亟待推进</a:t>
              </a:r>
              <a:endPara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1242394" y="5508700"/>
              <a:ext cx="4072556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schemeClr val="accent1">
                  <a:lumMod val="7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全链条安全底线亟待筑牢</a:t>
              </a:r>
              <a:endPara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75368" y="1256016"/>
            <a:ext cx="4639648" cy="421630"/>
            <a:chOff x="792221" y="641211"/>
            <a:chExt cx="5780812" cy="504000"/>
          </a:xfrm>
        </p:grpSpPr>
        <p:sp>
          <p:nvSpPr>
            <p:cNvPr id="21" name="矩形: 圆角 20"/>
            <p:cNvSpPr/>
            <p:nvPr/>
          </p:nvSpPr>
          <p:spPr>
            <a:xfrm>
              <a:off x="792221" y="641211"/>
              <a:ext cx="5780812" cy="504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accent1">
                    <a:lumMod val="80000"/>
                  </a:schemeClr>
                </a:gs>
                <a:gs pos="0">
                  <a:srgbClr val="01327F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52742" y="654073"/>
              <a:ext cx="5473312" cy="478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just">
                <a:buFont typeface="Arial" panose="02080604020202020204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严格遵循顶层设计，落实政策要求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546322" y="2312518"/>
            <a:ext cx="4708608" cy="3756207"/>
            <a:chOff x="6546322" y="2312518"/>
            <a:chExt cx="4708608" cy="3556183"/>
          </a:xfrm>
        </p:grpSpPr>
        <p:sp>
          <p:nvSpPr>
            <p:cNvPr id="15" name="矩形: 圆角 14"/>
            <p:cNvSpPr/>
            <p:nvPr/>
          </p:nvSpPr>
          <p:spPr>
            <a:xfrm>
              <a:off x="6546322" y="2312518"/>
              <a:ext cx="4708608" cy="900000"/>
            </a:xfrm>
            <a:prstGeom prst="roundRect">
              <a:avLst>
                <a:gd name="adj" fmla="val 7262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5400000" algn="t" rotWithShape="0">
                <a:schemeClr val="accent1">
                  <a:lumMod val="7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546322" y="3384134"/>
              <a:ext cx="4708608" cy="620011"/>
            </a:xfrm>
            <a:prstGeom prst="roundRect">
              <a:avLst>
                <a:gd name="adj" fmla="val 7262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5400000" algn="t" rotWithShape="0">
                <a:schemeClr val="accent1">
                  <a:lumMod val="7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6546322" y="4175761"/>
              <a:ext cx="4708608" cy="1692940"/>
            </a:xfrm>
            <a:prstGeom prst="roundRect">
              <a:avLst>
                <a:gd name="adj" fmla="val 3033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5400000" algn="t" rotWithShape="0">
                <a:schemeClr val="accent1">
                  <a:lumMod val="7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45192" y="2338277"/>
              <a:ext cx="4500000" cy="785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spcAft>
                  <a:spcPts val="1500"/>
                </a:spcAft>
                <a:buClr>
                  <a:schemeClr val="accent1"/>
                </a:buClr>
                <a:buFont typeface="Wingdings" panose="05000000000000000000" charset="0"/>
                <a:buChar char="l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国家层面多部委关于</a:t>
              </a:r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“落实责任、规范秩序、推动规模化集约化经营”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联合发文要求；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645192" y="4259138"/>
              <a:ext cx="4500000" cy="148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spcAft>
                  <a:spcPts val="1500"/>
                </a:spcAft>
                <a:buClr>
                  <a:schemeClr val="accent1"/>
                </a:buClr>
                <a:buFont typeface="Wingdings" panose="05000000000000000000" charset="0"/>
                <a:buChar char="l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市级层面</a:t>
              </a:r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“压实各部门、各环节监管责任和燃气经营企业主体责任，有效遏制较大及以上事故，提高行业整体管理水平，智能追溯体系基本建立”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要求。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645192" y="3524862"/>
              <a:ext cx="4500000" cy="31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Aft>
                  <a:spcPts val="1500"/>
                </a:spcAft>
                <a:buClr>
                  <a:schemeClr val="accent1"/>
                </a:buClr>
                <a:buFont typeface="Wingdings" panose="05000000000000000000" charset="0"/>
                <a:buChar char="l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省级层面</a:t>
              </a:r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“优化布局、整合产能”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要求；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0" name="TextBox 35+"/>
          <p:cNvSpPr txBox="1"/>
          <p:nvPr/>
        </p:nvSpPr>
        <p:spPr>
          <a:xfrm>
            <a:off x="1005812" y="1867501"/>
            <a:ext cx="4500000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500"/>
              </a:spcAft>
              <a:buClr>
                <a:schemeClr val="accent1"/>
              </a:buClr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瓶装液化气作为一种重要的民生消费品，其行业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“小、散、弱”已成为困扰安全运行与行业监管的核心问题；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TextBox 35+"/>
          <p:cNvSpPr txBox="1"/>
          <p:nvPr/>
        </p:nvSpPr>
        <p:spPr>
          <a:xfrm>
            <a:off x="1005812" y="3086390"/>
            <a:ext cx="450000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500"/>
              </a:spcAft>
              <a:buClr>
                <a:schemeClr val="accent1"/>
              </a:buClr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宁夏银川“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6•21”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等重大事故，更是以血的教训暴露出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全链条安全管理的漏洞；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327F"/>
            </a:gs>
            <a:gs pos="98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4845" y="3769280"/>
            <a:ext cx="168790" cy="22648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889730" y="1763969"/>
            <a:ext cx="6578451" cy="4811621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279400" dir="5400000" sx="96000" sy="96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783912" y="1477653"/>
            <a:ext cx="6790087" cy="4966415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279400" dir="5400000" sx="96000" sy="96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678093" y="1197091"/>
            <a:ext cx="7001724" cy="5121209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279400" dir="5400000" sx="96000" sy="96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图片包含 别针, 文具, 游戏机, 灯光&#10;&#10;描述已自动生成"/>
          <p:cNvPicPr>
            <a:picLocks noChangeAspect="1"/>
          </p:cNvPicPr>
          <p:nvPr/>
        </p:nvPicPr>
        <p:blipFill rotWithShape="1">
          <a:blip r:embed="rId1" cstate="screen">
            <a:duotone>
              <a:srgbClr val="E7E6E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>
          <a:xfrm rot="17925508">
            <a:off x="452596" y="1266631"/>
            <a:ext cx="694381" cy="201065"/>
          </a:xfrm>
          <a:custGeom>
            <a:avLst/>
            <a:gdLst>
              <a:gd name="connsiteX0" fmla="*/ 1217855 w 1217855"/>
              <a:gd name="connsiteY0" fmla="*/ 0 h 332523"/>
              <a:gd name="connsiteX1" fmla="*/ 1217855 w 1217855"/>
              <a:gd name="connsiteY1" fmla="*/ 332523 h 332523"/>
              <a:gd name="connsiteX2" fmla="*/ 1040651 w 1217855"/>
              <a:gd name="connsiteY2" fmla="*/ 332523 h 332523"/>
              <a:gd name="connsiteX3" fmla="*/ 1006925 w 1217855"/>
              <a:gd name="connsiteY3" fmla="*/ 271133 h 332523"/>
              <a:gd name="connsiteX4" fmla="*/ 887678 w 1217855"/>
              <a:gd name="connsiteY4" fmla="*/ 291090 h 332523"/>
              <a:gd name="connsiteX5" fmla="*/ 78798 w 1217855"/>
              <a:gd name="connsiteY5" fmla="*/ 218228 h 332523"/>
              <a:gd name="connsiteX6" fmla="*/ 0 w 1217855"/>
              <a:gd name="connsiteY6" fmla="*/ 263762 h 332523"/>
              <a:gd name="connsiteX7" fmla="*/ 0 w 1217855"/>
              <a:gd name="connsiteY7" fmla="*/ 0 h 332523"/>
              <a:gd name="connsiteX8" fmla="*/ 481359 w 1217855"/>
              <a:gd name="connsiteY8" fmla="*/ 0 h 332523"/>
              <a:gd name="connsiteX9" fmla="*/ 360820 w 1217855"/>
              <a:gd name="connsiteY9" fmla="*/ 68883 h 332523"/>
              <a:gd name="connsiteX10" fmla="*/ 863870 w 1217855"/>
              <a:gd name="connsiteY10" fmla="*/ 69864 h 332523"/>
              <a:gd name="connsiteX11" fmla="*/ 827950 w 1217855"/>
              <a:gd name="connsiteY11" fmla="*/ 0 h 33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855" h="332523">
                <a:moveTo>
                  <a:pt x="1217855" y="0"/>
                </a:moveTo>
                <a:lnTo>
                  <a:pt x="1217855" y="332523"/>
                </a:lnTo>
                <a:lnTo>
                  <a:pt x="1040651" y="332523"/>
                </a:lnTo>
                <a:lnTo>
                  <a:pt x="1006925" y="271133"/>
                </a:lnTo>
                <a:lnTo>
                  <a:pt x="887678" y="291090"/>
                </a:lnTo>
                <a:cubicBezTo>
                  <a:pt x="618010" y="274974"/>
                  <a:pt x="292054" y="319628"/>
                  <a:pt x="78798" y="218228"/>
                </a:cubicBezTo>
                <a:lnTo>
                  <a:pt x="0" y="263762"/>
                </a:lnTo>
                <a:lnTo>
                  <a:pt x="0" y="0"/>
                </a:lnTo>
                <a:lnTo>
                  <a:pt x="481359" y="0"/>
                </a:lnTo>
                <a:lnTo>
                  <a:pt x="360820" y="68883"/>
                </a:lnTo>
                <a:lnTo>
                  <a:pt x="863870" y="69864"/>
                </a:lnTo>
                <a:lnTo>
                  <a:pt x="827950" y="0"/>
                </a:lnTo>
                <a:close/>
              </a:path>
            </a:pathLst>
          </a:custGeom>
        </p:spPr>
      </p:pic>
      <p:sp>
        <p:nvSpPr>
          <p:cNvPr id="29" name="文本框 28"/>
          <p:cNvSpPr txBox="1"/>
          <p:nvPr/>
        </p:nvSpPr>
        <p:spPr>
          <a:xfrm>
            <a:off x="563879" y="387185"/>
            <a:ext cx="37689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二、编制目的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7805242" y="2141118"/>
            <a:ext cx="3753165" cy="3309355"/>
            <a:chOff x="6952935" y="1918934"/>
            <a:chExt cx="3753165" cy="3309355"/>
          </a:xfrm>
        </p:grpSpPr>
        <p:grpSp>
          <p:nvGrpSpPr>
            <p:cNvPr id="71" name="组合 70"/>
            <p:cNvGrpSpPr/>
            <p:nvPr/>
          </p:nvGrpSpPr>
          <p:grpSpPr>
            <a:xfrm>
              <a:off x="7516888" y="2039077"/>
              <a:ext cx="3189212" cy="3189212"/>
              <a:chOff x="858382" y="2586904"/>
              <a:chExt cx="3189212" cy="3189212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858382" y="2586904"/>
                <a:ext cx="3189212" cy="3189212"/>
              </a:xfrm>
              <a:prstGeom prst="ellipse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innerShdw blurRad="114300">
                  <a:schemeClr val="accent1">
                    <a:lumMod val="60000"/>
                    <a:lumOff val="40000"/>
                    <a:alpha val="18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5" name="六边形 64"/>
              <p:cNvSpPr/>
              <p:nvPr/>
            </p:nvSpPr>
            <p:spPr>
              <a:xfrm rot="16200000">
                <a:off x="1130061" y="3958200"/>
                <a:ext cx="1394854" cy="1202461"/>
              </a:xfrm>
              <a:prstGeom prst="hexagon">
                <a:avLst>
                  <a:gd name="adj" fmla="val 28645"/>
                  <a:gd name="vf" fmla="val 115470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6" name="六边形 65"/>
              <p:cNvSpPr/>
              <p:nvPr/>
            </p:nvSpPr>
            <p:spPr>
              <a:xfrm rot="16200000">
                <a:off x="2381061" y="3958200"/>
                <a:ext cx="1394854" cy="1202461"/>
              </a:xfrm>
              <a:prstGeom prst="hexagon">
                <a:avLst>
                  <a:gd name="adj" fmla="val 28645"/>
                  <a:gd name="vf" fmla="val 115470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7" name="六边形 66"/>
              <p:cNvSpPr/>
              <p:nvPr/>
            </p:nvSpPr>
            <p:spPr>
              <a:xfrm rot="16200000">
                <a:off x="1757306" y="2863857"/>
                <a:ext cx="1394854" cy="1202461"/>
              </a:xfrm>
              <a:prstGeom prst="hexagon">
                <a:avLst>
                  <a:gd name="adj" fmla="val 28645"/>
                  <a:gd name="vf" fmla="val 115470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1957850" y="3141922"/>
                <a:ext cx="993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chemeClr val="accent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小</a:t>
                </a:r>
                <a:endParaRPr lang="zh-CN" altLang="en-US" sz="3600" dirty="0">
                  <a:solidFill>
                    <a:schemeClr val="accent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1508522" y="4236265"/>
                <a:ext cx="6474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chemeClr val="accent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散</a:t>
                </a:r>
                <a:endParaRPr lang="zh-CN" altLang="en-US" sz="3600" dirty="0">
                  <a:solidFill>
                    <a:schemeClr val="accent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2749996" y="4236265"/>
                <a:ext cx="6474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chemeClr val="accent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弱</a:t>
                </a:r>
                <a:endParaRPr lang="zh-CN" altLang="en-US" sz="3600" dirty="0">
                  <a:solidFill>
                    <a:schemeClr val="accent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6952935" y="1918934"/>
              <a:ext cx="1677958" cy="1677958"/>
              <a:chOff x="7077422" y="1785890"/>
              <a:chExt cx="1677958" cy="1677958"/>
            </a:xfrm>
          </p:grpSpPr>
          <p:pic>
            <p:nvPicPr>
              <p:cNvPr id="74" name="图片 73" descr="图片包含 徽标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7422" y="1785890"/>
                <a:ext cx="1677958" cy="1677958"/>
              </a:xfrm>
              <a:prstGeom prst="rect">
                <a:avLst/>
              </a:prstGeom>
            </p:spPr>
          </p:pic>
          <p:sp>
            <p:nvSpPr>
              <p:cNvPr id="75" name="文本框 74"/>
              <p:cNvSpPr txBox="1"/>
              <p:nvPr/>
            </p:nvSpPr>
            <p:spPr>
              <a:xfrm>
                <a:off x="7271914" y="2459255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01327F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微软雅黑" panose="020B0503020204020204" pitchFamily="34" charset="-122"/>
                  </a:rPr>
                  <a:t>彻底解决</a:t>
                </a:r>
                <a:endParaRPr lang="zh-CN" altLang="en-US" sz="2000" b="1" dirty="0">
                  <a:solidFill>
                    <a:srgbClr val="01327F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971377" y="1393378"/>
            <a:ext cx="6415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规划坚持问题导向与目标引领，在沈阳市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个区县（市）行政区域内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梯形 20"/>
          <p:cNvSpPr/>
          <p:nvPr/>
        </p:nvSpPr>
        <p:spPr>
          <a:xfrm>
            <a:off x="938955" y="2227939"/>
            <a:ext cx="6480000" cy="108000"/>
          </a:xfrm>
          <a:prstGeom prst="trapezoid">
            <a:avLst>
              <a:gd name="adj" fmla="val 150152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98000">
                <a:schemeClr val="accent1">
                  <a:alpha val="3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47751" y="1919165"/>
            <a:ext cx="6262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通过为期五年（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2026-2030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年）的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全链条系统整治与升级优化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853107" y="2337007"/>
            <a:ext cx="2651697" cy="571292"/>
            <a:chOff x="2985951" y="2337007"/>
            <a:chExt cx="2378530" cy="571292"/>
          </a:xfrm>
        </p:grpSpPr>
        <p:sp>
          <p:nvSpPr>
            <p:cNvPr id="23" name="箭头: 下 22"/>
            <p:cNvSpPr/>
            <p:nvPr/>
          </p:nvSpPr>
          <p:spPr>
            <a:xfrm>
              <a:off x="2985951" y="2337007"/>
              <a:ext cx="2378530" cy="571292"/>
            </a:xfrm>
            <a:custGeom>
              <a:avLst/>
              <a:gdLst>
                <a:gd name="connsiteX0" fmla="*/ 0 w 840988"/>
                <a:gd name="connsiteY0" fmla="*/ 265009 h 530017"/>
                <a:gd name="connsiteX1" fmla="*/ 146748 w 840988"/>
                <a:gd name="connsiteY1" fmla="*/ 265009 h 530017"/>
                <a:gd name="connsiteX2" fmla="*/ 146748 w 840988"/>
                <a:gd name="connsiteY2" fmla="*/ 0 h 530017"/>
                <a:gd name="connsiteX3" fmla="*/ 694240 w 840988"/>
                <a:gd name="connsiteY3" fmla="*/ 0 h 530017"/>
                <a:gd name="connsiteX4" fmla="*/ 694240 w 840988"/>
                <a:gd name="connsiteY4" fmla="*/ 265009 h 530017"/>
                <a:gd name="connsiteX5" fmla="*/ 840988 w 840988"/>
                <a:gd name="connsiteY5" fmla="*/ 265009 h 530017"/>
                <a:gd name="connsiteX6" fmla="*/ 420494 w 840988"/>
                <a:gd name="connsiteY6" fmla="*/ 530017 h 530017"/>
                <a:gd name="connsiteX7" fmla="*/ 0 w 840988"/>
                <a:gd name="connsiteY7" fmla="*/ 265009 h 530017"/>
                <a:gd name="connsiteX0-1" fmla="*/ 21527 w 862515"/>
                <a:gd name="connsiteY0-2" fmla="*/ 299934 h 564942"/>
                <a:gd name="connsiteX1-3" fmla="*/ 168275 w 862515"/>
                <a:gd name="connsiteY1-4" fmla="*/ 299934 h 564942"/>
                <a:gd name="connsiteX2-5" fmla="*/ 0 w 862515"/>
                <a:gd name="connsiteY2-6" fmla="*/ 0 h 564942"/>
                <a:gd name="connsiteX3-7" fmla="*/ 715767 w 862515"/>
                <a:gd name="connsiteY3-8" fmla="*/ 34925 h 564942"/>
                <a:gd name="connsiteX4-9" fmla="*/ 715767 w 862515"/>
                <a:gd name="connsiteY4-10" fmla="*/ 299934 h 564942"/>
                <a:gd name="connsiteX5-11" fmla="*/ 862515 w 862515"/>
                <a:gd name="connsiteY5-12" fmla="*/ 299934 h 564942"/>
                <a:gd name="connsiteX6-13" fmla="*/ 442021 w 862515"/>
                <a:gd name="connsiteY6-14" fmla="*/ 564942 h 564942"/>
                <a:gd name="connsiteX7-15" fmla="*/ 21527 w 862515"/>
                <a:gd name="connsiteY7-16" fmla="*/ 299934 h 564942"/>
                <a:gd name="connsiteX0-17" fmla="*/ 21527 w 1109467"/>
                <a:gd name="connsiteY0-18" fmla="*/ 306284 h 571292"/>
                <a:gd name="connsiteX1-19" fmla="*/ 168275 w 1109467"/>
                <a:gd name="connsiteY1-20" fmla="*/ 306284 h 571292"/>
                <a:gd name="connsiteX2-21" fmla="*/ 0 w 1109467"/>
                <a:gd name="connsiteY2-22" fmla="*/ 6350 h 571292"/>
                <a:gd name="connsiteX3-23" fmla="*/ 1109467 w 1109467"/>
                <a:gd name="connsiteY3-24" fmla="*/ 0 h 571292"/>
                <a:gd name="connsiteX4-25" fmla="*/ 715767 w 1109467"/>
                <a:gd name="connsiteY4-26" fmla="*/ 306284 h 571292"/>
                <a:gd name="connsiteX5-27" fmla="*/ 862515 w 1109467"/>
                <a:gd name="connsiteY5-28" fmla="*/ 306284 h 571292"/>
                <a:gd name="connsiteX6-29" fmla="*/ 442021 w 1109467"/>
                <a:gd name="connsiteY6-30" fmla="*/ 571292 h 571292"/>
                <a:gd name="connsiteX7-31" fmla="*/ 21527 w 1109467"/>
                <a:gd name="connsiteY7-32" fmla="*/ 306284 h 571292"/>
                <a:gd name="connsiteX0-33" fmla="*/ 167577 w 1255517"/>
                <a:gd name="connsiteY0-34" fmla="*/ 306284 h 571292"/>
                <a:gd name="connsiteX1-35" fmla="*/ 314325 w 1255517"/>
                <a:gd name="connsiteY1-36" fmla="*/ 306284 h 571292"/>
                <a:gd name="connsiteX2-37" fmla="*/ 0 w 1255517"/>
                <a:gd name="connsiteY2-38" fmla="*/ 6350 h 571292"/>
                <a:gd name="connsiteX3-39" fmla="*/ 1255517 w 1255517"/>
                <a:gd name="connsiteY3-40" fmla="*/ 0 h 571292"/>
                <a:gd name="connsiteX4-41" fmla="*/ 861817 w 1255517"/>
                <a:gd name="connsiteY4-42" fmla="*/ 306284 h 571292"/>
                <a:gd name="connsiteX5-43" fmla="*/ 1008565 w 1255517"/>
                <a:gd name="connsiteY5-44" fmla="*/ 306284 h 571292"/>
                <a:gd name="connsiteX6-45" fmla="*/ 588071 w 1255517"/>
                <a:gd name="connsiteY6-46" fmla="*/ 571292 h 571292"/>
                <a:gd name="connsiteX7-47" fmla="*/ 167577 w 1255517"/>
                <a:gd name="connsiteY7-48" fmla="*/ 306284 h 571292"/>
                <a:gd name="connsiteX0-49" fmla="*/ 177102 w 1265042"/>
                <a:gd name="connsiteY0-50" fmla="*/ 306284 h 571292"/>
                <a:gd name="connsiteX1-51" fmla="*/ 323850 w 1265042"/>
                <a:gd name="connsiteY1-52" fmla="*/ 306284 h 571292"/>
                <a:gd name="connsiteX2-53" fmla="*/ 0 w 1265042"/>
                <a:gd name="connsiteY2-54" fmla="*/ 3175 h 571292"/>
                <a:gd name="connsiteX3-55" fmla="*/ 1265042 w 1265042"/>
                <a:gd name="connsiteY3-56" fmla="*/ 0 h 571292"/>
                <a:gd name="connsiteX4-57" fmla="*/ 871342 w 1265042"/>
                <a:gd name="connsiteY4-58" fmla="*/ 306284 h 571292"/>
                <a:gd name="connsiteX5-59" fmla="*/ 1018090 w 1265042"/>
                <a:gd name="connsiteY5-60" fmla="*/ 306284 h 571292"/>
                <a:gd name="connsiteX6-61" fmla="*/ 597596 w 1265042"/>
                <a:gd name="connsiteY6-62" fmla="*/ 571292 h 571292"/>
                <a:gd name="connsiteX7-63" fmla="*/ 177102 w 1265042"/>
                <a:gd name="connsiteY7-64" fmla="*/ 306284 h 571292"/>
                <a:gd name="connsiteX0-65" fmla="*/ 177102 w 1265042"/>
                <a:gd name="connsiteY0-66" fmla="*/ 306284 h 571292"/>
                <a:gd name="connsiteX1-67" fmla="*/ 323850 w 1265042"/>
                <a:gd name="connsiteY1-68" fmla="*/ 306284 h 571292"/>
                <a:gd name="connsiteX2-69" fmla="*/ 0 w 1265042"/>
                <a:gd name="connsiteY2-70" fmla="*/ 3175 h 571292"/>
                <a:gd name="connsiteX3-71" fmla="*/ 1265042 w 1265042"/>
                <a:gd name="connsiteY3-72" fmla="*/ 0 h 571292"/>
                <a:gd name="connsiteX4-73" fmla="*/ 871342 w 1265042"/>
                <a:gd name="connsiteY4-74" fmla="*/ 306284 h 571292"/>
                <a:gd name="connsiteX5-75" fmla="*/ 1018090 w 1265042"/>
                <a:gd name="connsiteY5-76" fmla="*/ 306284 h 571292"/>
                <a:gd name="connsiteX6-77" fmla="*/ 597596 w 1265042"/>
                <a:gd name="connsiteY6-78" fmla="*/ 571292 h 571292"/>
                <a:gd name="connsiteX7-79" fmla="*/ 177102 w 1265042"/>
                <a:gd name="connsiteY7-80" fmla="*/ 306284 h 571292"/>
                <a:gd name="connsiteX0-81" fmla="*/ 177102 w 1265042"/>
                <a:gd name="connsiteY0-82" fmla="*/ 306284 h 571292"/>
                <a:gd name="connsiteX1-83" fmla="*/ 323850 w 1265042"/>
                <a:gd name="connsiteY1-84" fmla="*/ 306284 h 571292"/>
                <a:gd name="connsiteX2-85" fmla="*/ 0 w 1265042"/>
                <a:gd name="connsiteY2-86" fmla="*/ 3175 h 571292"/>
                <a:gd name="connsiteX3-87" fmla="*/ 1265042 w 1265042"/>
                <a:gd name="connsiteY3-88" fmla="*/ 0 h 571292"/>
                <a:gd name="connsiteX4-89" fmla="*/ 871342 w 1265042"/>
                <a:gd name="connsiteY4-90" fmla="*/ 306284 h 571292"/>
                <a:gd name="connsiteX5-91" fmla="*/ 1018090 w 1265042"/>
                <a:gd name="connsiteY5-92" fmla="*/ 306284 h 571292"/>
                <a:gd name="connsiteX6-93" fmla="*/ 597596 w 1265042"/>
                <a:gd name="connsiteY6-94" fmla="*/ 571292 h 571292"/>
                <a:gd name="connsiteX7-95" fmla="*/ 177102 w 1265042"/>
                <a:gd name="connsiteY7-96" fmla="*/ 306284 h 571292"/>
                <a:gd name="connsiteX0-97" fmla="*/ 177102 w 1265042"/>
                <a:gd name="connsiteY0-98" fmla="*/ 306284 h 571292"/>
                <a:gd name="connsiteX1-99" fmla="*/ 323850 w 1265042"/>
                <a:gd name="connsiteY1-100" fmla="*/ 306284 h 571292"/>
                <a:gd name="connsiteX2-101" fmla="*/ 0 w 1265042"/>
                <a:gd name="connsiteY2-102" fmla="*/ 3175 h 571292"/>
                <a:gd name="connsiteX3-103" fmla="*/ 1265042 w 1265042"/>
                <a:gd name="connsiteY3-104" fmla="*/ 0 h 571292"/>
                <a:gd name="connsiteX4-105" fmla="*/ 871342 w 1265042"/>
                <a:gd name="connsiteY4-106" fmla="*/ 306284 h 571292"/>
                <a:gd name="connsiteX5-107" fmla="*/ 1018090 w 1265042"/>
                <a:gd name="connsiteY5-108" fmla="*/ 306284 h 571292"/>
                <a:gd name="connsiteX6-109" fmla="*/ 597596 w 1265042"/>
                <a:gd name="connsiteY6-110" fmla="*/ 571292 h 571292"/>
                <a:gd name="connsiteX7-111" fmla="*/ 177102 w 1265042"/>
                <a:gd name="connsiteY7-112" fmla="*/ 306284 h 571292"/>
                <a:gd name="connsiteX0-113" fmla="*/ 177102 w 1265042"/>
                <a:gd name="connsiteY0-114" fmla="*/ 306284 h 571292"/>
                <a:gd name="connsiteX1-115" fmla="*/ 323850 w 1265042"/>
                <a:gd name="connsiteY1-116" fmla="*/ 306284 h 571292"/>
                <a:gd name="connsiteX2-117" fmla="*/ 0 w 1265042"/>
                <a:gd name="connsiteY2-118" fmla="*/ 3175 h 571292"/>
                <a:gd name="connsiteX3-119" fmla="*/ 1265042 w 1265042"/>
                <a:gd name="connsiteY3-120" fmla="*/ 0 h 571292"/>
                <a:gd name="connsiteX4-121" fmla="*/ 871342 w 1265042"/>
                <a:gd name="connsiteY4-122" fmla="*/ 306284 h 571292"/>
                <a:gd name="connsiteX5-123" fmla="*/ 1018090 w 1265042"/>
                <a:gd name="connsiteY5-124" fmla="*/ 306284 h 571292"/>
                <a:gd name="connsiteX6-125" fmla="*/ 597596 w 1265042"/>
                <a:gd name="connsiteY6-126" fmla="*/ 571292 h 571292"/>
                <a:gd name="connsiteX7-127" fmla="*/ 177102 w 1265042"/>
                <a:gd name="connsiteY7-128" fmla="*/ 306284 h 571292"/>
                <a:gd name="connsiteX0-129" fmla="*/ 212027 w 1299967"/>
                <a:gd name="connsiteY0-130" fmla="*/ 306284 h 571292"/>
                <a:gd name="connsiteX1-131" fmla="*/ 358775 w 1299967"/>
                <a:gd name="connsiteY1-132" fmla="*/ 306284 h 571292"/>
                <a:gd name="connsiteX2-133" fmla="*/ 0 w 1299967"/>
                <a:gd name="connsiteY2-134" fmla="*/ 3175 h 571292"/>
                <a:gd name="connsiteX3-135" fmla="*/ 1299967 w 1299967"/>
                <a:gd name="connsiteY3-136" fmla="*/ 0 h 571292"/>
                <a:gd name="connsiteX4-137" fmla="*/ 906267 w 1299967"/>
                <a:gd name="connsiteY4-138" fmla="*/ 306284 h 571292"/>
                <a:gd name="connsiteX5-139" fmla="*/ 1053015 w 1299967"/>
                <a:gd name="connsiteY5-140" fmla="*/ 306284 h 571292"/>
                <a:gd name="connsiteX6-141" fmla="*/ 632521 w 1299967"/>
                <a:gd name="connsiteY6-142" fmla="*/ 571292 h 571292"/>
                <a:gd name="connsiteX7-143" fmla="*/ 212027 w 1299967"/>
                <a:gd name="connsiteY7-144" fmla="*/ 306284 h 571292"/>
                <a:gd name="connsiteX0-145" fmla="*/ 212027 w 1299967"/>
                <a:gd name="connsiteY0-146" fmla="*/ 306284 h 571292"/>
                <a:gd name="connsiteX1-147" fmla="*/ 358775 w 1299967"/>
                <a:gd name="connsiteY1-148" fmla="*/ 306284 h 571292"/>
                <a:gd name="connsiteX2-149" fmla="*/ 0 w 1299967"/>
                <a:gd name="connsiteY2-150" fmla="*/ 3175 h 571292"/>
                <a:gd name="connsiteX3-151" fmla="*/ 1299967 w 1299967"/>
                <a:gd name="connsiteY3-152" fmla="*/ 0 h 571292"/>
                <a:gd name="connsiteX4-153" fmla="*/ 906267 w 1299967"/>
                <a:gd name="connsiteY4-154" fmla="*/ 306284 h 571292"/>
                <a:gd name="connsiteX5-155" fmla="*/ 1053015 w 1299967"/>
                <a:gd name="connsiteY5-156" fmla="*/ 306284 h 571292"/>
                <a:gd name="connsiteX6-157" fmla="*/ 632521 w 1299967"/>
                <a:gd name="connsiteY6-158" fmla="*/ 571292 h 571292"/>
                <a:gd name="connsiteX7-159" fmla="*/ 212027 w 1299967"/>
                <a:gd name="connsiteY7-160" fmla="*/ 306284 h 571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299967" h="571292">
                  <a:moveTo>
                    <a:pt x="212027" y="306284"/>
                  </a:moveTo>
                  <a:lnTo>
                    <a:pt x="358775" y="306284"/>
                  </a:lnTo>
                  <a:cubicBezTo>
                    <a:pt x="323850" y="198898"/>
                    <a:pt x="203200" y="97861"/>
                    <a:pt x="0" y="3175"/>
                  </a:cubicBezTo>
                  <a:lnTo>
                    <a:pt x="1299967" y="0"/>
                  </a:lnTo>
                  <a:cubicBezTo>
                    <a:pt x="1105234" y="98920"/>
                    <a:pt x="932725" y="204189"/>
                    <a:pt x="906267" y="306284"/>
                  </a:cubicBezTo>
                  <a:lnTo>
                    <a:pt x="1053015" y="306284"/>
                  </a:lnTo>
                  <a:lnTo>
                    <a:pt x="632521" y="571292"/>
                  </a:lnTo>
                  <a:lnTo>
                    <a:pt x="212027" y="306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  <a:gs pos="52000">
                  <a:schemeClr val="accent1"/>
                </a:gs>
              </a:gsLst>
              <a:lin ang="5400000" scaled="1"/>
              <a:tileRect/>
            </a:gradFill>
            <a:ln w="3175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565117" y="2453376"/>
              <a:ext cx="11518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彻底解决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00036" y="2934765"/>
            <a:ext cx="3357839" cy="852521"/>
            <a:chOff x="-1305817" y="1706332"/>
            <a:chExt cx="1027235" cy="482651"/>
          </a:xfrm>
        </p:grpSpPr>
        <p:sp>
          <p:nvSpPr>
            <p:cNvPr id="13" name="矩形: 圆角 12"/>
            <p:cNvSpPr/>
            <p:nvPr/>
          </p:nvSpPr>
          <p:spPr>
            <a:xfrm>
              <a:off x="-1197805" y="1706332"/>
              <a:ext cx="811211" cy="25367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327F"/>
                </a:gs>
                <a:gs pos="98000">
                  <a:schemeClr val="accent1"/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-1181586" y="1719909"/>
              <a:ext cx="778773" cy="226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“小、散、弱”</a:t>
              </a: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问题</a:t>
              </a:r>
              <a:endPara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-1305817" y="1979887"/>
              <a:ext cx="1027235" cy="2090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遏制安全隐患、破解监管缝隙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86461" y="6049906"/>
            <a:ext cx="984988" cy="144000"/>
            <a:chOff x="8453303" y="5694510"/>
            <a:chExt cx="688560" cy="158914"/>
          </a:xfrm>
        </p:grpSpPr>
        <p:sp>
          <p:nvSpPr>
            <p:cNvPr id="10" name="椭圆 9"/>
            <p:cNvSpPr/>
            <p:nvPr/>
          </p:nvSpPr>
          <p:spPr>
            <a:xfrm>
              <a:off x="8453303" y="5694510"/>
              <a:ext cx="100664" cy="158914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</a:gradFill>
            <a:ln w="9525" cap="flat">
              <a:noFill/>
              <a:prstDash val="solid"/>
              <a:miter/>
            </a:ln>
            <a:effectLst>
              <a:outerShdw blurRad="114300" dist="38100" dir="2700000" algn="tl" rotWithShape="0">
                <a:schemeClr val="accent1">
                  <a:lumMod val="50000"/>
                  <a:alpha val="19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747250" y="5694510"/>
              <a:ext cx="100664" cy="158914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</a:gradFill>
            <a:ln w="9525" cap="flat">
              <a:noFill/>
              <a:prstDash val="solid"/>
              <a:miter/>
            </a:ln>
            <a:effectLst>
              <a:outerShdw blurRad="114300" dist="38100" dir="2700000" algn="tl" rotWithShape="0">
                <a:schemeClr val="accent1">
                  <a:lumMod val="50000"/>
                  <a:alpha val="19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041199" y="5694510"/>
              <a:ext cx="100664" cy="158914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</a:gradFill>
            <a:ln w="9525" cap="flat">
              <a:noFill/>
              <a:prstDash val="solid"/>
              <a:miter/>
            </a:ln>
            <a:effectLst>
              <a:outerShdw blurRad="114300" dist="38100" dir="2700000" algn="tl" rotWithShape="0">
                <a:schemeClr val="accent1">
                  <a:lumMod val="50000"/>
                  <a:alpha val="19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362076" y="3951520"/>
            <a:ext cx="5633760" cy="183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推进沈阳市瓶装液化石油气行业安全有序、规范韧性发展；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125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全面建成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系统完备、高效实用、智能安全、防控长效的瓶装液化石油气行业体系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lnSpc>
                <a:spcPct val="125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使智慧化、高质量发展成为常态化模式，持续提升行业发展质量和服务管理水平。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梯形 27"/>
          <p:cNvSpPr/>
          <p:nvPr/>
        </p:nvSpPr>
        <p:spPr>
          <a:xfrm>
            <a:off x="2018955" y="3714523"/>
            <a:ext cx="4320000" cy="108000"/>
          </a:xfrm>
          <a:prstGeom prst="trapezoid">
            <a:avLst>
              <a:gd name="adj" fmla="val 150152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98000">
                <a:schemeClr val="accent1">
                  <a:alpha val="3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78093" y="1762710"/>
            <a:ext cx="663652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327F"/>
            </a:gs>
            <a:gs pos="98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6167399" y="1113983"/>
            <a:ext cx="5323840" cy="2508486"/>
          </a:xfrm>
          <a:custGeom>
            <a:avLst/>
            <a:gdLst>
              <a:gd name="connsiteX0" fmla="*/ 0 w 5323840"/>
              <a:gd name="connsiteY0" fmla="*/ 1725499 h 2508486"/>
              <a:gd name="connsiteX1" fmla="*/ 15888 w 5323840"/>
              <a:gd name="connsiteY1" fmla="*/ 1726301 h 2508486"/>
              <a:gd name="connsiteX2" fmla="*/ 764968 w 5323840"/>
              <a:gd name="connsiteY2" fmla="*/ 2403552 h 2508486"/>
              <a:gd name="connsiteX3" fmla="*/ 775546 w 5323840"/>
              <a:gd name="connsiteY3" fmla="*/ 2508486 h 2508486"/>
              <a:gd name="connsiteX4" fmla="*/ 0 w 5323840"/>
              <a:gd name="connsiteY4" fmla="*/ 2508486 h 2508486"/>
              <a:gd name="connsiteX5" fmla="*/ 0 w 5323840"/>
              <a:gd name="connsiteY5" fmla="*/ 0 h 2508486"/>
              <a:gd name="connsiteX6" fmla="*/ 5323840 w 5323840"/>
              <a:gd name="connsiteY6" fmla="*/ 0 h 2508486"/>
              <a:gd name="connsiteX7" fmla="*/ 5323840 w 5323840"/>
              <a:gd name="connsiteY7" fmla="*/ 2508486 h 2508486"/>
              <a:gd name="connsiteX8" fmla="*/ 1908005 w 5323840"/>
              <a:gd name="connsiteY8" fmla="*/ 2508486 h 2508486"/>
              <a:gd name="connsiteX9" fmla="*/ 1901157 w 5323840"/>
              <a:gd name="connsiteY9" fmla="*/ 2372875 h 2508486"/>
              <a:gd name="connsiteX10" fmla="*/ 131330 w 5323840"/>
              <a:gd name="connsiteY10" fmla="*/ 603048 h 2508486"/>
              <a:gd name="connsiteX11" fmla="*/ 0 w 5323840"/>
              <a:gd name="connsiteY11" fmla="*/ 596416 h 250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3840" h="2508486">
                <a:moveTo>
                  <a:pt x="0" y="1725499"/>
                </a:moveTo>
                <a:lnTo>
                  <a:pt x="15888" y="1726301"/>
                </a:lnTo>
                <a:cubicBezTo>
                  <a:pt x="388979" y="1764190"/>
                  <a:pt x="691049" y="2042317"/>
                  <a:pt x="764968" y="2403552"/>
                </a:cubicBezTo>
                <a:lnTo>
                  <a:pt x="775546" y="2508486"/>
                </a:lnTo>
                <a:lnTo>
                  <a:pt x="0" y="2508486"/>
                </a:lnTo>
                <a:close/>
                <a:moveTo>
                  <a:pt x="0" y="0"/>
                </a:moveTo>
                <a:lnTo>
                  <a:pt x="5323840" y="0"/>
                </a:lnTo>
                <a:lnTo>
                  <a:pt x="5323840" y="2508486"/>
                </a:lnTo>
                <a:lnTo>
                  <a:pt x="1908005" y="2508486"/>
                </a:lnTo>
                <a:lnTo>
                  <a:pt x="1901157" y="2372875"/>
                </a:lnTo>
                <a:cubicBezTo>
                  <a:pt x="1806388" y="1439696"/>
                  <a:pt x="1064510" y="697818"/>
                  <a:pt x="131330" y="603048"/>
                </a:cubicBezTo>
                <a:lnTo>
                  <a:pt x="0" y="596416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6167399" y="3758493"/>
            <a:ext cx="5323840" cy="2508486"/>
          </a:xfrm>
          <a:custGeom>
            <a:avLst/>
            <a:gdLst>
              <a:gd name="connsiteX0" fmla="*/ 1907915 w 5323840"/>
              <a:gd name="connsiteY0" fmla="*/ 0 h 2508486"/>
              <a:gd name="connsiteX1" fmla="*/ 5323840 w 5323840"/>
              <a:gd name="connsiteY1" fmla="*/ 0 h 2508486"/>
              <a:gd name="connsiteX2" fmla="*/ 5323840 w 5323840"/>
              <a:gd name="connsiteY2" fmla="*/ 2508486 h 2508486"/>
              <a:gd name="connsiteX3" fmla="*/ 0 w 5323840"/>
              <a:gd name="connsiteY3" fmla="*/ 2508486 h 2508486"/>
              <a:gd name="connsiteX4" fmla="*/ 0 w 5323840"/>
              <a:gd name="connsiteY4" fmla="*/ 1910282 h 2508486"/>
              <a:gd name="connsiteX5" fmla="*/ 131330 w 5323840"/>
              <a:gd name="connsiteY5" fmla="*/ 1903650 h 2508486"/>
              <a:gd name="connsiteX6" fmla="*/ 1901157 w 5323840"/>
              <a:gd name="connsiteY6" fmla="*/ 133823 h 2508486"/>
              <a:gd name="connsiteX7" fmla="*/ 0 w 5323840"/>
              <a:gd name="connsiteY7" fmla="*/ 0 h 2508486"/>
              <a:gd name="connsiteX8" fmla="*/ 775366 w 5323840"/>
              <a:gd name="connsiteY8" fmla="*/ 0 h 2508486"/>
              <a:gd name="connsiteX9" fmla="*/ 764968 w 5323840"/>
              <a:gd name="connsiteY9" fmla="*/ 103147 h 2508486"/>
              <a:gd name="connsiteX10" fmla="*/ 15888 w 5323840"/>
              <a:gd name="connsiteY10" fmla="*/ 780398 h 2508486"/>
              <a:gd name="connsiteX11" fmla="*/ 0 w 5323840"/>
              <a:gd name="connsiteY11" fmla="*/ 781200 h 250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3840" h="2508486">
                <a:moveTo>
                  <a:pt x="1907915" y="0"/>
                </a:moveTo>
                <a:lnTo>
                  <a:pt x="5323840" y="0"/>
                </a:lnTo>
                <a:lnTo>
                  <a:pt x="5323840" y="2508486"/>
                </a:lnTo>
                <a:lnTo>
                  <a:pt x="0" y="2508486"/>
                </a:lnTo>
                <a:lnTo>
                  <a:pt x="0" y="1910282"/>
                </a:lnTo>
                <a:lnTo>
                  <a:pt x="131330" y="1903650"/>
                </a:lnTo>
                <a:cubicBezTo>
                  <a:pt x="1064510" y="1808881"/>
                  <a:pt x="1806388" y="1067003"/>
                  <a:pt x="1901157" y="133823"/>
                </a:cubicBezTo>
                <a:close/>
                <a:moveTo>
                  <a:pt x="0" y="0"/>
                </a:moveTo>
                <a:lnTo>
                  <a:pt x="775366" y="0"/>
                </a:lnTo>
                <a:lnTo>
                  <a:pt x="764968" y="103147"/>
                </a:lnTo>
                <a:cubicBezTo>
                  <a:pt x="691049" y="464382"/>
                  <a:pt x="388979" y="742508"/>
                  <a:pt x="15888" y="780398"/>
                </a:cubicBezTo>
                <a:lnTo>
                  <a:pt x="0" y="781200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588225" y="4014861"/>
            <a:ext cx="609979" cy="615574"/>
            <a:chOff x="4895282" y="1796337"/>
            <a:chExt cx="2401436" cy="2423465"/>
          </a:xfrm>
          <a:effectLst>
            <a:reflection blurRad="177800" stA="33000" endPos="23000" dir="5400000" sy="-100000" algn="bl" rotWithShape="0"/>
          </a:effectLst>
        </p:grpSpPr>
        <p:sp>
          <p:nvSpPr>
            <p:cNvPr id="36" name="任意多边形: 形状 35"/>
            <p:cNvSpPr/>
            <p:nvPr/>
          </p:nvSpPr>
          <p:spPr>
            <a:xfrm>
              <a:off x="5357943" y="1796337"/>
              <a:ext cx="1476112" cy="462662"/>
            </a:xfrm>
            <a:custGeom>
              <a:avLst/>
              <a:gdLst>
                <a:gd name="connsiteX0" fmla="*/ 972313 w 1944626"/>
                <a:gd name="connsiteY0" fmla="*/ 0 h 609509"/>
                <a:gd name="connsiteX1" fmla="*/ 0 w 1944626"/>
                <a:gd name="connsiteY1" fmla="*/ 227357 h 609509"/>
                <a:gd name="connsiteX2" fmla="*/ 362804 w 1944626"/>
                <a:gd name="connsiteY2" fmla="*/ 609509 h 609509"/>
                <a:gd name="connsiteX3" fmla="*/ 1581823 w 1944626"/>
                <a:gd name="connsiteY3" fmla="*/ 609509 h 609509"/>
                <a:gd name="connsiteX4" fmla="*/ 1944627 w 1944626"/>
                <a:gd name="connsiteY4" fmla="*/ 232194 h 60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626" h="609509">
                  <a:moveTo>
                    <a:pt x="972313" y="0"/>
                  </a:moveTo>
                  <a:lnTo>
                    <a:pt x="0" y="227357"/>
                  </a:lnTo>
                  <a:lnTo>
                    <a:pt x="362804" y="609509"/>
                  </a:lnTo>
                  <a:lnTo>
                    <a:pt x="1581823" y="609509"/>
                  </a:lnTo>
                  <a:lnTo>
                    <a:pt x="1944627" y="23219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92000">
                  <a:schemeClr val="accent1"/>
                </a:gs>
              </a:gsLst>
              <a:lin ang="198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4895282" y="1968917"/>
              <a:ext cx="738056" cy="1387985"/>
            </a:xfrm>
            <a:custGeom>
              <a:avLst/>
              <a:gdLst>
                <a:gd name="connsiteX0" fmla="*/ 609510 w 972313"/>
                <a:gd name="connsiteY0" fmla="*/ 0 h 1828527"/>
                <a:gd name="connsiteX1" fmla="*/ 19350 w 972313"/>
                <a:gd name="connsiteY1" fmla="*/ 885240 h 1828527"/>
                <a:gd name="connsiteX2" fmla="*/ 0 w 972313"/>
                <a:gd name="connsiteY2" fmla="*/ 1828528 h 1828527"/>
                <a:gd name="connsiteX3" fmla="*/ 594998 w 972313"/>
                <a:gd name="connsiteY3" fmla="*/ 1523773 h 1828527"/>
                <a:gd name="connsiteX4" fmla="*/ 972313 w 972313"/>
                <a:gd name="connsiteY4" fmla="*/ 382153 h 182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313" h="1828527">
                  <a:moveTo>
                    <a:pt x="609510" y="0"/>
                  </a:moveTo>
                  <a:lnTo>
                    <a:pt x="19350" y="885240"/>
                  </a:lnTo>
                  <a:lnTo>
                    <a:pt x="0" y="1828528"/>
                  </a:lnTo>
                  <a:lnTo>
                    <a:pt x="594998" y="1523773"/>
                  </a:lnTo>
                  <a:lnTo>
                    <a:pt x="972313" y="38215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/>
                </a:gs>
              </a:gsLst>
              <a:lin ang="114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6558662" y="1972589"/>
              <a:ext cx="738056" cy="1384313"/>
            </a:xfrm>
            <a:custGeom>
              <a:avLst/>
              <a:gdLst>
                <a:gd name="connsiteX0" fmla="*/ 957801 w 972313"/>
                <a:gd name="connsiteY0" fmla="*/ 880402 h 1823690"/>
                <a:gd name="connsiteX1" fmla="*/ 362804 w 972313"/>
                <a:gd name="connsiteY1" fmla="*/ 0 h 1823690"/>
                <a:gd name="connsiteX2" fmla="*/ 0 w 972313"/>
                <a:gd name="connsiteY2" fmla="*/ 377315 h 1823690"/>
                <a:gd name="connsiteX3" fmla="*/ 382153 w 972313"/>
                <a:gd name="connsiteY3" fmla="*/ 1518936 h 1823690"/>
                <a:gd name="connsiteX4" fmla="*/ 972314 w 972313"/>
                <a:gd name="connsiteY4" fmla="*/ 1823690 h 182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313" h="1823690">
                  <a:moveTo>
                    <a:pt x="957801" y="880402"/>
                  </a:moveTo>
                  <a:lnTo>
                    <a:pt x="362804" y="0"/>
                  </a:lnTo>
                  <a:lnTo>
                    <a:pt x="0" y="377315"/>
                  </a:lnTo>
                  <a:lnTo>
                    <a:pt x="382153" y="1518936"/>
                  </a:lnTo>
                  <a:lnTo>
                    <a:pt x="972314" y="1823690"/>
                  </a:lnTo>
                  <a:close/>
                </a:path>
              </a:pathLst>
            </a:custGeom>
            <a:gradFill>
              <a:gsLst>
                <a:gs pos="28000">
                  <a:schemeClr val="accent1">
                    <a:lumMod val="75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198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5346928" y="2258999"/>
              <a:ext cx="1501815" cy="1406344"/>
            </a:xfrm>
            <a:custGeom>
              <a:avLst/>
              <a:gdLst>
                <a:gd name="connsiteX0" fmla="*/ 1596335 w 1978488"/>
                <a:gd name="connsiteY0" fmla="*/ 0 h 1852714"/>
                <a:gd name="connsiteX1" fmla="*/ 377316 w 1978488"/>
                <a:gd name="connsiteY1" fmla="*/ 0 h 1852714"/>
                <a:gd name="connsiteX2" fmla="*/ 0 w 1978488"/>
                <a:gd name="connsiteY2" fmla="*/ 1141621 h 1852714"/>
                <a:gd name="connsiteX3" fmla="*/ 986826 w 1978488"/>
                <a:gd name="connsiteY3" fmla="*/ 1852715 h 1852714"/>
                <a:gd name="connsiteX4" fmla="*/ 1978489 w 1978488"/>
                <a:gd name="connsiteY4" fmla="*/ 1141621 h 185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8488" h="1852714">
                  <a:moveTo>
                    <a:pt x="1596335" y="0"/>
                  </a:moveTo>
                  <a:lnTo>
                    <a:pt x="377316" y="0"/>
                  </a:lnTo>
                  <a:lnTo>
                    <a:pt x="0" y="1141621"/>
                  </a:lnTo>
                  <a:lnTo>
                    <a:pt x="986826" y="1852715"/>
                  </a:lnTo>
                  <a:lnTo>
                    <a:pt x="1978489" y="11416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36000"/>
                    <a:lumOff val="64000"/>
                  </a:schemeClr>
                </a:gs>
                <a:gs pos="100000">
                  <a:schemeClr val="accent1">
                    <a:lumMod val="77000"/>
                    <a:lumOff val="23000"/>
                  </a:schemeClr>
                </a:gs>
              </a:gsLst>
              <a:lin ang="2700000" scaled="1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6096000" y="3125571"/>
              <a:ext cx="1200718" cy="1094231"/>
            </a:xfrm>
            <a:custGeom>
              <a:avLst/>
              <a:gdLst>
                <a:gd name="connsiteX0" fmla="*/ 991663 w 1581823"/>
                <a:gd name="connsiteY0" fmla="*/ 0 h 1441537"/>
                <a:gd name="connsiteX1" fmla="*/ 0 w 1581823"/>
                <a:gd name="connsiteY1" fmla="*/ 711094 h 1441537"/>
                <a:gd name="connsiteX2" fmla="*/ 0 w 1581823"/>
                <a:gd name="connsiteY2" fmla="*/ 1441538 h 1441537"/>
                <a:gd name="connsiteX3" fmla="*/ 972313 w 1581823"/>
                <a:gd name="connsiteY3" fmla="*/ 1185157 h 1441537"/>
                <a:gd name="connsiteX4" fmla="*/ 1581823 w 1581823"/>
                <a:gd name="connsiteY4" fmla="*/ 304755 h 144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823" h="1441537">
                  <a:moveTo>
                    <a:pt x="991663" y="0"/>
                  </a:moveTo>
                  <a:lnTo>
                    <a:pt x="0" y="711094"/>
                  </a:lnTo>
                  <a:lnTo>
                    <a:pt x="0" y="1441538"/>
                  </a:lnTo>
                  <a:lnTo>
                    <a:pt x="972313" y="1185157"/>
                  </a:lnTo>
                  <a:lnTo>
                    <a:pt x="1581823" y="304755"/>
                  </a:lnTo>
                  <a:close/>
                </a:path>
              </a:pathLst>
            </a:custGeom>
            <a:gradFill flip="none" rotWithShape="1">
              <a:gsLst>
                <a:gs pos="36000">
                  <a:schemeClr val="accent1">
                    <a:lumMod val="75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1800000" scaled="0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4895282" y="3125571"/>
              <a:ext cx="1200718" cy="1094231"/>
            </a:xfrm>
            <a:custGeom>
              <a:avLst/>
              <a:gdLst>
                <a:gd name="connsiteX0" fmla="*/ 594998 w 1581823"/>
                <a:gd name="connsiteY0" fmla="*/ 0 h 1441537"/>
                <a:gd name="connsiteX1" fmla="*/ 0 w 1581823"/>
                <a:gd name="connsiteY1" fmla="*/ 304755 h 1441537"/>
                <a:gd name="connsiteX2" fmla="*/ 609510 w 1581823"/>
                <a:gd name="connsiteY2" fmla="*/ 1185157 h 1441537"/>
                <a:gd name="connsiteX3" fmla="*/ 1581823 w 1581823"/>
                <a:gd name="connsiteY3" fmla="*/ 1441538 h 1441537"/>
                <a:gd name="connsiteX4" fmla="*/ 1581823 w 1581823"/>
                <a:gd name="connsiteY4" fmla="*/ 711094 h 144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823" h="1441537">
                  <a:moveTo>
                    <a:pt x="594998" y="0"/>
                  </a:moveTo>
                  <a:lnTo>
                    <a:pt x="0" y="304755"/>
                  </a:lnTo>
                  <a:lnTo>
                    <a:pt x="609510" y="1185157"/>
                  </a:lnTo>
                  <a:lnTo>
                    <a:pt x="1581823" y="1441538"/>
                  </a:lnTo>
                  <a:lnTo>
                    <a:pt x="1581823" y="7110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5000"/>
                    <a:lumOff val="45000"/>
                  </a:schemeClr>
                </a:gs>
                <a:gs pos="100000">
                  <a:schemeClr val="accent1"/>
                </a:gs>
              </a:gsLst>
              <a:lin ang="7200000" scaled="0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588225" y="1291365"/>
            <a:ext cx="609979" cy="615574"/>
            <a:chOff x="4895282" y="1796337"/>
            <a:chExt cx="2401436" cy="2423465"/>
          </a:xfrm>
          <a:effectLst>
            <a:reflection blurRad="177800" stA="33000" endPos="23000" dir="5400000" sy="-100000" algn="bl" rotWithShape="0"/>
          </a:effectLst>
        </p:grpSpPr>
        <p:sp>
          <p:nvSpPr>
            <p:cNvPr id="57" name="任意多边形: 形状 56"/>
            <p:cNvSpPr/>
            <p:nvPr/>
          </p:nvSpPr>
          <p:spPr>
            <a:xfrm>
              <a:off x="5357943" y="1796337"/>
              <a:ext cx="1476112" cy="462662"/>
            </a:xfrm>
            <a:custGeom>
              <a:avLst/>
              <a:gdLst>
                <a:gd name="connsiteX0" fmla="*/ 972313 w 1944626"/>
                <a:gd name="connsiteY0" fmla="*/ 0 h 609509"/>
                <a:gd name="connsiteX1" fmla="*/ 0 w 1944626"/>
                <a:gd name="connsiteY1" fmla="*/ 227357 h 609509"/>
                <a:gd name="connsiteX2" fmla="*/ 362804 w 1944626"/>
                <a:gd name="connsiteY2" fmla="*/ 609509 h 609509"/>
                <a:gd name="connsiteX3" fmla="*/ 1581823 w 1944626"/>
                <a:gd name="connsiteY3" fmla="*/ 609509 h 609509"/>
                <a:gd name="connsiteX4" fmla="*/ 1944627 w 1944626"/>
                <a:gd name="connsiteY4" fmla="*/ 232194 h 60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626" h="609509">
                  <a:moveTo>
                    <a:pt x="972313" y="0"/>
                  </a:moveTo>
                  <a:lnTo>
                    <a:pt x="0" y="227357"/>
                  </a:lnTo>
                  <a:lnTo>
                    <a:pt x="362804" y="609509"/>
                  </a:lnTo>
                  <a:lnTo>
                    <a:pt x="1581823" y="609509"/>
                  </a:lnTo>
                  <a:lnTo>
                    <a:pt x="1944627" y="23219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92000">
                  <a:schemeClr val="accent1"/>
                </a:gs>
              </a:gsLst>
              <a:lin ang="198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4895282" y="1968917"/>
              <a:ext cx="738056" cy="1387985"/>
            </a:xfrm>
            <a:custGeom>
              <a:avLst/>
              <a:gdLst>
                <a:gd name="connsiteX0" fmla="*/ 609510 w 972313"/>
                <a:gd name="connsiteY0" fmla="*/ 0 h 1828527"/>
                <a:gd name="connsiteX1" fmla="*/ 19350 w 972313"/>
                <a:gd name="connsiteY1" fmla="*/ 885240 h 1828527"/>
                <a:gd name="connsiteX2" fmla="*/ 0 w 972313"/>
                <a:gd name="connsiteY2" fmla="*/ 1828528 h 1828527"/>
                <a:gd name="connsiteX3" fmla="*/ 594998 w 972313"/>
                <a:gd name="connsiteY3" fmla="*/ 1523773 h 1828527"/>
                <a:gd name="connsiteX4" fmla="*/ 972313 w 972313"/>
                <a:gd name="connsiteY4" fmla="*/ 382153 h 182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313" h="1828527">
                  <a:moveTo>
                    <a:pt x="609510" y="0"/>
                  </a:moveTo>
                  <a:lnTo>
                    <a:pt x="19350" y="885240"/>
                  </a:lnTo>
                  <a:lnTo>
                    <a:pt x="0" y="1828528"/>
                  </a:lnTo>
                  <a:lnTo>
                    <a:pt x="594998" y="1523773"/>
                  </a:lnTo>
                  <a:lnTo>
                    <a:pt x="972313" y="38215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/>
                </a:gs>
              </a:gsLst>
              <a:lin ang="114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6558662" y="1972589"/>
              <a:ext cx="738056" cy="1384313"/>
            </a:xfrm>
            <a:custGeom>
              <a:avLst/>
              <a:gdLst>
                <a:gd name="connsiteX0" fmla="*/ 957801 w 972313"/>
                <a:gd name="connsiteY0" fmla="*/ 880402 h 1823690"/>
                <a:gd name="connsiteX1" fmla="*/ 362804 w 972313"/>
                <a:gd name="connsiteY1" fmla="*/ 0 h 1823690"/>
                <a:gd name="connsiteX2" fmla="*/ 0 w 972313"/>
                <a:gd name="connsiteY2" fmla="*/ 377315 h 1823690"/>
                <a:gd name="connsiteX3" fmla="*/ 382153 w 972313"/>
                <a:gd name="connsiteY3" fmla="*/ 1518936 h 1823690"/>
                <a:gd name="connsiteX4" fmla="*/ 972314 w 972313"/>
                <a:gd name="connsiteY4" fmla="*/ 1823690 h 182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313" h="1823690">
                  <a:moveTo>
                    <a:pt x="957801" y="880402"/>
                  </a:moveTo>
                  <a:lnTo>
                    <a:pt x="362804" y="0"/>
                  </a:lnTo>
                  <a:lnTo>
                    <a:pt x="0" y="377315"/>
                  </a:lnTo>
                  <a:lnTo>
                    <a:pt x="382153" y="1518936"/>
                  </a:lnTo>
                  <a:lnTo>
                    <a:pt x="972314" y="1823690"/>
                  </a:lnTo>
                  <a:close/>
                </a:path>
              </a:pathLst>
            </a:custGeom>
            <a:gradFill>
              <a:gsLst>
                <a:gs pos="28000">
                  <a:schemeClr val="accent1">
                    <a:lumMod val="75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198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5346928" y="2258999"/>
              <a:ext cx="1501815" cy="1406344"/>
            </a:xfrm>
            <a:custGeom>
              <a:avLst/>
              <a:gdLst>
                <a:gd name="connsiteX0" fmla="*/ 1596335 w 1978488"/>
                <a:gd name="connsiteY0" fmla="*/ 0 h 1852714"/>
                <a:gd name="connsiteX1" fmla="*/ 377316 w 1978488"/>
                <a:gd name="connsiteY1" fmla="*/ 0 h 1852714"/>
                <a:gd name="connsiteX2" fmla="*/ 0 w 1978488"/>
                <a:gd name="connsiteY2" fmla="*/ 1141621 h 1852714"/>
                <a:gd name="connsiteX3" fmla="*/ 986826 w 1978488"/>
                <a:gd name="connsiteY3" fmla="*/ 1852715 h 1852714"/>
                <a:gd name="connsiteX4" fmla="*/ 1978489 w 1978488"/>
                <a:gd name="connsiteY4" fmla="*/ 1141621 h 185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8488" h="1852714">
                  <a:moveTo>
                    <a:pt x="1596335" y="0"/>
                  </a:moveTo>
                  <a:lnTo>
                    <a:pt x="377316" y="0"/>
                  </a:lnTo>
                  <a:lnTo>
                    <a:pt x="0" y="1141621"/>
                  </a:lnTo>
                  <a:lnTo>
                    <a:pt x="986826" y="1852715"/>
                  </a:lnTo>
                  <a:lnTo>
                    <a:pt x="1978489" y="11416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36000"/>
                    <a:lumOff val="64000"/>
                  </a:schemeClr>
                </a:gs>
                <a:gs pos="100000">
                  <a:schemeClr val="accent1">
                    <a:lumMod val="77000"/>
                    <a:lumOff val="23000"/>
                  </a:schemeClr>
                </a:gs>
              </a:gsLst>
              <a:lin ang="2700000" scaled="1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6096000" y="3125571"/>
              <a:ext cx="1200718" cy="1094231"/>
            </a:xfrm>
            <a:custGeom>
              <a:avLst/>
              <a:gdLst>
                <a:gd name="connsiteX0" fmla="*/ 991663 w 1581823"/>
                <a:gd name="connsiteY0" fmla="*/ 0 h 1441537"/>
                <a:gd name="connsiteX1" fmla="*/ 0 w 1581823"/>
                <a:gd name="connsiteY1" fmla="*/ 711094 h 1441537"/>
                <a:gd name="connsiteX2" fmla="*/ 0 w 1581823"/>
                <a:gd name="connsiteY2" fmla="*/ 1441538 h 1441537"/>
                <a:gd name="connsiteX3" fmla="*/ 972313 w 1581823"/>
                <a:gd name="connsiteY3" fmla="*/ 1185157 h 1441537"/>
                <a:gd name="connsiteX4" fmla="*/ 1581823 w 1581823"/>
                <a:gd name="connsiteY4" fmla="*/ 304755 h 144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823" h="1441537">
                  <a:moveTo>
                    <a:pt x="991663" y="0"/>
                  </a:moveTo>
                  <a:lnTo>
                    <a:pt x="0" y="711094"/>
                  </a:lnTo>
                  <a:lnTo>
                    <a:pt x="0" y="1441538"/>
                  </a:lnTo>
                  <a:lnTo>
                    <a:pt x="972313" y="1185157"/>
                  </a:lnTo>
                  <a:lnTo>
                    <a:pt x="1581823" y="304755"/>
                  </a:lnTo>
                  <a:close/>
                </a:path>
              </a:pathLst>
            </a:custGeom>
            <a:gradFill flip="none" rotWithShape="1">
              <a:gsLst>
                <a:gs pos="36000">
                  <a:schemeClr val="accent1">
                    <a:lumMod val="75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1800000" scaled="0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4895282" y="3125571"/>
              <a:ext cx="1200718" cy="1094231"/>
            </a:xfrm>
            <a:custGeom>
              <a:avLst/>
              <a:gdLst>
                <a:gd name="connsiteX0" fmla="*/ 594998 w 1581823"/>
                <a:gd name="connsiteY0" fmla="*/ 0 h 1441537"/>
                <a:gd name="connsiteX1" fmla="*/ 0 w 1581823"/>
                <a:gd name="connsiteY1" fmla="*/ 304755 h 1441537"/>
                <a:gd name="connsiteX2" fmla="*/ 609510 w 1581823"/>
                <a:gd name="connsiteY2" fmla="*/ 1185157 h 1441537"/>
                <a:gd name="connsiteX3" fmla="*/ 1581823 w 1581823"/>
                <a:gd name="connsiteY3" fmla="*/ 1441538 h 1441537"/>
                <a:gd name="connsiteX4" fmla="*/ 1581823 w 1581823"/>
                <a:gd name="connsiteY4" fmla="*/ 711094 h 144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823" h="1441537">
                  <a:moveTo>
                    <a:pt x="594998" y="0"/>
                  </a:moveTo>
                  <a:lnTo>
                    <a:pt x="0" y="304755"/>
                  </a:lnTo>
                  <a:lnTo>
                    <a:pt x="609510" y="1185157"/>
                  </a:lnTo>
                  <a:lnTo>
                    <a:pt x="1581823" y="1441538"/>
                  </a:lnTo>
                  <a:lnTo>
                    <a:pt x="1581823" y="7110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5000"/>
                    <a:lumOff val="45000"/>
                  </a:schemeClr>
                </a:gs>
                <a:gs pos="100000">
                  <a:schemeClr val="accent1"/>
                </a:gs>
              </a:gsLst>
              <a:lin ang="7200000" scaled="0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任意多边形: 形状 3"/>
          <p:cNvSpPr/>
          <p:nvPr/>
        </p:nvSpPr>
        <p:spPr>
          <a:xfrm>
            <a:off x="695326" y="3758493"/>
            <a:ext cx="5323840" cy="2508486"/>
          </a:xfrm>
          <a:custGeom>
            <a:avLst/>
            <a:gdLst>
              <a:gd name="connsiteX0" fmla="*/ 4553910 w 5323840"/>
              <a:gd name="connsiteY0" fmla="*/ 0 h 2508486"/>
              <a:gd name="connsiteX1" fmla="*/ 5323840 w 5323840"/>
              <a:gd name="connsiteY1" fmla="*/ 0 h 2508486"/>
              <a:gd name="connsiteX2" fmla="*/ 5323840 w 5323840"/>
              <a:gd name="connsiteY2" fmla="*/ 780925 h 2508486"/>
              <a:gd name="connsiteX3" fmla="*/ 5313387 w 5323840"/>
              <a:gd name="connsiteY3" fmla="*/ 780398 h 2508486"/>
              <a:gd name="connsiteX4" fmla="*/ 4564308 w 5323840"/>
              <a:gd name="connsiteY4" fmla="*/ 103147 h 2508486"/>
              <a:gd name="connsiteX5" fmla="*/ 0 w 5323840"/>
              <a:gd name="connsiteY5" fmla="*/ 0 h 2508486"/>
              <a:gd name="connsiteX6" fmla="*/ 3421361 w 5323840"/>
              <a:gd name="connsiteY6" fmla="*/ 0 h 2508486"/>
              <a:gd name="connsiteX7" fmla="*/ 3428118 w 5323840"/>
              <a:gd name="connsiteY7" fmla="*/ 133823 h 2508486"/>
              <a:gd name="connsiteX8" fmla="*/ 5197945 w 5323840"/>
              <a:gd name="connsiteY8" fmla="*/ 1903650 h 2508486"/>
              <a:gd name="connsiteX9" fmla="*/ 5323840 w 5323840"/>
              <a:gd name="connsiteY9" fmla="*/ 1910007 h 2508486"/>
              <a:gd name="connsiteX10" fmla="*/ 5323840 w 5323840"/>
              <a:gd name="connsiteY10" fmla="*/ 2508486 h 2508486"/>
              <a:gd name="connsiteX11" fmla="*/ 0 w 5323840"/>
              <a:gd name="connsiteY11" fmla="*/ 2508486 h 250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3840" h="2508486">
                <a:moveTo>
                  <a:pt x="4553910" y="0"/>
                </a:moveTo>
                <a:lnTo>
                  <a:pt x="5323840" y="0"/>
                </a:lnTo>
                <a:lnTo>
                  <a:pt x="5323840" y="780925"/>
                </a:lnTo>
                <a:lnTo>
                  <a:pt x="5313387" y="780398"/>
                </a:lnTo>
                <a:cubicBezTo>
                  <a:pt x="4940297" y="742508"/>
                  <a:pt x="4638227" y="464382"/>
                  <a:pt x="4564308" y="103147"/>
                </a:cubicBezTo>
                <a:close/>
                <a:moveTo>
                  <a:pt x="0" y="0"/>
                </a:moveTo>
                <a:lnTo>
                  <a:pt x="3421361" y="0"/>
                </a:lnTo>
                <a:lnTo>
                  <a:pt x="3428118" y="133823"/>
                </a:lnTo>
                <a:cubicBezTo>
                  <a:pt x="3522888" y="1067003"/>
                  <a:pt x="4264766" y="1808881"/>
                  <a:pt x="5197945" y="1903650"/>
                </a:cubicBezTo>
                <a:lnTo>
                  <a:pt x="5323840" y="1910007"/>
                </a:lnTo>
                <a:lnTo>
                  <a:pt x="5323840" y="2508486"/>
                </a:lnTo>
                <a:lnTo>
                  <a:pt x="0" y="2508486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08001" y="4014861"/>
            <a:ext cx="609979" cy="615574"/>
            <a:chOff x="4895282" y="1796337"/>
            <a:chExt cx="2401436" cy="2423465"/>
          </a:xfrm>
          <a:effectLst>
            <a:reflection blurRad="177800" stA="33000" endPos="23000" dir="5400000" sy="-100000" algn="bl" rotWithShape="0"/>
          </a:effectLst>
        </p:grpSpPr>
        <p:sp>
          <p:nvSpPr>
            <p:cNvPr id="21" name="任意多边形: 形状 20"/>
            <p:cNvSpPr/>
            <p:nvPr/>
          </p:nvSpPr>
          <p:spPr>
            <a:xfrm>
              <a:off x="5357943" y="1796337"/>
              <a:ext cx="1476112" cy="462662"/>
            </a:xfrm>
            <a:custGeom>
              <a:avLst/>
              <a:gdLst>
                <a:gd name="connsiteX0" fmla="*/ 972313 w 1944626"/>
                <a:gd name="connsiteY0" fmla="*/ 0 h 609509"/>
                <a:gd name="connsiteX1" fmla="*/ 0 w 1944626"/>
                <a:gd name="connsiteY1" fmla="*/ 227357 h 609509"/>
                <a:gd name="connsiteX2" fmla="*/ 362804 w 1944626"/>
                <a:gd name="connsiteY2" fmla="*/ 609509 h 609509"/>
                <a:gd name="connsiteX3" fmla="*/ 1581823 w 1944626"/>
                <a:gd name="connsiteY3" fmla="*/ 609509 h 609509"/>
                <a:gd name="connsiteX4" fmla="*/ 1944627 w 1944626"/>
                <a:gd name="connsiteY4" fmla="*/ 232194 h 60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626" h="609509">
                  <a:moveTo>
                    <a:pt x="972313" y="0"/>
                  </a:moveTo>
                  <a:lnTo>
                    <a:pt x="0" y="227357"/>
                  </a:lnTo>
                  <a:lnTo>
                    <a:pt x="362804" y="609509"/>
                  </a:lnTo>
                  <a:lnTo>
                    <a:pt x="1581823" y="609509"/>
                  </a:lnTo>
                  <a:lnTo>
                    <a:pt x="1944627" y="23219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92000">
                  <a:schemeClr val="accent1"/>
                </a:gs>
              </a:gsLst>
              <a:lin ang="198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4895282" y="1968917"/>
              <a:ext cx="738056" cy="1387985"/>
            </a:xfrm>
            <a:custGeom>
              <a:avLst/>
              <a:gdLst>
                <a:gd name="connsiteX0" fmla="*/ 609510 w 972313"/>
                <a:gd name="connsiteY0" fmla="*/ 0 h 1828527"/>
                <a:gd name="connsiteX1" fmla="*/ 19350 w 972313"/>
                <a:gd name="connsiteY1" fmla="*/ 885240 h 1828527"/>
                <a:gd name="connsiteX2" fmla="*/ 0 w 972313"/>
                <a:gd name="connsiteY2" fmla="*/ 1828528 h 1828527"/>
                <a:gd name="connsiteX3" fmla="*/ 594998 w 972313"/>
                <a:gd name="connsiteY3" fmla="*/ 1523773 h 1828527"/>
                <a:gd name="connsiteX4" fmla="*/ 972313 w 972313"/>
                <a:gd name="connsiteY4" fmla="*/ 382153 h 182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313" h="1828527">
                  <a:moveTo>
                    <a:pt x="609510" y="0"/>
                  </a:moveTo>
                  <a:lnTo>
                    <a:pt x="19350" y="885240"/>
                  </a:lnTo>
                  <a:lnTo>
                    <a:pt x="0" y="1828528"/>
                  </a:lnTo>
                  <a:lnTo>
                    <a:pt x="594998" y="1523773"/>
                  </a:lnTo>
                  <a:lnTo>
                    <a:pt x="972313" y="38215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/>
                </a:gs>
              </a:gsLst>
              <a:lin ang="114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6558662" y="1972589"/>
              <a:ext cx="738056" cy="1384313"/>
            </a:xfrm>
            <a:custGeom>
              <a:avLst/>
              <a:gdLst>
                <a:gd name="connsiteX0" fmla="*/ 957801 w 972313"/>
                <a:gd name="connsiteY0" fmla="*/ 880402 h 1823690"/>
                <a:gd name="connsiteX1" fmla="*/ 362804 w 972313"/>
                <a:gd name="connsiteY1" fmla="*/ 0 h 1823690"/>
                <a:gd name="connsiteX2" fmla="*/ 0 w 972313"/>
                <a:gd name="connsiteY2" fmla="*/ 377315 h 1823690"/>
                <a:gd name="connsiteX3" fmla="*/ 382153 w 972313"/>
                <a:gd name="connsiteY3" fmla="*/ 1518936 h 1823690"/>
                <a:gd name="connsiteX4" fmla="*/ 972314 w 972313"/>
                <a:gd name="connsiteY4" fmla="*/ 1823690 h 182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313" h="1823690">
                  <a:moveTo>
                    <a:pt x="957801" y="880402"/>
                  </a:moveTo>
                  <a:lnTo>
                    <a:pt x="362804" y="0"/>
                  </a:lnTo>
                  <a:lnTo>
                    <a:pt x="0" y="377315"/>
                  </a:lnTo>
                  <a:lnTo>
                    <a:pt x="382153" y="1518936"/>
                  </a:lnTo>
                  <a:lnTo>
                    <a:pt x="972314" y="1823690"/>
                  </a:lnTo>
                  <a:close/>
                </a:path>
              </a:pathLst>
            </a:custGeom>
            <a:gradFill>
              <a:gsLst>
                <a:gs pos="28000">
                  <a:schemeClr val="accent1">
                    <a:lumMod val="75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198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5346928" y="2258999"/>
              <a:ext cx="1501815" cy="1406344"/>
            </a:xfrm>
            <a:custGeom>
              <a:avLst/>
              <a:gdLst>
                <a:gd name="connsiteX0" fmla="*/ 1596335 w 1978488"/>
                <a:gd name="connsiteY0" fmla="*/ 0 h 1852714"/>
                <a:gd name="connsiteX1" fmla="*/ 377316 w 1978488"/>
                <a:gd name="connsiteY1" fmla="*/ 0 h 1852714"/>
                <a:gd name="connsiteX2" fmla="*/ 0 w 1978488"/>
                <a:gd name="connsiteY2" fmla="*/ 1141621 h 1852714"/>
                <a:gd name="connsiteX3" fmla="*/ 986826 w 1978488"/>
                <a:gd name="connsiteY3" fmla="*/ 1852715 h 1852714"/>
                <a:gd name="connsiteX4" fmla="*/ 1978489 w 1978488"/>
                <a:gd name="connsiteY4" fmla="*/ 1141621 h 185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8488" h="1852714">
                  <a:moveTo>
                    <a:pt x="1596335" y="0"/>
                  </a:moveTo>
                  <a:lnTo>
                    <a:pt x="377316" y="0"/>
                  </a:lnTo>
                  <a:lnTo>
                    <a:pt x="0" y="1141621"/>
                  </a:lnTo>
                  <a:lnTo>
                    <a:pt x="986826" y="1852715"/>
                  </a:lnTo>
                  <a:lnTo>
                    <a:pt x="1978489" y="11416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36000"/>
                    <a:lumOff val="64000"/>
                  </a:schemeClr>
                </a:gs>
                <a:gs pos="100000">
                  <a:schemeClr val="accent1">
                    <a:lumMod val="77000"/>
                    <a:lumOff val="23000"/>
                  </a:schemeClr>
                </a:gs>
              </a:gsLst>
              <a:lin ang="2700000" scaled="1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6096000" y="3125571"/>
              <a:ext cx="1200718" cy="1094231"/>
            </a:xfrm>
            <a:custGeom>
              <a:avLst/>
              <a:gdLst>
                <a:gd name="connsiteX0" fmla="*/ 991663 w 1581823"/>
                <a:gd name="connsiteY0" fmla="*/ 0 h 1441537"/>
                <a:gd name="connsiteX1" fmla="*/ 0 w 1581823"/>
                <a:gd name="connsiteY1" fmla="*/ 711094 h 1441537"/>
                <a:gd name="connsiteX2" fmla="*/ 0 w 1581823"/>
                <a:gd name="connsiteY2" fmla="*/ 1441538 h 1441537"/>
                <a:gd name="connsiteX3" fmla="*/ 972313 w 1581823"/>
                <a:gd name="connsiteY3" fmla="*/ 1185157 h 1441537"/>
                <a:gd name="connsiteX4" fmla="*/ 1581823 w 1581823"/>
                <a:gd name="connsiteY4" fmla="*/ 304755 h 144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823" h="1441537">
                  <a:moveTo>
                    <a:pt x="991663" y="0"/>
                  </a:moveTo>
                  <a:lnTo>
                    <a:pt x="0" y="711094"/>
                  </a:lnTo>
                  <a:lnTo>
                    <a:pt x="0" y="1441538"/>
                  </a:lnTo>
                  <a:lnTo>
                    <a:pt x="972313" y="1185157"/>
                  </a:lnTo>
                  <a:lnTo>
                    <a:pt x="1581823" y="304755"/>
                  </a:lnTo>
                  <a:close/>
                </a:path>
              </a:pathLst>
            </a:custGeom>
            <a:gradFill flip="none" rotWithShape="1">
              <a:gsLst>
                <a:gs pos="36000">
                  <a:schemeClr val="accent1">
                    <a:lumMod val="75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1800000" scaled="0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95282" y="3125571"/>
              <a:ext cx="1200718" cy="1094231"/>
            </a:xfrm>
            <a:custGeom>
              <a:avLst/>
              <a:gdLst>
                <a:gd name="connsiteX0" fmla="*/ 594998 w 1581823"/>
                <a:gd name="connsiteY0" fmla="*/ 0 h 1441537"/>
                <a:gd name="connsiteX1" fmla="*/ 0 w 1581823"/>
                <a:gd name="connsiteY1" fmla="*/ 304755 h 1441537"/>
                <a:gd name="connsiteX2" fmla="*/ 609510 w 1581823"/>
                <a:gd name="connsiteY2" fmla="*/ 1185157 h 1441537"/>
                <a:gd name="connsiteX3" fmla="*/ 1581823 w 1581823"/>
                <a:gd name="connsiteY3" fmla="*/ 1441538 h 1441537"/>
                <a:gd name="connsiteX4" fmla="*/ 1581823 w 1581823"/>
                <a:gd name="connsiteY4" fmla="*/ 711094 h 144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823" h="1441537">
                  <a:moveTo>
                    <a:pt x="594998" y="0"/>
                  </a:moveTo>
                  <a:lnTo>
                    <a:pt x="0" y="304755"/>
                  </a:lnTo>
                  <a:lnTo>
                    <a:pt x="609510" y="1185157"/>
                  </a:lnTo>
                  <a:lnTo>
                    <a:pt x="1581823" y="1441538"/>
                  </a:lnTo>
                  <a:lnTo>
                    <a:pt x="1581823" y="7110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5000"/>
                    <a:lumOff val="45000"/>
                  </a:schemeClr>
                </a:gs>
                <a:gs pos="100000">
                  <a:schemeClr val="accent1"/>
                </a:gs>
              </a:gsLst>
              <a:lin ang="7200000" scaled="0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任意多边形: 形状 1"/>
          <p:cNvSpPr/>
          <p:nvPr/>
        </p:nvSpPr>
        <p:spPr>
          <a:xfrm>
            <a:off x="695326" y="1113983"/>
            <a:ext cx="5323840" cy="2508486"/>
          </a:xfrm>
          <a:custGeom>
            <a:avLst/>
            <a:gdLst>
              <a:gd name="connsiteX0" fmla="*/ 5323840 w 5323840"/>
              <a:gd name="connsiteY0" fmla="*/ 1725773 h 2508486"/>
              <a:gd name="connsiteX1" fmla="*/ 5323840 w 5323840"/>
              <a:gd name="connsiteY1" fmla="*/ 2508486 h 2508486"/>
              <a:gd name="connsiteX2" fmla="*/ 4553729 w 5323840"/>
              <a:gd name="connsiteY2" fmla="*/ 2508486 h 2508486"/>
              <a:gd name="connsiteX3" fmla="*/ 4564308 w 5323840"/>
              <a:gd name="connsiteY3" fmla="*/ 2403552 h 2508486"/>
              <a:gd name="connsiteX4" fmla="*/ 5313387 w 5323840"/>
              <a:gd name="connsiteY4" fmla="*/ 1726301 h 2508486"/>
              <a:gd name="connsiteX5" fmla="*/ 0 w 5323840"/>
              <a:gd name="connsiteY5" fmla="*/ 0 h 2508486"/>
              <a:gd name="connsiteX6" fmla="*/ 5323840 w 5323840"/>
              <a:gd name="connsiteY6" fmla="*/ 0 h 2508486"/>
              <a:gd name="connsiteX7" fmla="*/ 5323840 w 5323840"/>
              <a:gd name="connsiteY7" fmla="*/ 596691 h 2508486"/>
              <a:gd name="connsiteX8" fmla="*/ 5197945 w 5323840"/>
              <a:gd name="connsiteY8" fmla="*/ 603048 h 2508486"/>
              <a:gd name="connsiteX9" fmla="*/ 3428118 w 5323840"/>
              <a:gd name="connsiteY9" fmla="*/ 2372875 h 2508486"/>
              <a:gd name="connsiteX10" fmla="*/ 3421270 w 5323840"/>
              <a:gd name="connsiteY10" fmla="*/ 2508486 h 2508486"/>
              <a:gd name="connsiteX11" fmla="*/ 0 w 5323840"/>
              <a:gd name="connsiteY11" fmla="*/ 2508486 h 250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3840" h="2508486">
                <a:moveTo>
                  <a:pt x="5323840" y="1725773"/>
                </a:moveTo>
                <a:lnTo>
                  <a:pt x="5323840" y="2508486"/>
                </a:lnTo>
                <a:lnTo>
                  <a:pt x="4553729" y="2508486"/>
                </a:lnTo>
                <a:lnTo>
                  <a:pt x="4564308" y="2403552"/>
                </a:lnTo>
                <a:cubicBezTo>
                  <a:pt x="4638227" y="2042317"/>
                  <a:pt x="4940297" y="1764190"/>
                  <a:pt x="5313387" y="1726301"/>
                </a:cubicBezTo>
                <a:close/>
                <a:moveTo>
                  <a:pt x="0" y="0"/>
                </a:moveTo>
                <a:lnTo>
                  <a:pt x="5323840" y="0"/>
                </a:lnTo>
                <a:lnTo>
                  <a:pt x="5323840" y="596691"/>
                </a:lnTo>
                <a:lnTo>
                  <a:pt x="5197945" y="603048"/>
                </a:lnTo>
                <a:cubicBezTo>
                  <a:pt x="4264766" y="697818"/>
                  <a:pt x="3522888" y="1439696"/>
                  <a:pt x="3428118" y="2372875"/>
                </a:cubicBezTo>
                <a:lnTo>
                  <a:pt x="3421270" y="2508486"/>
                </a:lnTo>
                <a:lnTo>
                  <a:pt x="0" y="2508486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: 空心 5"/>
          <p:cNvSpPr/>
          <p:nvPr/>
        </p:nvSpPr>
        <p:spPr>
          <a:xfrm>
            <a:off x="4273787" y="1867374"/>
            <a:ext cx="3644426" cy="3644426"/>
          </a:xfrm>
          <a:prstGeom prst="donut">
            <a:avLst>
              <a:gd name="adj" fmla="val 28472"/>
            </a:avLst>
          </a:prstGeom>
          <a:gradFill>
            <a:gsLst>
              <a:gs pos="35000">
                <a:schemeClr val="accent1">
                  <a:lumMod val="20000"/>
                  <a:lumOff val="80000"/>
                  <a:alpha val="0"/>
                </a:schemeClr>
              </a:gs>
              <a:gs pos="72000">
                <a:schemeClr val="bg1"/>
              </a:gs>
            </a:gsLst>
            <a:path path="circle">
              <a:fillToRect l="50000" t="50000" r="50000" b="50000"/>
            </a:path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63879" y="387185"/>
            <a:ext cx="37689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三、基本原则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564284" y="2143821"/>
            <a:ext cx="3063432" cy="3091532"/>
            <a:chOff x="4895282" y="1796337"/>
            <a:chExt cx="2401436" cy="2423465"/>
          </a:xfrm>
          <a:effectLst>
            <a:reflection blurRad="177800" stA="33000" endPos="23000" dir="5400000" sy="-100000" algn="bl" rotWithShape="0"/>
          </a:effectLst>
        </p:grpSpPr>
        <p:sp>
          <p:nvSpPr>
            <p:cNvPr id="41" name="任意多边形: 形状 40"/>
            <p:cNvSpPr/>
            <p:nvPr/>
          </p:nvSpPr>
          <p:spPr>
            <a:xfrm>
              <a:off x="5357943" y="1796337"/>
              <a:ext cx="1476112" cy="462662"/>
            </a:xfrm>
            <a:custGeom>
              <a:avLst/>
              <a:gdLst>
                <a:gd name="connsiteX0" fmla="*/ 972313 w 1944626"/>
                <a:gd name="connsiteY0" fmla="*/ 0 h 609509"/>
                <a:gd name="connsiteX1" fmla="*/ 0 w 1944626"/>
                <a:gd name="connsiteY1" fmla="*/ 227357 h 609509"/>
                <a:gd name="connsiteX2" fmla="*/ 362804 w 1944626"/>
                <a:gd name="connsiteY2" fmla="*/ 609509 h 609509"/>
                <a:gd name="connsiteX3" fmla="*/ 1581823 w 1944626"/>
                <a:gd name="connsiteY3" fmla="*/ 609509 h 609509"/>
                <a:gd name="connsiteX4" fmla="*/ 1944627 w 1944626"/>
                <a:gd name="connsiteY4" fmla="*/ 232194 h 60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626" h="609509">
                  <a:moveTo>
                    <a:pt x="972313" y="0"/>
                  </a:moveTo>
                  <a:lnTo>
                    <a:pt x="0" y="227357"/>
                  </a:lnTo>
                  <a:lnTo>
                    <a:pt x="362804" y="609509"/>
                  </a:lnTo>
                  <a:lnTo>
                    <a:pt x="1581823" y="609509"/>
                  </a:lnTo>
                  <a:lnTo>
                    <a:pt x="1944627" y="23219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92000">
                  <a:schemeClr val="accent1"/>
                </a:gs>
              </a:gsLst>
              <a:lin ang="198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4895282" y="1968917"/>
              <a:ext cx="738056" cy="1387985"/>
            </a:xfrm>
            <a:custGeom>
              <a:avLst/>
              <a:gdLst>
                <a:gd name="connsiteX0" fmla="*/ 609510 w 972313"/>
                <a:gd name="connsiteY0" fmla="*/ 0 h 1828527"/>
                <a:gd name="connsiteX1" fmla="*/ 19350 w 972313"/>
                <a:gd name="connsiteY1" fmla="*/ 885240 h 1828527"/>
                <a:gd name="connsiteX2" fmla="*/ 0 w 972313"/>
                <a:gd name="connsiteY2" fmla="*/ 1828528 h 1828527"/>
                <a:gd name="connsiteX3" fmla="*/ 594998 w 972313"/>
                <a:gd name="connsiteY3" fmla="*/ 1523773 h 1828527"/>
                <a:gd name="connsiteX4" fmla="*/ 972313 w 972313"/>
                <a:gd name="connsiteY4" fmla="*/ 382153 h 182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313" h="1828527">
                  <a:moveTo>
                    <a:pt x="609510" y="0"/>
                  </a:moveTo>
                  <a:lnTo>
                    <a:pt x="19350" y="885240"/>
                  </a:lnTo>
                  <a:lnTo>
                    <a:pt x="0" y="1828528"/>
                  </a:lnTo>
                  <a:lnTo>
                    <a:pt x="594998" y="1523773"/>
                  </a:lnTo>
                  <a:lnTo>
                    <a:pt x="972313" y="38215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/>
                </a:gs>
              </a:gsLst>
              <a:lin ang="114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6558662" y="1972589"/>
              <a:ext cx="738056" cy="1384313"/>
            </a:xfrm>
            <a:custGeom>
              <a:avLst/>
              <a:gdLst>
                <a:gd name="connsiteX0" fmla="*/ 957801 w 972313"/>
                <a:gd name="connsiteY0" fmla="*/ 880402 h 1823690"/>
                <a:gd name="connsiteX1" fmla="*/ 362804 w 972313"/>
                <a:gd name="connsiteY1" fmla="*/ 0 h 1823690"/>
                <a:gd name="connsiteX2" fmla="*/ 0 w 972313"/>
                <a:gd name="connsiteY2" fmla="*/ 377315 h 1823690"/>
                <a:gd name="connsiteX3" fmla="*/ 382153 w 972313"/>
                <a:gd name="connsiteY3" fmla="*/ 1518936 h 1823690"/>
                <a:gd name="connsiteX4" fmla="*/ 972314 w 972313"/>
                <a:gd name="connsiteY4" fmla="*/ 1823690 h 182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313" h="1823690">
                  <a:moveTo>
                    <a:pt x="957801" y="880402"/>
                  </a:moveTo>
                  <a:lnTo>
                    <a:pt x="362804" y="0"/>
                  </a:lnTo>
                  <a:lnTo>
                    <a:pt x="0" y="377315"/>
                  </a:lnTo>
                  <a:lnTo>
                    <a:pt x="382153" y="1518936"/>
                  </a:lnTo>
                  <a:lnTo>
                    <a:pt x="972314" y="1823690"/>
                  </a:lnTo>
                  <a:close/>
                </a:path>
              </a:pathLst>
            </a:custGeom>
            <a:gradFill>
              <a:gsLst>
                <a:gs pos="28000">
                  <a:schemeClr val="accent1">
                    <a:lumMod val="75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198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5346928" y="2258999"/>
              <a:ext cx="1501815" cy="1406344"/>
            </a:xfrm>
            <a:custGeom>
              <a:avLst/>
              <a:gdLst>
                <a:gd name="connsiteX0" fmla="*/ 1596335 w 1978488"/>
                <a:gd name="connsiteY0" fmla="*/ 0 h 1852714"/>
                <a:gd name="connsiteX1" fmla="*/ 377316 w 1978488"/>
                <a:gd name="connsiteY1" fmla="*/ 0 h 1852714"/>
                <a:gd name="connsiteX2" fmla="*/ 0 w 1978488"/>
                <a:gd name="connsiteY2" fmla="*/ 1141621 h 1852714"/>
                <a:gd name="connsiteX3" fmla="*/ 986826 w 1978488"/>
                <a:gd name="connsiteY3" fmla="*/ 1852715 h 1852714"/>
                <a:gd name="connsiteX4" fmla="*/ 1978489 w 1978488"/>
                <a:gd name="connsiteY4" fmla="*/ 1141621 h 185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8488" h="1852714">
                  <a:moveTo>
                    <a:pt x="1596335" y="0"/>
                  </a:moveTo>
                  <a:lnTo>
                    <a:pt x="377316" y="0"/>
                  </a:lnTo>
                  <a:lnTo>
                    <a:pt x="0" y="1141621"/>
                  </a:lnTo>
                  <a:lnTo>
                    <a:pt x="986826" y="1852715"/>
                  </a:lnTo>
                  <a:lnTo>
                    <a:pt x="1978489" y="11416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36000"/>
                    <a:lumOff val="64000"/>
                  </a:schemeClr>
                </a:gs>
                <a:gs pos="100000">
                  <a:schemeClr val="accent1">
                    <a:lumMod val="77000"/>
                    <a:lumOff val="23000"/>
                  </a:schemeClr>
                </a:gs>
              </a:gsLst>
              <a:lin ang="2700000" scaled="1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6096000" y="3125571"/>
              <a:ext cx="1200718" cy="1094231"/>
            </a:xfrm>
            <a:custGeom>
              <a:avLst/>
              <a:gdLst>
                <a:gd name="connsiteX0" fmla="*/ 991663 w 1581823"/>
                <a:gd name="connsiteY0" fmla="*/ 0 h 1441537"/>
                <a:gd name="connsiteX1" fmla="*/ 0 w 1581823"/>
                <a:gd name="connsiteY1" fmla="*/ 711094 h 1441537"/>
                <a:gd name="connsiteX2" fmla="*/ 0 w 1581823"/>
                <a:gd name="connsiteY2" fmla="*/ 1441538 h 1441537"/>
                <a:gd name="connsiteX3" fmla="*/ 972313 w 1581823"/>
                <a:gd name="connsiteY3" fmla="*/ 1185157 h 1441537"/>
                <a:gd name="connsiteX4" fmla="*/ 1581823 w 1581823"/>
                <a:gd name="connsiteY4" fmla="*/ 304755 h 144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823" h="1441537">
                  <a:moveTo>
                    <a:pt x="991663" y="0"/>
                  </a:moveTo>
                  <a:lnTo>
                    <a:pt x="0" y="711094"/>
                  </a:lnTo>
                  <a:lnTo>
                    <a:pt x="0" y="1441538"/>
                  </a:lnTo>
                  <a:lnTo>
                    <a:pt x="972313" y="1185157"/>
                  </a:lnTo>
                  <a:lnTo>
                    <a:pt x="1581823" y="304755"/>
                  </a:lnTo>
                  <a:close/>
                </a:path>
              </a:pathLst>
            </a:custGeom>
            <a:gradFill flip="none" rotWithShape="1">
              <a:gsLst>
                <a:gs pos="36000">
                  <a:schemeClr val="accent1">
                    <a:lumMod val="75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1800000" scaled="0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4895282" y="3125571"/>
              <a:ext cx="1200718" cy="1094231"/>
            </a:xfrm>
            <a:custGeom>
              <a:avLst/>
              <a:gdLst>
                <a:gd name="connsiteX0" fmla="*/ 594998 w 1581823"/>
                <a:gd name="connsiteY0" fmla="*/ 0 h 1441537"/>
                <a:gd name="connsiteX1" fmla="*/ 0 w 1581823"/>
                <a:gd name="connsiteY1" fmla="*/ 304755 h 1441537"/>
                <a:gd name="connsiteX2" fmla="*/ 609510 w 1581823"/>
                <a:gd name="connsiteY2" fmla="*/ 1185157 h 1441537"/>
                <a:gd name="connsiteX3" fmla="*/ 1581823 w 1581823"/>
                <a:gd name="connsiteY3" fmla="*/ 1441538 h 1441537"/>
                <a:gd name="connsiteX4" fmla="*/ 1581823 w 1581823"/>
                <a:gd name="connsiteY4" fmla="*/ 711094 h 144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823" h="1441537">
                  <a:moveTo>
                    <a:pt x="594998" y="0"/>
                  </a:moveTo>
                  <a:lnTo>
                    <a:pt x="0" y="304755"/>
                  </a:lnTo>
                  <a:lnTo>
                    <a:pt x="609510" y="1185157"/>
                  </a:lnTo>
                  <a:lnTo>
                    <a:pt x="1581823" y="1441538"/>
                  </a:lnTo>
                  <a:lnTo>
                    <a:pt x="1581823" y="7110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5000"/>
                    <a:lumOff val="45000"/>
                  </a:schemeClr>
                </a:gs>
                <a:gs pos="100000">
                  <a:schemeClr val="accent1"/>
                </a:gs>
              </a:gsLst>
              <a:lin ang="7200000" scaled="0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5396284" y="3072729"/>
            <a:ext cx="1399432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基本原则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69900" y="1945295"/>
            <a:ext cx="2941700" cy="1175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与国民经济和社会发展及相关规划协同发力、共享共建，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有序提升安全供气能力。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 flipH="1">
            <a:off x="8305799" y="1945295"/>
            <a:ext cx="2941700" cy="1175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5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政府引导，部门协同，强化保障措施，建立激励和约束机制，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促进行业规范化发展。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69900" y="4681099"/>
            <a:ext cx="2941700" cy="1175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培育管理优质、布局合理、安全高效、服务便民的优质企业，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促进行业可持续发展。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 flipH="1">
            <a:off x="8305799" y="4681099"/>
            <a:ext cx="2941700" cy="1175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5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智能运行与智慧监管体系闭环建设，全过程营造安全环境，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推进韧性安全城市建设。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0662902" y="1343440"/>
            <a:ext cx="460625" cy="46062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082678" y="4066936"/>
            <a:ext cx="460625" cy="46062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662902" y="4066936"/>
            <a:ext cx="460625" cy="46062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08001" y="1291365"/>
            <a:ext cx="609979" cy="615574"/>
            <a:chOff x="4895282" y="1796337"/>
            <a:chExt cx="2401436" cy="2423465"/>
          </a:xfrm>
          <a:effectLst>
            <a:reflection blurRad="177800" stA="33000" endPos="23000" dir="5400000" sy="-100000" algn="bl" rotWithShape="0"/>
          </a:effectLst>
        </p:grpSpPr>
        <p:sp>
          <p:nvSpPr>
            <p:cNvPr id="14" name="任意多边形: 形状 13"/>
            <p:cNvSpPr/>
            <p:nvPr/>
          </p:nvSpPr>
          <p:spPr>
            <a:xfrm>
              <a:off x="5357943" y="1796337"/>
              <a:ext cx="1476112" cy="462662"/>
            </a:xfrm>
            <a:custGeom>
              <a:avLst/>
              <a:gdLst>
                <a:gd name="connsiteX0" fmla="*/ 972313 w 1944626"/>
                <a:gd name="connsiteY0" fmla="*/ 0 h 609509"/>
                <a:gd name="connsiteX1" fmla="*/ 0 w 1944626"/>
                <a:gd name="connsiteY1" fmla="*/ 227357 h 609509"/>
                <a:gd name="connsiteX2" fmla="*/ 362804 w 1944626"/>
                <a:gd name="connsiteY2" fmla="*/ 609509 h 609509"/>
                <a:gd name="connsiteX3" fmla="*/ 1581823 w 1944626"/>
                <a:gd name="connsiteY3" fmla="*/ 609509 h 609509"/>
                <a:gd name="connsiteX4" fmla="*/ 1944627 w 1944626"/>
                <a:gd name="connsiteY4" fmla="*/ 232194 h 60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626" h="609509">
                  <a:moveTo>
                    <a:pt x="972313" y="0"/>
                  </a:moveTo>
                  <a:lnTo>
                    <a:pt x="0" y="227357"/>
                  </a:lnTo>
                  <a:lnTo>
                    <a:pt x="362804" y="609509"/>
                  </a:lnTo>
                  <a:lnTo>
                    <a:pt x="1581823" y="609509"/>
                  </a:lnTo>
                  <a:lnTo>
                    <a:pt x="1944627" y="23219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92000">
                  <a:schemeClr val="accent1"/>
                </a:gs>
              </a:gsLst>
              <a:lin ang="198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4895282" y="1968917"/>
              <a:ext cx="738056" cy="1387985"/>
            </a:xfrm>
            <a:custGeom>
              <a:avLst/>
              <a:gdLst>
                <a:gd name="connsiteX0" fmla="*/ 609510 w 972313"/>
                <a:gd name="connsiteY0" fmla="*/ 0 h 1828527"/>
                <a:gd name="connsiteX1" fmla="*/ 19350 w 972313"/>
                <a:gd name="connsiteY1" fmla="*/ 885240 h 1828527"/>
                <a:gd name="connsiteX2" fmla="*/ 0 w 972313"/>
                <a:gd name="connsiteY2" fmla="*/ 1828528 h 1828527"/>
                <a:gd name="connsiteX3" fmla="*/ 594998 w 972313"/>
                <a:gd name="connsiteY3" fmla="*/ 1523773 h 1828527"/>
                <a:gd name="connsiteX4" fmla="*/ 972313 w 972313"/>
                <a:gd name="connsiteY4" fmla="*/ 382153 h 182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313" h="1828527">
                  <a:moveTo>
                    <a:pt x="609510" y="0"/>
                  </a:moveTo>
                  <a:lnTo>
                    <a:pt x="19350" y="885240"/>
                  </a:lnTo>
                  <a:lnTo>
                    <a:pt x="0" y="1828528"/>
                  </a:lnTo>
                  <a:lnTo>
                    <a:pt x="594998" y="1523773"/>
                  </a:lnTo>
                  <a:lnTo>
                    <a:pt x="972313" y="38215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/>
                </a:gs>
              </a:gsLst>
              <a:lin ang="114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6558662" y="1972589"/>
              <a:ext cx="738056" cy="1384313"/>
            </a:xfrm>
            <a:custGeom>
              <a:avLst/>
              <a:gdLst>
                <a:gd name="connsiteX0" fmla="*/ 957801 w 972313"/>
                <a:gd name="connsiteY0" fmla="*/ 880402 h 1823690"/>
                <a:gd name="connsiteX1" fmla="*/ 362804 w 972313"/>
                <a:gd name="connsiteY1" fmla="*/ 0 h 1823690"/>
                <a:gd name="connsiteX2" fmla="*/ 0 w 972313"/>
                <a:gd name="connsiteY2" fmla="*/ 377315 h 1823690"/>
                <a:gd name="connsiteX3" fmla="*/ 382153 w 972313"/>
                <a:gd name="connsiteY3" fmla="*/ 1518936 h 1823690"/>
                <a:gd name="connsiteX4" fmla="*/ 972314 w 972313"/>
                <a:gd name="connsiteY4" fmla="*/ 1823690 h 182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313" h="1823690">
                  <a:moveTo>
                    <a:pt x="957801" y="880402"/>
                  </a:moveTo>
                  <a:lnTo>
                    <a:pt x="362804" y="0"/>
                  </a:lnTo>
                  <a:lnTo>
                    <a:pt x="0" y="377315"/>
                  </a:lnTo>
                  <a:lnTo>
                    <a:pt x="382153" y="1518936"/>
                  </a:lnTo>
                  <a:lnTo>
                    <a:pt x="972314" y="1823690"/>
                  </a:lnTo>
                  <a:close/>
                </a:path>
              </a:pathLst>
            </a:custGeom>
            <a:gradFill>
              <a:gsLst>
                <a:gs pos="28000">
                  <a:schemeClr val="accent1">
                    <a:lumMod val="75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19800000" scaled="0"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5346928" y="2258999"/>
              <a:ext cx="1501815" cy="1406344"/>
            </a:xfrm>
            <a:custGeom>
              <a:avLst/>
              <a:gdLst>
                <a:gd name="connsiteX0" fmla="*/ 1596335 w 1978488"/>
                <a:gd name="connsiteY0" fmla="*/ 0 h 1852714"/>
                <a:gd name="connsiteX1" fmla="*/ 377316 w 1978488"/>
                <a:gd name="connsiteY1" fmla="*/ 0 h 1852714"/>
                <a:gd name="connsiteX2" fmla="*/ 0 w 1978488"/>
                <a:gd name="connsiteY2" fmla="*/ 1141621 h 1852714"/>
                <a:gd name="connsiteX3" fmla="*/ 986826 w 1978488"/>
                <a:gd name="connsiteY3" fmla="*/ 1852715 h 1852714"/>
                <a:gd name="connsiteX4" fmla="*/ 1978489 w 1978488"/>
                <a:gd name="connsiteY4" fmla="*/ 1141621 h 185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8488" h="1852714">
                  <a:moveTo>
                    <a:pt x="1596335" y="0"/>
                  </a:moveTo>
                  <a:lnTo>
                    <a:pt x="377316" y="0"/>
                  </a:lnTo>
                  <a:lnTo>
                    <a:pt x="0" y="1141621"/>
                  </a:lnTo>
                  <a:lnTo>
                    <a:pt x="986826" y="1852715"/>
                  </a:lnTo>
                  <a:lnTo>
                    <a:pt x="1978489" y="11416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36000"/>
                    <a:lumOff val="64000"/>
                  </a:schemeClr>
                </a:gs>
                <a:gs pos="100000">
                  <a:schemeClr val="accent1">
                    <a:lumMod val="77000"/>
                    <a:lumOff val="23000"/>
                  </a:schemeClr>
                </a:gs>
              </a:gsLst>
              <a:lin ang="2700000" scaled="1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6096000" y="3125571"/>
              <a:ext cx="1200718" cy="1094231"/>
            </a:xfrm>
            <a:custGeom>
              <a:avLst/>
              <a:gdLst>
                <a:gd name="connsiteX0" fmla="*/ 991663 w 1581823"/>
                <a:gd name="connsiteY0" fmla="*/ 0 h 1441537"/>
                <a:gd name="connsiteX1" fmla="*/ 0 w 1581823"/>
                <a:gd name="connsiteY1" fmla="*/ 711094 h 1441537"/>
                <a:gd name="connsiteX2" fmla="*/ 0 w 1581823"/>
                <a:gd name="connsiteY2" fmla="*/ 1441538 h 1441537"/>
                <a:gd name="connsiteX3" fmla="*/ 972313 w 1581823"/>
                <a:gd name="connsiteY3" fmla="*/ 1185157 h 1441537"/>
                <a:gd name="connsiteX4" fmla="*/ 1581823 w 1581823"/>
                <a:gd name="connsiteY4" fmla="*/ 304755 h 144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823" h="1441537">
                  <a:moveTo>
                    <a:pt x="991663" y="0"/>
                  </a:moveTo>
                  <a:lnTo>
                    <a:pt x="0" y="711094"/>
                  </a:lnTo>
                  <a:lnTo>
                    <a:pt x="0" y="1441538"/>
                  </a:lnTo>
                  <a:lnTo>
                    <a:pt x="972313" y="1185157"/>
                  </a:lnTo>
                  <a:lnTo>
                    <a:pt x="1581823" y="304755"/>
                  </a:lnTo>
                  <a:close/>
                </a:path>
              </a:pathLst>
            </a:custGeom>
            <a:gradFill flip="none" rotWithShape="1">
              <a:gsLst>
                <a:gs pos="36000">
                  <a:schemeClr val="accent1">
                    <a:lumMod val="75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1800000" scaled="0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4895282" y="3125571"/>
              <a:ext cx="1200718" cy="1094231"/>
            </a:xfrm>
            <a:custGeom>
              <a:avLst/>
              <a:gdLst>
                <a:gd name="connsiteX0" fmla="*/ 594998 w 1581823"/>
                <a:gd name="connsiteY0" fmla="*/ 0 h 1441537"/>
                <a:gd name="connsiteX1" fmla="*/ 0 w 1581823"/>
                <a:gd name="connsiteY1" fmla="*/ 304755 h 1441537"/>
                <a:gd name="connsiteX2" fmla="*/ 609510 w 1581823"/>
                <a:gd name="connsiteY2" fmla="*/ 1185157 h 1441537"/>
                <a:gd name="connsiteX3" fmla="*/ 1581823 w 1581823"/>
                <a:gd name="connsiteY3" fmla="*/ 1441538 h 1441537"/>
                <a:gd name="connsiteX4" fmla="*/ 1581823 w 1581823"/>
                <a:gd name="connsiteY4" fmla="*/ 711094 h 144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823" h="1441537">
                  <a:moveTo>
                    <a:pt x="594998" y="0"/>
                  </a:moveTo>
                  <a:lnTo>
                    <a:pt x="0" y="304755"/>
                  </a:lnTo>
                  <a:lnTo>
                    <a:pt x="609510" y="1185157"/>
                  </a:lnTo>
                  <a:lnTo>
                    <a:pt x="1581823" y="1441538"/>
                  </a:lnTo>
                  <a:lnTo>
                    <a:pt x="1581823" y="7110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5000"/>
                    <a:lumOff val="45000"/>
                  </a:schemeClr>
                </a:gs>
                <a:gs pos="100000">
                  <a:schemeClr val="accent1"/>
                </a:gs>
              </a:gsLst>
              <a:lin ang="7200000" scaled="0"/>
              <a:tileRect/>
            </a:gradFill>
            <a:ln w="48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: 圆角 6"/>
          <p:cNvSpPr/>
          <p:nvPr/>
        </p:nvSpPr>
        <p:spPr>
          <a:xfrm>
            <a:off x="1082678" y="1343440"/>
            <a:ext cx="460625" cy="46062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327F"/>
            </a:gs>
            <a:gs pos="98000">
              <a:schemeClr val="accent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563879" y="387185"/>
            <a:ext cx="37689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四、规划主要内容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119880" y="417000"/>
            <a:ext cx="8234045" cy="50400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  <a:effectLst>
            <a:outerShdw dist="63500" dir="2700000" algn="tl" rotWithShape="0">
              <a:srgbClr val="01327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19880" y="448740"/>
            <a:ext cx="3119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（一）厂站规划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820086" y="1296040"/>
            <a:ext cx="10320226" cy="871543"/>
            <a:chOff x="820086" y="1232540"/>
            <a:chExt cx="10320226" cy="871543"/>
          </a:xfrm>
        </p:grpSpPr>
        <p:grpSp>
          <p:nvGrpSpPr>
            <p:cNvPr id="20" name="组合 19"/>
            <p:cNvGrpSpPr/>
            <p:nvPr/>
          </p:nvGrpSpPr>
          <p:grpSpPr>
            <a:xfrm>
              <a:off x="820086" y="1232540"/>
              <a:ext cx="1770713" cy="421630"/>
              <a:chOff x="874761" y="641211"/>
              <a:chExt cx="5629275" cy="504000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874761" y="641211"/>
                <a:ext cx="5629275" cy="504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1">
                      <a:lumMod val="80000"/>
                    </a:schemeClr>
                  </a:gs>
                  <a:gs pos="0">
                    <a:srgbClr val="01327F"/>
                  </a:gs>
                </a:gsLst>
                <a:lin ang="13500000" scaled="1"/>
                <a:tileRect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103780" y="654073"/>
                <a:ext cx="5135255" cy="478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>
                  <a:buFont typeface="Arial" panose="02080604020202020204" pitchFamily="34" charset="0"/>
                  <a:buNone/>
                </a:pP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1. 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规划结构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1194561" y="1734751"/>
              <a:ext cx="9945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以行政区划为单元，通过整合优化，</a:t>
              </a:r>
              <a:r>
                <a:rPr lang="zh-CN" altLang="en-US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构建“三站、一点”圈层式空间布局结构。</a:t>
              </a:r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815272" y="2578422"/>
            <a:ext cx="10561457" cy="3456000"/>
            <a:chOff x="957443" y="2514923"/>
            <a:chExt cx="10082794" cy="3362497"/>
          </a:xfrm>
        </p:grpSpPr>
        <p:grpSp>
          <p:nvGrpSpPr>
            <p:cNvPr id="47" name="组合 46"/>
            <p:cNvGrpSpPr/>
            <p:nvPr/>
          </p:nvGrpSpPr>
          <p:grpSpPr>
            <a:xfrm>
              <a:off x="957443" y="2514923"/>
              <a:ext cx="2981868" cy="3362497"/>
              <a:chOff x="755753" y="2261989"/>
              <a:chExt cx="2981868" cy="3362497"/>
            </a:xfrm>
          </p:grpSpPr>
          <p:sp>
            <p:nvSpPr>
              <p:cNvPr id="48" name="梯形 47"/>
              <p:cNvSpPr/>
              <p:nvPr/>
            </p:nvSpPr>
            <p:spPr>
              <a:xfrm>
                <a:off x="755753" y="4376923"/>
                <a:ext cx="2981868" cy="729526"/>
              </a:xfrm>
              <a:prstGeom prst="trapezoid">
                <a:avLst>
                  <a:gd name="adj" fmla="val 47940"/>
                </a:avLst>
              </a:prstGeom>
              <a:solidFill>
                <a:srgbClr val="0132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: 圆角 48"/>
              <p:cNvSpPr/>
              <p:nvPr/>
            </p:nvSpPr>
            <p:spPr>
              <a:xfrm rot="592234">
                <a:off x="1331963" y="2523850"/>
                <a:ext cx="2223412" cy="2931762"/>
              </a:xfrm>
              <a:prstGeom prst="roundRect">
                <a:avLst>
                  <a:gd name="adj" fmla="val 4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rgbClr val="01327F"/>
                  </a:gs>
                </a:gsLst>
                <a:lin ang="2700000" scaled="1"/>
              </a:gradFill>
              <a:ln w="38100" cmpd="thickThin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: 圆角 49"/>
              <p:cNvSpPr/>
              <p:nvPr/>
            </p:nvSpPr>
            <p:spPr>
              <a:xfrm rot="21007766" flipH="1">
                <a:off x="915288" y="2523850"/>
                <a:ext cx="2223412" cy="2931762"/>
              </a:xfrm>
              <a:prstGeom prst="roundRect">
                <a:avLst>
                  <a:gd name="adj" fmla="val 4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rgbClr val="01327F"/>
                  </a:gs>
                </a:gsLst>
                <a:lin ang="2700000" scaled="1"/>
              </a:gradFill>
              <a:ln w="38100" cmpd="thickThin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矩形: 圆角 50"/>
              <p:cNvSpPr/>
              <p:nvPr/>
            </p:nvSpPr>
            <p:spPr>
              <a:xfrm>
                <a:off x="1024764" y="2359801"/>
                <a:ext cx="2443846" cy="2931762"/>
              </a:xfrm>
              <a:prstGeom prst="roundRect">
                <a:avLst>
                  <a:gd name="adj" fmla="val 4000"/>
                </a:avLst>
              </a:prstGeom>
              <a:solidFill>
                <a:schemeClr val="bg1"/>
              </a:solidFill>
              <a:ln w="6350" cmpd="sng"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317500" dist="63500" dir="2700000" algn="tl" rotWithShape="0">
                  <a:schemeClr val="accent4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55753" y="5106449"/>
                <a:ext cx="2981868" cy="518037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lumMod val="80000"/>
                    </a:schemeClr>
                  </a:gs>
                  <a:gs pos="0">
                    <a:srgbClr val="01327F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3"/>
              <p:cNvSpPr txBox="1"/>
              <p:nvPr/>
            </p:nvSpPr>
            <p:spPr>
              <a:xfrm>
                <a:off x="1356649" y="5165412"/>
                <a:ext cx="1780076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500"/>
                  </a:spcBef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三站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132714" y="2638435"/>
                <a:ext cx="2227946" cy="1941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96240" algn="just">
                  <a:lnSpc>
                    <a:spcPct val="150000"/>
                  </a:lnSpc>
                  <a:spcAft>
                    <a:spcPts val="1500"/>
                  </a:spcAft>
                  <a:buClr>
                    <a:schemeClr val="accent1"/>
                  </a:buClr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原则上，外围五区和郊区县（市）每个区域设置不多于</a:t>
                </a:r>
                <a:r>
                  <a:rPr lang="en-US" altLang="zh-CN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座灌装站，</a:t>
                </a:r>
                <a:r>
                  <a:rPr lang="zh-CN" altLang="en-US" sz="16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实现灌装站布局均衡、规模化发展。</a:t>
                </a:r>
                <a:endPara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55" name="梯形 54"/>
              <p:cNvSpPr/>
              <p:nvPr/>
            </p:nvSpPr>
            <p:spPr>
              <a:xfrm rot="10800000" flipV="1">
                <a:off x="1497389" y="2261989"/>
                <a:ext cx="1498598" cy="92987"/>
              </a:xfrm>
              <a:prstGeom prst="trapezoid">
                <a:avLst>
                  <a:gd name="adj" fmla="val 295355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矩形: 圆顶角 55"/>
              <p:cNvSpPr/>
              <p:nvPr/>
            </p:nvSpPr>
            <p:spPr>
              <a:xfrm>
                <a:off x="1766143" y="2261989"/>
                <a:ext cx="961088" cy="148121"/>
              </a:xfrm>
              <a:prstGeom prst="round2SameRect">
                <a:avLst>
                  <a:gd name="adj1" fmla="val 0"/>
                  <a:gd name="adj2" fmla="val 14568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4507906" y="2514923"/>
              <a:ext cx="2981868" cy="3362497"/>
              <a:chOff x="755753" y="2261989"/>
              <a:chExt cx="2981868" cy="3362497"/>
            </a:xfrm>
          </p:grpSpPr>
          <p:sp>
            <p:nvSpPr>
              <p:cNvPr id="91" name="梯形 90"/>
              <p:cNvSpPr/>
              <p:nvPr/>
            </p:nvSpPr>
            <p:spPr>
              <a:xfrm>
                <a:off x="755753" y="4376923"/>
                <a:ext cx="2981868" cy="729526"/>
              </a:xfrm>
              <a:prstGeom prst="trapezoid">
                <a:avLst>
                  <a:gd name="adj" fmla="val 47940"/>
                </a:avLst>
              </a:prstGeom>
              <a:solidFill>
                <a:srgbClr val="0132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矩形: 圆角 91"/>
              <p:cNvSpPr/>
              <p:nvPr/>
            </p:nvSpPr>
            <p:spPr>
              <a:xfrm rot="592234">
                <a:off x="1331963" y="2523850"/>
                <a:ext cx="2223412" cy="2931762"/>
              </a:xfrm>
              <a:prstGeom prst="roundRect">
                <a:avLst>
                  <a:gd name="adj" fmla="val 4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rgbClr val="01327F"/>
                  </a:gs>
                </a:gsLst>
                <a:lin ang="2700000" scaled="1"/>
              </a:gradFill>
              <a:ln w="38100" cmpd="thickThin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矩形: 圆角 92"/>
              <p:cNvSpPr/>
              <p:nvPr/>
            </p:nvSpPr>
            <p:spPr>
              <a:xfrm rot="21007766" flipH="1">
                <a:off x="915288" y="2523850"/>
                <a:ext cx="2223412" cy="2931762"/>
              </a:xfrm>
              <a:prstGeom prst="roundRect">
                <a:avLst>
                  <a:gd name="adj" fmla="val 4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rgbClr val="01327F"/>
                  </a:gs>
                </a:gsLst>
                <a:lin ang="2700000" scaled="1"/>
              </a:gradFill>
              <a:ln w="38100" cmpd="thickThin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矩形: 圆角 93"/>
              <p:cNvSpPr/>
              <p:nvPr/>
            </p:nvSpPr>
            <p:spPr>
              <a:xfrm>
                <a:off x="1024764" y="2359801"/>
                <a:ext cx="2443846" cy="2931762"/>
              </a:xfrm>
              <a:prstGeom prst="roundRect">
                <a:avLst>
                  <a:gd name="adj" fmla="val 4000"/>
                </a:avLst>
              </a:prstGeom>
              <a:solidFill>
                <a:schemeClr val="bg1"/>
              </a:solidFill>
              <a:ln w="6350" cmpd="sng"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317500" dist="63500" dir="2700000" algn="tl" rotWithShape="0">
                  <a:schemeClr val="accent4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755753" y="5106449"/>
                <a:ext cx="2981868" cy="518037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lumMod val="80000"/>
                    </a:schemeClr>
                  </a:gs>
                  <a:gs pos="0">
                    <a:srgbClr val="01327F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文本框 3"/>
              <p:cNvSpPr txBox="1"/>
              <p:nvPr/>
            </p:nvSpPr>
            <p:spPr>
              <a:xfrm>
                <a:off x="1356649" y="5165412"/>
                <a:ext cx="1780076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500"/>
                  </a:spcBef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一点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1132714" y="2638435"/>
                <a:ext cx="2227946" cy="1572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96240" algn="just">
                  <a:lnSpc>
                    <a:spcPct val="150000"/>
                  </a:lnSpc>
                  <a:spcAft>
                    <a:spcPts val="1500"/>
                  </a:spcAft>
                  <a:buClr>
                    <a:schemeClr val="accent1"/>
                  </a:buClr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原则上，每个乡镇设置不少于</a:t>
                </a:r>
                <a:r>
                  <a:rPr lang="en-US" altLang="zh-CN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座供应站，</a:t>
                </a:r>
                <a:r>
                  <a:rPr lang="zh-CN" altLang="en-US" sz="16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有效提升乡镇供气服务能力。</a:t>
                </a:r>
                <a:endPara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98" name="梯形 97"/>
              <p:cNvSpPr/>
              <p:nvPr/>
            </p:nvSpPr>
            <p:spPr>
              <a:xfrm rot="10800000" flipV="1">
                <a:off x="1497389" y="2261989"/>
                <a:ext cx="1498598" cy="92987"/>
              </a:xfrm>
              <a:prstGeom prst="trapezoid">
                <a:avLst>
                  <a:gd name="adj" fmla="val 295355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矩形: 圆顶角 98"/>
              <p:cNvSpPr/>
              <p:nvPr/>
            </p:nvSpPr>
            <p:spPr>
              <a:xfrm>
                <a:off x="1766143" y="2261989"/>
                <a:ext cx="961088" cy="148121"/>
              </a:xfrm>
              <a:prstGeom prst="round2SameRect">
                <a:avLst>
                  <a:gd name="adj1" fmla="val 0"/>
                  <a:gd name="adj2" fmla="val 14568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8058369" y="2514923"/>
              <a:ext cx="2981868" cy="3362497"/>
              <a:chOff x="755753" y="2261989"/>
              <a:chExt cx="2981868" cy="3362497"/>
            </a:xfrm>
          </p:grpSpPr>
          <p:sp>
            <p:nvSpPr>
              <p:cNvPr id="101" name="梯形 100"/>
              <p:cNvSpPr/>
              <p:nvPr/>
            </p:nvSpPr>
            <p:spPr>
              <a:xfrm>
                <a:off x="755753" y="4376923"/>
                <a:ext cx="2981868" cy="729526"/>
              </a:xfrm>
              <a:prstGeom prst="trapezoid">
                <a:avLst>
                  <a:gd name="adj" fmla="val 47940"/>
                </a:avLst>
              </a:prstGeom>
              <a:solidFill>
                <a:srgbClr val="0132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矩形: 圆角 101"/>
              <p:cNvSpPr/>
              <p:nvPr/>
            </p:nvSpPr>
            <p:spPr>
              <a:xfrm rot="592234">
                <a:off x="1331963" y="2523850"/>
                <a:ext cx="2223412" cy="2931762"/>
              </a:xfrm>
              <a:prstGeom prst="roundRect">
                <a:avLst>
                  <a:gd name="adj" fmla="val 4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rgbClr val="01327F"/>
                  </a:gs>
                </a:gsLst>
                <a:lin ang="2700000" scaled="1"/>
              </a:gradFill>
              <a:ln w="38100" cmpd="thickThin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矩形: 圆角 102"/>
              <p:cNvSpPr/>
              <p:nvPr/>
            </p:nvSpPr>
            <p:spPr>
              <a:xfrm rot="21007766" flipH="1">
                <a:off x="915288" y="2523850"/>
                <a:ext cx="2223412" cy="2931762"/>
              </a:xfrm>
              <a:prstGeom prst="roundRect">
                <a:avLst>
                  <a:gd name="adj" fmla="val 4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rgbClr val="01327F"/>
                  </a:gs>
                </a:gsLst>
                <a:lin ang="2700000" scaled="1"/>
              </a:gradFill>
              <a:ln w="38100" cmpd="thickThin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矩形: 圆角 103"/>
              <p:cNvSpPr/>
              <p:nvPr/>
            </p:nvSpPr>
            <p:spPr>
              <a:xfrm>
                <a:off x="1024764" y="2359801"/>
                <a:ext cx="2443846" cy="2931762"/>
              </a:xfrm>
              <a:prstGeom prst="roundRect">
                <a:avLst>
                  <a:gd name="adj" fmla="val 4000"/>
                </a:avLst>
              </a:prstGeom>
              <a:solidFill>
                <a:schemeClr val="bg1"/>
              </a:solidFill>
              <a:ln w="6350" cmpd="sng"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317500" dist="63500" dir="2700000" algn="tl" rotWithShape="0">
                  <a:schemeClr val="accent4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755753" y="5106449"/>
                <a:ext cx="2981868" cy="518037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lumMod val="80000"/>
                    </a:schemeClr>
                  </a:gs>
                  <a:gs pos="0">
                    <a:srgbClr val="01327F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文本框 3"/>
              <p:cNvSpPr txBox="1"/>
              <p:nvPr/>
            </p:nvSpPr>
            <p:spPr>
              <a:xfrm>
                <a:off x="1356649" y="5165412"/>
                <a:ext cx="1780076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500"/>
                  </a:spcBef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圈层式布局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1132714" y="2638435"/>
                <a:ext cx="2227946" cy="2317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96240" algn="just">
                  <a:lnSpc>
                    <a:spcPct val="130000"/>
                  </a:lnSpc>
                  <a:spcAft>
                    <a:spcPts val="1500"/>
                  </a:spcAft>
                  <a:buClr>
                    <a:schemeClr val="accent1"/>
                  </a:buClr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构建外围五区灌装站单站总储罐规模不低于</a:t>
                </a:r>
                <a:r>
                  <a:rPr lang="en-US" altLang="zh-CN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200m</a:t>
                </a:r>
                <a:r>
                  <a:rPr lang="en-US" altLang="zh-CN" b="1" baseline="30000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，郊区县（市）灌装站单站总储罐规模不低于</a:t>
                </a:r>
                <a:r>
                  <a:rPr lang="en-US" altLang="zh-CN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150m</a:t>
                </a:r>
                <a:r>
                  <a:rPr lang="en-US" altLang="zh-CN" b="1" baseline="30000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，</a:t>
                </a:r>
                <a:r>
                  <a:rPr lang="zh-CN" altLang="en-US" sz="16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从内向外由高到低的圈层式空间布局结构。</a:t>
                </a:r>
                <a:endPara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8" name="梯形 107"/>
              <p:cNvSpPr/>
              <p:nvPr/>
            </p:nvSpPr>
            <p:spPr>
              <a:xfrm rot="10800000" flipV="1">
                <a:off x="1497389" y="2261989"/>
                <a:ext cx="1498598" cy="92987"/>
              </a:xfrm>
              <a:prstGeom prst="trapezoid">
                <a:avLst>
                  <a:gd name="adj" fmla="val 295355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矩形: 圆顶角 108"/>
              <p:cNvSpPr/>
              <p:nvPr/>
            </p:nvSpPr>
            <p:spPr>
              <a:xfrm>
                <a:off x="1766143" y="2261989"/>
                <a:ext cx="961088" cy="148121"/>
              </a:xfrm>
              <a:prstGeom prst="round2SameRect">
                <a:avLst>
                  <a:gd name="adj1" fmla="val 0"/>
                  <a:gd name="adj2" fmla="val 14568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327F"/>
            </a:gs>
            <a:gs pos="98000">
              <a:schemeClr val="accent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矩形: 单圆角 113"/>
          <p:cNvSpPr/>
          <p:nvPr/>
        </p:nvSpPr>
        <p:spPr>
          <a:xfrm>
            <a:off x="1016000" y="2742979"/>
            <a:ext cx="4789402" cy="3340321"/>
          </a:xfrm>
          <a:prstGeom prst="round1Rect">
            <a:avLst>
              <a:gd name="adj" fmla="val 12105"/>
            </a:avLst>
          </a:prstGeom>
          <a:gradFill flip="none" rotWithShape="1">
            <a:gsLst>
              <a:gs pos="88000">
                <a:schemeClr val="bg1"/>
              </a:gs>
              <a:gs pos="98000">
                <a:schemeClr val="accent1">
                  <a:lumMod val="12000"/>
                  <a:lumOff val="88000"/>
                </a:schemeClr>
              </a:gs>
            </a:gsLst>
            <a:lin ang="5400000" scaled="1"/>
            <a:tileRect/>
          </a:gradFill>
          <a:ln w="3175" cap="flat" cmpd="sng" algn="ctr">
            <a:solidFill>
              <a:srgbClr val="017CC2">
                <a:alpha val="8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schemeClr val="accent1">
                <a:alpha val="1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935886" y="2876549"/>
            <a:ext cx="2591999" cy="430211"/>
            <a:chOff x="3668287" y="1166280"/>
            <a:chExt cx="1316519" cy="430211"/>
          </a:xfrm>
        </p:grpSpPr>
        <p:sp>
          <p:nvSpPr>
            <p:cNvPr id="120" name="Rectangle 268+"/>
            <p:cNvSpPr/>
            <p:nvPr/>
          </p:nvSpPr>
          <p:spPr>
            <a:xfrm flipV="1">
              <a:off x="3668287" y="1166280"/>
              <a:ext cx="1316519" cy="430211"/>
            </a:xfrm>
            <a:prstGeom prst="homePlate">
              <a:avLst/>
            </a:prstGeom>
            <a:gradFill flip="none" rotWithShape="1">
              <a:gsLst>
                <a:gs pos="100000">
                  <a:schemeClr val="accent1">
                    <a:lumMod val="80000"/>
                  </a:schemeClr>
                </a:gs>
                <a:gs pos="0">
                  <a:schemeClr val="accent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4076494" y="1181330"/>
              <a:ext cx="688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中心城区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17" name="Rectangle 269+"/>
          <p:cNvSpPr/>
          <p:nvPr/>
        </p:nvSpPr>
        <p:spPr>
          <a:xfrm>
            <a:off x="5538745" y="5903300"/>
            <a:ext cx="79332" cy="18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1133601" y="2830882"/>
            <a:ext cx="514200" cy="518916"/>
            <a:chOff x="1008001" y="1291365"/>
            <a:chExt cx="609979" cy="615574"/>
          </a:xfrm>
          <a:effectLst>
            <a:outerShdw blurRad="50800" dist="38100" dir="5400000" algn="t" rotWithShape="0">
              <a:srgbClr val="01327F">
                <a:alpha val="40000"/>
              </a:srgbClr>
            </a:outerShdw>
          </a:effectLst>
        </p:grpSpPr>
        <p:grpSp>
          <p:nvGrpSpPr>
            <p:cNvPr id="122" name="组合 121"/>
            <p:cNvGrpSpPr/>
            <p:nvPr/>
          </p:nvGrpSpPr>
          <p:grpSpPr>
            <a:xfrm>
              <a:off x="1008001" y="1291365"/>
              <a:ext cx="609979" cy="615574"/>
              <a:chOff x="4895282" y="1796337"/>
              <a:chExt cx="2401436" cy="2423465"/>
            </a:xfrm>
            <a:effectLst>
              <a:reflection blurRad="177800" stA="33000" endPos="23000" dir="5400000" sy="-100000" algn="bl" rotWithShape="0"/>
            </a:effectLst>
          </p:grpSpPr>
          <p:sp>
            <p:nvSpPr>
              <p:cNvPr id="123" name="任意多边形: 形状 122"/>
              <p:cNvSpPr/>
              <p:nvPr/>
            </p:nvSpPr>
            <p:spPr>
              <a:xfrm>
                <a:off x="5357943" y="1796337"/>
                <a:ext cx="1476112" cy="462662"/>
              </a:xfrm>
              <a:custGeom>
                <a:avLst/>
                <a:gdLst>
                  <a:gd name="connsiteX0" fmla="*/ 972313 w 1944626"/>
                  <a:gd name="connsiteY0" fmla="*/ 0 h 609509"/>
                  <a:gd name="connsiteX1" fmla="*/ 0 w 1944626"/>
                  <a:gd name="connsiteY1" fmla="*/ 227357 h 609509"/>
                  <a:gd name="connsiteX2" fmla="*/ 362804 w 1944626"/>
                  <a:gd name="connsiteY2" fmla="*/ 609509 h 609509"/>
                  <a:gd name="connsiteX3" fmla="*/ 1581823 w 1944626"/>
                  <a:gd name="connsiteY3" fmla="*/ 609509 h 609509"/>
                  <a:gd name="connsiteX4" fmla="*/ 1944627 w 1944626"/>
                  <a:gd name="connsiteY4" fmla="*/ 232194 h 60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4626" h="609509">
                    <a:moveTo>
                      <a:pt x="972313" y="0"/>
                    </a:moveTo>
                    <a:lnTo>
                      <a:pt x="0" y="227357"/>
                    </a:lnTo>
                    <a:lnTo>
                      <a:pt x="362804" y="609509"/>
                    </a:lnTo>
                    <a:lnTo>
                      <a:pt x="1581823" y="609509"/>
                    </a:lnTo>
                    <a:lnTo>
                      <a:pt x="1944627" y="23219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92000">
                    <a:schemeClr val="accent1"/>
                  </a:gs>
                </a:gsLst>
                <a:lin ang="19800000" scaled="0"/>
              </a:gradFill>
              <a:ln w="48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任意多边形: 形状 123"/>
              <p:cNvSpPr/>
              <p:nvPr/>
            </p:nvSpPr>
            <p:spPr>
              <a:xfrm>
                <a:off x="4895282" y="1968917"/>
                <a:ext cx="738056" cy="1387985"/>
              </a:xfrm>
              <a:custGeom>
                <a:avLst/>
                <a:gdLst>
                  <a:gd name="connsiteX0" fmla="*/ 609510 w 972313"/>
                  <a:gd name="connsiteY0" fmla="*/ 0 h 1828527"/>
                  <a:gd name="connsiteX1" fmla="*/ 19350 w 972313"/>
                  <a:gd name="connsiteY1" fmla="*/ 885240 h 1828527"/>
                  <a:gd name="connsiteX2" fmla="*/ 0 w 972313"/>
                  <a:gd name="connsiteY2" fmla="*/ 1828528 h 1828527"/>
                  <a:gd name="connsiteX3" fmla="*/ 594998 w 972313"/>
                  <a:gd name="connsiteY3" fmla="*/ 1523773 h 1828527"/>
                  <a:gd name="connsiteX4" fmla="*/ 972313 w 972313"/>
                  <a:gd name="connsiteY4" fmla="*/ 382153 h 1828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2313" h="1828527">
                    <a:moveTo>
                      <a:pt x="609510" y="0"/>
                    </a:moveTo>
                    <a:lnTo>
                      <a:pt x="19350" y="885240"/>
                    </a:lnTo>
                    <a:lnTo>
                      <a:pt x="0" y="1828528"/>
                    </a:lnTo>
                    <a:lnTo>
                      <a:pt x="594998" y="1523773"/>
                    </a:lnTo>
                    <a:lnTo>
                      <a:pt x="972313" y="3821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/>
                  </a:gs>
                </a:gsLst>
                <a:lin ang="11400000" scaled="0"/>
              </a:gradFill>
              <a:ln w="48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任意多边形: 形状 124"/>
              <p:cNvSpPr/>
              <p:nvPr/>
            </p:nvSpPr>
            <p:spPr>
              <a:xfrm>
                <a:off x="6558662" y="1972589"/>
                <a:ext cx="738056" cy="1384313"/>
              </a:xfrm>
              <a:custGeom>
                <a:avLst/>
                <a:gdLst>
                  <a:gd name="connsiteX0" fmla="*/ 957801 w 972313"/>
                  <a:gd name="connsiteY0" fmla="*/ 880402 h 1823690"/>
                  <a:gd name="connsiteX1" fmla="*/ 362804 w 972313"/>
                  <a:gd name="connsiteY1" fmla="*/ 0 h 1823690"/>
                  <a:gd name="connsiteX2" fmla="*/ 0 w 972313"/>
                  <a:gd name="connsiteY2" fmla="*/ 377315 h 1823690"/>
                  <a:gd name="connsiteX3" fmla="*/ 382153 w 972313"/>
                  <a:gd name="connsiteY3" fmla="*/ 1518936 h 1823690"/>
                  <a:gd name="connsiteX4" fmla="*/ 972314 w 972313"/>
                  <a:gd name="connsiteY4" fmla="*/ 1823690 h 1823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2313" h="1823690">
                    <a:moveTo>
                      <a:pt x="957801" y="880402"/>
                    </a:moveTo>
                    <a:lnTo>
                      <a:pt x="362804" y="0"/>
                    </a:lnTo>
                    <a:lnTo>
                      <a:pt x="0" y="377315"/>
                    </a:lnTo>
                    <a:lnTo>
                      <a:pt x="382153" y="1518936"/>
                    </a:lnTo>
                    <a:lnTo>
                      <a:pt x="972314" y="1823690"/>
                    </a:lnTo>
                    <a:close/>
                  </a:path>
                </a:pathLst>
              </a:custGeom>
              <a:gradFill>
                <a:gsLst>
                  <a:gs pos="28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 w="48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任意多边形: 形状 125"/>
              <p:cNvSpPr/>
              <p:nvPr/>
            </p:nvSpPr>
            <p:spPr>
              <a:xfrm>
                <a:off x="5346928" y="2258999"/>
                <a:ext cx="1501815" cy="1406344"/>
              </a:xfrm>
              <a:custGeom>
                <a:avLst/>
                <a:gdLst>
                  <a:gd name="connsiteX0" fmla="*/ 1596335 w 1978488"/>
                  <a:gd name="connsiteY0" fmla="*/ 0 h 1852714"/>
                  <a:gd name="connsiteX1" fmla="*/ 377316 w 1978488"/>
                  <a:gd name="connsiteY1" fmla="*/ 0 h 1852714"/>
                  <a:gd name="connsiteX2" fmla="*/ 0 w 1978488"/>
                  <a:gd name="connsiteY2" fmla="*/ 1141621 h 1852714"/>
                  <a:gd name="connsiteX3" fmla="*/ 986826 w 1978488"/>
                  <a:gd name="connsiteY3" fmla="*/ 1852715 h 1852714"/>
                  <a:gd name="connsiteX4" fmla="*/ 1978489 w 1978488"/>
                  <a:gd name="connsiteY4" fmla="*/ 1141621 h 185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8488" h="1852714">
                    <a:moveTo>
                      <a:pt x="1596335" y="0"/>
                    </a:moveTo>
                    <a:lnTo>
                      <a:pt x="377316" y="0"/>
                    </a:lnTo>
                    <a:lnTo>
                      <a:pt x="0" y="1141621"/>
                    </a:lnTo>
                    <a:lnTo>
                      <a:pt x="986826" y="1852715"/>
                    </a:lnTo>
                    <a:lnTo>
                      <a:pt x="1978489" y="11416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36000"/>
                      <a:lumOff val="64000"/>
                    </a:schemeClr>
                  </a:gs>
                  <a:gs pos="100000">
                    <a:schemeClr val="accent1">
                      <a:lumMod val="77000"/>
                      <a:lumOff val="23000"/>
                    </a:schemeClr>
                  </a:gs>
                </a:gsLst>
                <a:lin ang="2700000" scaled="1"/>
                <a:tileRect/>
              </a:gradFill>
              <a:ln w="48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任意多边形: 形状 126"/>
              <p:cNvSpPr/>
              <p:nvPr/>
            </p:nvSpPr>
            <p:spPr>
              <a:xfrm>
                <a:off x="6096000" y="3125571"/>
                <a:ext cx="1200718" cy="1094231"/>
              </a:xfrm>
              <a:custGeom>
                <a:avLst/>
                <a:gdLst>
                  <a:gd name="connsiteX0" fmla="*/ 991663 w 1581823"/>
                  <a:gd name="connsiteY0" fmla="*/ 0 h 1441537"/>
                  <a:gd name="connsiteX1" fmla="*/ 0 w 1581823"/>
                  <a:gd name="connsiteY1" fmla="*/ 711094 h 1441537"/>
                  <a:gd name="connsiteX2" fmla="*/ 0 w 1581823"/>
                  <a:gd name="connsiteY2" fmla="*/ 1441538 h 1441537"/>
                  <a:gd name="connsiteX3" fmla="*/ 972313 w 1581823"/>
                  <a:gd name="connsiteY3" fmla="*/ 1185157 h 1441537"/>
                  <a:gd name="connsiteX4" fmla="*/ 1581823 w 1581823"/>
                  <a:gd name="connsiteY4" fmla="*/ 304755 h 144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1823" h="1441537">
                    <a:moveTo>
                      <a:pt x="991663" y="0"/>
                    </a:moveTo>
                    <a:lnTo>
                      <a:pt x="0" y="711094"/>
                    </a:lnTo>
                    <a:lnTo>
                      <a:pt x="0" y="1441538"/>
                    </a:lnTo>
                    <a:lnTo>
                      <a:pt x="972313" y="1185157"/>
                    </a:lnTo>
                    <a:lnTo>
                      <a:pt x="1581823" y="304755"/>
                    </a:lnTo>
                    <a:close/>
                  </a:path>
                </a:pathLst>
              </a:custGeom>
              <a:gradFill flip="none" rotWithShape="1">
                <a:gsLst>
                  <a:gs pos="36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1800000" scaled="0"/>
                <a:tileRect/>
              </a:gradFill>
              <a:ln w="48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任意多边形: 形状 127"/>
              <p:cNvSpPr/>
              <p:nvPr/>
            </p:nvSpPr>
            <p:spPr>
              <a:xfrm>
                <a:off x="4895282" y="3125571"/>
                <a:ext cx="1200718" cy="1094231"/>
              </a:xfrm>
              <a:custGeom>
                <a:avLst/>
                <a:gdLst>
                  <a:gd name="connsiteX0" fmla="*/ 594998 w 1581823"/>
                  <a:gd name="connsiteY0" fmla="*/ 0 h 1441537"/>
                  <a:gd name="connsiteX1" fmla="*/ 0 w 1581823"/>
                  <a:gd name="connsiteY1" fmla="*/ 304755 h 1441537"/>
                  <a:gd name="connsiteX2" fmla="*/ 609510 w 1581823"/>
                  <a:gd name="connsiteY2" fmla="*/ 1185157 h 1441537"/>
                  <a:gd name="connsiteX3" fmla="*/ 1581823 w 1581823"/>
                  <a:gd name="connsiteY3" fmla="*/ 1441538 h 1441537"/>
                  <a:gd name="connsiteX4" fmla="*/ 1581823 w 1581823"/>
                  <a:gd name="connsiteY4" fmla="*/ 711094 h 144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1823" h="1441537">
                    <a:moveTo>
                      <a:pt x="594998" y="0"/>
                    </a:moveTo>
                    <a:lnTo>
                      <a:pt x="0" y="304755"/>
                    </a:lnTo>
                    <a:lnTo>
                      <a:pt x="609510" y="1185157"/>
                    </a:lnTo>
                    <a:lnTo>
                      <a:pt x="1581823" y="1441538"/>
                    </a:lnTo>
                    <a:lnTo>
                      <a:pt x="1581823" y="71109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5000"/>
                      <a:lumOff val="45000"/>
                    </a:schemeClr>
                  </a:gs>
                  <a:gs pos="100000">
                    <a:schemeClr val="accent1"/>
                  </a:gs>
                </a:gsLst>
                <a:lin ang="7200000" scaled="0"/>
                <a:tileRect/>
              </a:gradFill>
              <a:ln w="48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9" name="矩形: 圆角 128"/>
            <p:cNvSpPr/>
            <p:nvPr/>
          </p:nvSpPr>
          <p:spPr>
            <a:xfrm>
              <a:off x="1082678" y="1343440"/>
              <a:ext cx="460625" cy="46062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8" name="等腰三角形 147"/>
          <p:cNvSpPr/>
          <p:nvPr/>
        </p:nvSpPr>
        <p:spPr>
          <a:xfrm flipV="1">
            <a:off x="935885" y="3306763"/>
            <a:ext cx="80115" cy="77416"/>
          </a:xfrm>
          <a:prstGeom prst="triangle">
            <a:avLst>
              <a:gd name="adj" fmla="val 100000"/>
            </a:avLst>
          </a:prstGeom>
          <a:solidFill>
            <a:srgbClr val="013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9" name="组合 158"/>
          <p:cNvGrpSpPr/>
          <p:nvPr/>
        </p:nvGrpSpPr>
        <p:grpSpPr>
          <a:xfrm>
            <a:off x="6386599" y="2742979"/>
            <a:ext cx="4869516" cy="3340321"/>
            <a:chOff x="498361" y="1375913"/>
            <a:chExt cx="3911603" cy="3340321"/>
          </a:xfrm>
        </p:grpSpPr>
        <p:sp>
          <p:nvSpPr>
            <p:cNvPr id="169" name="矩形: 单圆角 168"/>
            <p:cNvSpPr/>
            <p:nvPr/>
          </p:nvSpPr>
          <p:spPr>
            <a:xfrm>
              <a:off x="562715" y="1375913"/>
              <a:ext cx="3847249" cy="3340321"/>
            </a:xfrm>
            <a:prstGeom prst="round1Rect">
              <a:avLst>
                <a:gd name="adj" fmla="val 12105"/>
              </a:avLst>
            </a:prstGeom>
            <a:gradFill flip="none" rotWithShape="1">
              <a:gsLst>
                <a:gs pos="88000">
                  <a:schemeClr val="bg1"/>
                </a:gs>
                <a:gs pos="98000">
                  <a:schemeClr val="accent1">
                    <a:lumMod val="12000"/>
                    <a:lumOff val="88000"/>
                  </a:schemeClr>
                </a:gs>
              </a:gsLst>
              <a:lin ang="5400000" scaled="1"/>
              <a:tileRect/>
            </a:gradFill>
            <a:ln w="3175" cap="flat" cmpd="sng" algn="ctr">
              <a:solidFill>
                <a:srgbClr val="017CC2">
                  <a:alpha val="80000"/>
                </a:srgbClr>
              </a:solidFill>
              <a:prstDash val="solid"/>
              <a:miter lim="800000"/>
            </a:ln>
            <a:effectLst>
              <a:outerShdw blurRad="50800" dist="38100" dir="5400000" algn="t" rotWithShape="0">
                <a:schemeClr val="accent1"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70" name="组合 169"/>
            <p:cNvGrpSpPr/>
            <p:nvPr/>
          </p:nvGrpSpPr>
          <p:grpSpPr>
            <a:xfrm>
              <a:off x="498361" y="1509483"/>
              <a:ext cx="2082111" cy="430211"/>
              <a:chOff x="3668287" y="1166280"/>
              <a:chExt cx="1316519" cy="430211"/>
            </a:xfrm>
          </p:grpSpPr>
          <p:sp>
            <p:nvSpPr>
              <p:cNvPr id="173" name="Rectangle 268+"/>
              <p:cNvSpPr/>
              <p:nvPr/>
            </p:nvSpPr>
            <p:spPr>
              <a:xfrm flipV="1">
                <a:off x="3668287" y="1166280"/>
                <a:ext cx="1316519" cy="430211"/>
              </a:xfrm>
              <a:prstGeom prst="homePlate">
                <a:avLst/>
              </a:prstGeom>
              <a:gradFill flip="none" rotWithShape="1">
                <a:gsLst>
                  <a:gs pos="100000">
                    <a:schemeClr val="accent1">
                      <a:lumMod val="80000"/>
                    </a:schemeClr>
                  </a:gs>
                  <a:gs pos="0">
                    <a:schemeClr val="accent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/>
                <a:endParaRPr lang="zh-CN" altLang="en-US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74" name="文本框 173"/>
              <p:cNvSpPr txBox="1"/>
              <p:nvPr/>
            </p:nvSpPr>
            <p:spPr>
              <a:xfrm>
                <a:off x="3985923" y="1181330"/>
                <a:ext cx="870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   郊区县（市）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sp>
          <p:nvSpPr>
            <p:cNvPr id="172" name="Rectangle 269+"/>
            <p:cNvSpPr/>
            <p:nvPr/>
          </p:nvSpPr>
          <p:spPr>
            <a:xfrm>
              <a:off x="4195763" y="4536234"/>
              <a:ext cx="63726" cy="18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6584314" y="2830882"/>
            <a:ext cx="514200" cy="518916"/>
            <a:chOff x="1008001" y="1291365"/>
            <a:chExt cx="609979" cy="615574"/>
          </a:xfrm>
          <a:effectLst>
            <a:outerShdw blurRad="50800" dist="38100" dir="5400000" algn="t" rotWithShape="0">
              <a:srgbClr val="01327F">
                <a:alpha val="40000"/>
              </a:srgbClr>
            </a:outerShdw>
          </a:effectLst>
        </p:grpSpPr>
        <p:grpSp>
          <p:nvGrpSpPr>
            <p:cNvPr id="161" name="组合 160"/>
            <p:cNvGrpSpPr/>
            <p:nvPr/>
          </p:nvGrpSpPr>
          <p:grpSpPr>
            <a:xfrm>
              <a:off x="1008001" y="1291365"/>
              <a:ext cx="609979" cy="615574"/>
              <a:chOff x="4895282" y="1796337"/>
              <a:chExt cx="2401436" cy="2423465"/>
            </a:xfrm>
            <a:effectLst>
              <a:reflection blurRad="177800" stA="33000" endPos="23000" dir="5400000" sy="-100000" algn="bl" rotWithShape="0"/>
            </a:effectLst>
          </p:grpSpPr>
          <p:sp>
            <p:nvSpPr>
              <p:cNvPr id="163" name="任意多边形: 形状 162"/>
              <p:cNvSpPr/>
              <p:nvPr/>
            </p:nvSpPr>
            <p:spPr>
              <a:xfrm>
                <a:off x="5357943" y="1796337"/>
                <a:ext cx="1476112" cy="462662"/>
              </a:xfrm>
              <a:custGeom>
                <a:avLst/>
                <a:gdLst>
                  <a:gd name="connsiteX0" fmla="*/ 972313 w 1944626"/>
                  <a:gd name="connsiteY0" fmla="*/ 0 h 609509"/>
                  <a:gd name="connsiteX1" fmla="*/ 0 w 1944626"/>
                  <a:gd name="connsiteY1" fmla="*/ 227357 h 609509"/>
                  <a:gd name="connsiteX2" fmla="*/ 362804 w 1944626"/>
                  <a:gd name="connsiteY2" fmla="*/ 609509 h 609509"/>
                  <a:gd name="connsiteX3" fmla="*/ 1581823 w 1944626"/>
                  <a:gd name="connsiteY3" fmla="*/ 609509 h 609509"/>
                  <a:gd name="connsiteX4" fmla="*/ 1944627 w 1944626"/>
                  <a:gd name="connsiteY4" fmla="*/ 232194 h 60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4626" h="609509">
                    <a:moveTo>
                      <a:pt x="972313" y="0"/>
                    </a:moveTo>
                    <a:lnTo>
                      <a:pt x="0" y="227357"/>
                    </a:lnTo>
                    <a:lnTo>
                      <a:pt x="362804" y="609509"/>
                    </a:lnTo>
                    <a:lnTo>
                      <a:pt x="1581823" y="609509"/>
                    </a:lnTo>
                    <a:lnTo>
                      <a:pt x="1944627" y="23219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92000">
                    <a:schemeClr val="accent1"/>
                  </a:gs>
                </a:gsLst>
                <a:lin ang="19800000" scaled="0"/>
              </a:gradFill>
              <a:ln w="48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任意多边形: 形状 163"/>
              <p:cNvSpPr/>
              <p:nvPr/>
            </p:nvSpPr>
            <p:spPr>
              <a:xfrm>
                <a:off x="4895282" y="1968917"/>
                <a:ext cx="738056" cy="1387985"/>
              </a:xfrm>
              <a:custGeom>
                <a:avLst/>
                <a:gdLst>
                  <a:gd name="connsiteX0" fmla="*/ 609510 w 972313"/>
                  <a:gd name="connsiteY0" fmla="*/ 0 h 1828527"/>
                  <a:gd name="connsiteX1" fmla="*/ 19350 w 972313"/>
                  <a:gd name="connsiteY1" fmla="*/ 885240 h 1828527"/>
                  <a:gd name="connsiteX2" fmla="*/ 0 w 972313"/>
                  <a:gd name="connsiteY2" fmla="*/ 1828528 h 1828527"/>
                  <a:gd name="connsiteX3" fmla="*/ 594998 w 972313"/>
                  <a:gd name="connsiteY3" fmla="*/ 1523773 h 1828527"/>
                  <a:gd name="connsiteX4" fmla="*/ 972313 w 972313"/>
                  <a:gd name="connsiteY4" fmla="*/ 382153 h 1828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2313" h="1828527">
                    <a:moveTo>
                      <a:pt x="609510" y="0"/>
                    </a:moveTo>
                    <a:lnTo>
                      <a:pt x="19350" y="885240"/>
                    </a:lnTo>
                    <a:lnTo>
                      <a:pt x="0" y="1828528"/>
                    </a:lnTo>
                    <a:lnTo>
                      <a:pt x="594998" y="1523773"/>
                    </a:lnTo>
                    <a:lnTo>
                      <a:pt x="972313" y="3821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/>
                  </a:gs>
                </a:gsLst>
                <a:lin ang="11400000" scaled="0"/>
              </a:gradFill>
              <a:ln w="48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任意多边形: 形状 164"/>
              <p:cNvSpPr/>
              <p:nvPr/>
            </p:nvSpPr>
            <p:spPr>
              <a:xfrm>
                <a:off x="6558662" y="1972589"/>
                <a:ext cx="738056" cy="1384313"/>
              </a:xfrm>
              <a:custGeom>
                <a:avLst/>
                <a:gdLst>
                  <a:gd name="connsiteX0" fmla="*/ 957801 w 972313"/>
                  <a:gd name="connsiteY0" fmla="*/ 880402 h 1823690"/>
                  <a:gd name="connsiteX1" fmla="*/ 362804 w 972313"/>
                  <a:gd name="connsiteY1" fmla="*/ 0 h 1823690"/>
                  <a:gd name="connsiteX2" fmla="*/ 0 w 972313"/>
                  <a:gd name="connsiteY2" fmla="*/ 377315 h 1823690"/>
                  <a:gd name="connsiteX3" fmla="*/ 382153 w 972313"/>
                  <a:gd name="connsiteY3" fmla="*/ 1518936 h 1823690"/>
                  <a:gd name="connsiteX4" fmla="*/ 972314 w 972313"/>
                  <a:gd name="connsiteY4" fmla="*/ 1823690 h 1823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2313" h="1823690">
                    <a:moveTo>
                      <a:pt x="957801" y="880402"/>
                    </a:moveTo>
                    <a:lnTo>
                      <a:pt x="362804" y="0"/>
                    </a:lnTo>
                    <a:lnTo>
                      <a:pt x="0" y="377315"/>
                    </a:lnTo>
                    <a:lnTo>
                      <a:pt x="382153" y="1518936"/>
                    </a:lnTo>
                    <a:lnTo>
                      <a:pt x="972314" y="1823690"/>
                    </a:lnTo>
                    <a:close/>
                  </a:path>
                </a:pathLst>
              </a:custGeom>
              <a:gradFill>
                <a:gsLst>
                  <a:gs pos="28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 w="48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任意多边形: 形状 165"/>
              <p:cNvSpPr/>
              <p:nvPr/>
            </p:nvSpPr>
            <p:spPr>
              <a:xfrm>
                <a:off x="5346928" y="2258999"/>
                <a:ext cx="1501815" cy="1406344"/>
              </a:xfrm>
              <a:custGeom>
                <a:avLst/>
                <a:gdLst>
                  <a:gd name="connsiteX0" fmla="*/ 1596335 w 1978488"/>
                  <a:gd name="connsiteY0" fmla="*/ 0 h 1852714"/>
                  <a:gd name="connsiteX1" fmla="*/ 377316 w 1978488"/>
                  <a:gd name="connsiteY1" fmla="*/ 0 h 1852714"/>
                  <a:gd name="connsiteX2" fmla="*/ 0 w 1978488"/>
                  <a:gd name="connsiteY2" fmla="*/ 1141621 h 1852714"/>
                  <a:gd name="connsiteX3" fmla="*/ 986826 w 1978488"/>
                  <a:gd name="connsiteY3" fmla="*/ 1852715 h 1852714"/>
                  <a:gd name="connsiteX4" fmla="*/ 1978489 w 1978488"/>
                  <a:gd name="connsiteY4" fmla="*/ 1141621 h 185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8488" h="1852714">
                    <a:moveTo>
                      <a:pt x="1596335" y="0"/>
                    </a:moveTo>
                    <a:lnTo>
                      <a:pt x="377316" y="0"/>
                    </a:lnTo>
                    <a:lnTo>
                      <a:pt x="0" y="1141621"/>
                    </a:lnTo>
                    <a:lnTo>
                      <a:pt x="986826" y="1852715"/>
                    </a:lnTo>
                    <a:lnTo>
                      <a:pt x="1978489" y="11416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36000"/>
                      <a:lumOff val="64000"/>
                    </a:schemeClr>
                  </a:gs>
                  <a:gs pos="100000">
                    <a:schemeClr val="accent1">
                      <a:lumMod val="77000"/>
                      <a:lumOff val="23000"/>
                    </a:schemeClr>
                  </a:gs>
                </a:gsLst>
                <a:lin ang="2700000" scaled="1"/>
                <a:tileRect/>
              </a:gradFill>
              <a:ln w="48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任意多边形: 形状 166"/>
              <p:cNvSpPr/>
              <p:nvPr/>
            </p:nvSpPr>
            <p:spPr>
              <a:xfrm>
                <a:off x="6096000" y="3125571"/>
                <a:ext cx="1200718" cy="1094231"/>
              </a:xfrm>
              <a:custGeom>
                <a:avLst/>
                <a:gdLst>
                  <a:gd name="connsiteX0" fmla="*/ 991663 w 1581823"/>
                  <a:gd name="connsiteY0" fmla="*/ 0 h 1441537"/>
                  <a:gd name="connsiteX1" fmla="*/ 0 w 1581823"/>
                  <a:gd name="connsiteY1" fmla="*/ 711094 h 1441537"/>
                  <a:gd name="connsiteX2" fmla="*/ 0 w 1581823"/>
                  <a:gd name="connsiteY2" fmla="*/ 1441538 h 1441537"/>
                  <a:gd name="connsiteX3" fmla="*/ 972313 w 1581823"/>
                  <a:gd name="connsiteY3" fmla="*/ 1185157 h 1441537"/>
                  <a:gd name="connsiteX4" fmla="*/ 1581823 w 1581823"/>
                  <a:gd name="connsiteY4" fmla="*/ 304755 h 144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1823" h="1441537">
                    <a:moveTo>
                      <a:pt x="991663" y="0"/>
                    </a:moveTo>
                    <a:lnTo>
                      <a:pt x="0" y="711094"/>
                    </a:lnTo>
                    <a:lnTo>
                      <a:pt x="0" y="1441538"/>
                    </a:lnTo>
                    <a:lnTo>
                      <a:pt x="972313" y="1185157"/>
                    </a:lnTo>
                    <a:lnTo>
                      <a:pt x="1581823" y="304755"/>
                    </a:lnTo>
                    <a:close/>
                  </a:path>
                </a:pathLst>
              </a:custGeom>
              <a:gradFill flip="none" rotWithShape="1">
                <a:gsLst>
                  <a:gs pos="36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1800000" scaled="0"/>
                <a:tileRect/>
              </a:gradFill>
              <a:ln w="48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任意多边形: 形状 167"/>
              <p:cNvSpPr/>
              <p:nvPr/>
            </p:nvSpPr>
            <p:spPr>
              <a:xfrm>
                <a:off x="4895282" y="3125571"/>
                <a:ext cx="1200718" cy="1094231"/>
              </a:xfrm>
              <a:custGeom>
                <a:avLst/>
                <a:gdLst>
                  <a:gd name="connsiteX0" fmla="*/ 594998 w 1581823"/>
                  <a:gd name="connsiteY0" fmla="*/ 0 h 1441537"/>
                  <a:gd name="connsiteX1" fmla="*/ 0 w 1581823"/>
                  <a:gd name="connsiteY1" fmla="*/ 304755 h 1441537"/>
                  <a:gd name="connsiteX2" fmla="*/ 609510 w 1581823"/>
                  <a:gd name="connsiteY2" fmla="*/ 1185157 h 1441537"/>
                  <a:gd name="connsiteX3" fmla="*/ 1581823 w 1581823"/>
                  <a:gd name="connsiteY3" fmla="*/ 1441538 h 1441537"/>
                  <a:gd name="connsiteX4" fmla="*/ 1581823 w 1581823"/>
                  <a:gd name="connsiteY4" fmla="*/ 711094 h 144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1823" h="1441537">
                    <a:moveTo>
                      <a:pt x="594998" y="0"/>
                    </a:moveTo>
                    <a:lnTo>
                      <a:pt x="0" y="304755"/>
                    </a:lnTo>
                    <a:lnTo>
                      <a:pt x="609510" y="1185157"/>
                    </a:lnTo>
                    <a:lnTo>
                      <a:pt x="1581823" y="1441538"/>
                    </a:lnTo>
                    <a:lnTo>
                      <a:pt x="1581823" y="71109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5000"/>
                      <a:lumOff val="45000"/>
                    </a:schemeClr>
                  </a:gs>
                  <a:gs pos="100000">
                    <a:schemeClr val="accent1"/>
                  </a:gs>
                </a:gsLst>
                <a:lin ang="7200000" scaled="0"/>
                <a:tileRect/>
              </a:gradFill>
              <a:ln w="483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2" name="矩形: 圆角 161"/>
            <p:cNvSpPr/>
            <p:nvPr/>
          </p:nvSpPr>
          <p:spPr>
            <a:xfrm>
              <a:off x="1082678" y="1343440"/>
              <a:ext cx="460625" cy="46062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63879" y="387185"/>
            <a:ext cx="37689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四、规划主要内容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119880" y="417000"/>
            <a:ext cx="8234045" cy="50400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  <a:effectLst>
            <a:outerShdw dist="63500" dir="2700000" algn="tl" rotWithShape="0">
              <a:srgbClr val="01327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19880" y="448740"/>
            <a:ext cx="3119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（一）厂站规划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820086" y="1296040"/>
            <a:ext cx="10320226" cy="1212143"/>
            <a:chOff x="820086" y="1232540"/>
            <a:chExt cx="10320226" cy="1212143"/>
          </a:xfrm>
        </p:grpSpPr>
        <p:grpSp>
          <p:nvGrpSpPr>
            <p:cNvPr id="20" name="组合 19"/>
            <p:cNvGrpSpPr/>
            <p:nvPr/>
          </p:nvGrpSpPr>
          <p:grpSpPr>
            <a:xfrm>
              <a:off x="820086" y="1232540"/>
              <a:ext cx="2570814" cy="421630"/>
              <a:chOff x="874761" y="641211"/>
              <a:chExt cx="8172877" cy="504000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874761" y="641211"/>
                <a:ext cx="8172877" cy="504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1">
                      <a:lumMod val="80000"/>
                    </a:schemeClr>
                  </a:gs>
                  <a:gs pos="0">
                    <a:srgbClr val="01327F"/>
                  </a:gs>
                </a:gsLst>
                <a:lin ang="13500000" scaled="1"/>
                <a:tileRect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103780" y="654073"/>
                <a:ext cx="7455634" cy="478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>
                  <a:buFont typeface="Arial" panose="02080604020202020204" pitchFamily="34" charset="0"/>
                  <a:buNone/>
                </a:pP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2. 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灌装站规划布局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1194561" y="1715701"/>
              <a:ext cx="9945751" cy="72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完善相关规划手续，在满足相关规划要求的前提下，通过整合重组、升级优化，</a:t>
              </a:r>
              <a:r>
                <a:rPr lang="zh-CN" altLang="en-US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实现液化石油气灌装站规模化建设、规范化发展。</a:t>
              </a:r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6" name="文本框 115"/>
          <p:cNvSpPr txBox="1"/>
          <p:nvPr/>
        </p:nvSpPr>
        <p:spPr>
          <a:xfrm>
            <a:off x="1120643" y="3535124"/>
            <a:ext cx="4500000" cy="2107565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pPr marL="285750" marR="0" lvl="0" indent="-285750" algn="just" fontAlgn="auto">
              <a:lnSpc>
                <a:spcPct val="135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规划将灌装站整合为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10-15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座，总储罐规模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2700-3000m</a:t>
            </a:r>
            <a:r>
              <a:rPr lang="en-US" altLang="zh-CN" b="1" baseline="30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just" fontAlgn="auto">
              <a:lnSpc>
                <a:spcPct val="135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按照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10-15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公里供气半径划分供气服务区，形成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外围五区灌装站在供应本行政区用气的基础上，同时服务核心区的五大供气服务圈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6625357" y="3535124"/>
            <a:ext cx="4392000" cy="2066290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pPr marL="285750" marR="0" lvl="0" indent="-285750" algn="just" fontAlgn="auto">
              <a:lnSpc>
                <a:spcPct val="135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规划将灌装站整合为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8-12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座，总储罐规模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1500-1800m</a:t>
            </a:r>
            <a:r>
              <a:rPr lang="en-US" altLang="zh-CN" b="1" baseline="30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just" fontAlgn="auto">
              <a:lnSpc>
                <a:spcPct val="135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以行政区划为单位，保留郊区县（市）灌装站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只服务本行政区用户用气的现状服务模式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，禁止跨区经营，保障市场规范。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7" name="等腰三角形 176"/>
          <p:cNvSpPr/>
          <p:nvPr/>
        </p:nvSpPr>
        <p:spPr>
          <a:xfrm flipV="1">
            <a:off x="6386599" y="3306763"/>
            <a:ext cx="80115" cy="77416"/>
          </a:xfrm>
          <a:prstGeom prst="triangle">
            <a:avLst>
              <a:gd name="adj" fmla="val 100000"/>
            </a:avLst>
          </a:prstGeom>
          <a:solidFill>
            <a:srgbClr val="013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327F"/>
            </a:gs>
            <a:gs pos="98000">
              <a:schemeClr val="accent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矩形: 圆角 198"/>
          <p:cNvSpPr/>
          <p:nvPr/>
        </p:nvSpPr>
        <p:spPr>
          <a:xfrm>
            <a:off x="1161936" y="2901951"/>
            <a:ext cx="4679014" cy="2964296"/>
          </a:xfrm>
          <a:prstGeom prst="roundRect">
            <a:avLst>
              <a:gd name="adj" fmla="val 2735"/>
            </a:avLst>
          </a:prstGeom>
          <a:solidFill>
            <a:schemeClr val="bg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1" name="矩形: 圆角 200"/>
          <p:cNvSpPr/>
          <p:nvPr/>
        </p:nvSpPr>
        <p:spPr>
          <a:xfrm>
            <a:off x="6351051" y="2901951"/>
            <a:ext cx="4679014" cy="2964296"/>
          </a:xfrm>
          <a:prstGeom prst="roundRect">
            <a:avLst>
              <a:gd name="adj" fmla="val 2735"/>
            </a:avLst>
          </a:prstGeom>
          <a:solidFill>
            <a:schemeClr val="bg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63879" y="387185"/>
            <a:ext cx="37689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四、规划主要内容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119880" y="417000"/>
            <a:ext cx="8234045" cy="50400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  <a:effectLst>
            <a:outerShdw dist="63500" dir="2700000" algn="tl" rotWithShape="0">
              <a:srgbClr val="01327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19880" y="448740"/>
            <a:ext cx="3119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（一）厂站规划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820086" y="1296040"/>
            <a:ext cx="9343089" cy="1357568"/>
            <a:chOff x="820086" y="1232540"/>
            <a:chExt cx="9343089" cy="1357568"/>
          </a:xfrm>
        </p:grpSpPr>
        <p:grpSp>
          <p:nvGrpSpPr>
            <p:cNvPr id="20" name="组合 19"/>
            <p:cNvGrpSpPr/>
            <p:nvPr/>
          </p:nvGrpSpPr>
          <p:grpSpPr>
            <a:xfrm>
              <a:off x="820086" y="1232540"/>
              <a:ext cx="2570814" cy="421630"/>
              <a:chOff x="874761" y="641211"/>
              <a:chExt cx="8172877" cy="504000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874761" y="641211"/>
                <a:ext cx="8172877" cy="504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1">
                      <a:lumMod val="80000"/>
                    </a:schemeClr>
                  </a:gs>
                  <a:gs pos="0">
                    <a:srgbClr val="01327F"/>
                  </a:gs>
                </a:gsLst>
                <a:lin ang="13500000" scaled="1"/>
                <a:tileRect/>
              </a:gra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103780" y="654073"/>
                <a:ext cx="7455634" cy="478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>
                  <a:buFont typeface="Arial" panose="02080604020202020204" pitchFamily="34" charset="0"/>
                  <a:buNone/>
                </a:pP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3. 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供应站规划布局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1194561" y="1715701"/>
              <a:ext cx="8968614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完善相关规划手续，满足相关规划要求，通过对现有液化石油气灌装站整合重组，</a:t>
              </a:r>
              <a:r>
                <a:rPr lang="zh-CN" altLang="en-US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将</a:t>
              </a:r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40-50%</a:t>
              </a:r>
              <a:r>
                <a:rPr lang="zh-CN" altLang="en-US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左右的灌装站转型为供应站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16" name="文本框 115"/>
          <p:cNvSpPr txBox="1"/>
          <p:nvPr/>
        </p:nvSpPr>
        <p:spPr>
          <a:xfrm>
            <a:off x="6610175" y="3051631"/>
            <a:ext cx="4160767" cy="730885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pPr marL="285750" marR="0" lvl="0" indent="-285750" algn="just" fontAlgn="auto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不同行政区划单元可结合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服务用户数量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适当设置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Ⅲ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类瓶装供应站或移动式储瓶柜。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200" name="组合 199"/>
          <p:cNvGrpSpPr/>
          <p:nvPr/>
        </p:nvGrpSpPr>
        <p:grpSpPr>
          <a:xfrm>
            <a:off x="1428636" y="3063483"/>
            <a:ext cx="4031314" cy="2641230"/>
            <a:chOff x="1029438" y="3213845"/>
            <a:chExt cx="3444710" cy="2256899"/>
          </a:xfrm>
        </p:grpSpPr>
        <p:grpSp>
          <p:nvGrpSpPr>
            <p:cNvPr id="185" name="组合 184"/>
            <p:cNvGrpSpPr/>
            <p:nvPr/>
          </p:nvGrpSpPr>
          <p:grpSpPr>
            <a:xfrm>
              <a:off x="1029438" y="3213845"/>
              <a:ext cx="2047079" cy="2256899"/>
              <a:chOff x="1040777" y="2870978"/>
              <a:chExt cx="1803481" cy="1988333"/>
            </a:xfrm>
          </p:grpSpPr>
          <p:graphicFrame>
            <p:nvGraphicFramePr>
              <p:cNvPr id="182" name="图表 181"/>
              <p:cNvGraphicFramePr/>
              <p:nvPr/>
            </p:nvGraphicFramePr>
            <p:xfrm>
              <a:off x="1040777" y="2870978"/>
              <a:ext cx="1803481" cy="198833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sp>
            <p:nvSpPr>
              <p:cNvPr id="184" name="文本框 183"/>
              <p:cNvSpPr txBox="1"/>
              <p:nvPr/>
            </p:nvSpPr>
            <p:spPr>
              <a:xfrm>
                <a:off x="1320402" y="3655554"/>
                <a:ext cx="1244231" cy="39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40-50</a:t>
                </a:r>
                <a:r>
                  <a:rPr lang="en-US" altLang="zh-CN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%</a:t>
                </a:r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98" name="组合 197"/>
            <p:cNvGrpSpPr/>
            <p:nvPr/>
          </p:nvGrpSpPr>
          <p:grpSpPr>
            <a:xfrm flipV="1">
              <a:off x="3195981" y="3572965"/>
              <a:ext cx="1278167" cy="1538658"/>
              <a:chOff x="3115533" y="3684966"/>
              <a:chExt cx="1278167" cy="1538658"/>
            </a:xfrm>
          </p:grpSpPr>
          <p:sp>
            <p:nvSpPr>
              <p:cNvPr id="187" name="文本框 186"/>
              <p:cNvSpPr txBox="1"/>
              <p:nvPr/>
            </p:nvSpPr>
            <p:spPr>
              <a:xfrm flipV="1">
                <a:off x="3115534" y="3684966"/>
                <a:ext cx="1278166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rgbClr val="01327F"/>
                </a:solidFill>
              </a:ln>
              <a:effectLst>
                <a:outerShdw blurRad="50800" dist="38100" dir="5400000" algn="t" rotWithShape="0">
                  <a:schemeClr val="accent1">
                    <a:lumMod val="7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algn="ctr">
                  <a:defRPr sz="1600" b="1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sz="1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灌装站</a:t>
                </a:r>
                <a:endPara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94" name="文本框 193"/>
              <p:cNvSpPr txBox="1"/>
              <p:nvPr/>
            </p:nvSpPr>
            <p:spPr>
              <a:xfrm flipV="1">
                <a:off x="3115533" y="4863624"/>
                <a:ext cx="1278166" cy="36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327F"/>
                  </a:gs>
                  <a:gs pos="98000">
                    <a:schemeClr val="accent1"/>
                  </a:gs>
                </a:gsLst>
                <a:lin ang="135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b="1" i="0" u="none" strike="noStrike" kern="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dirty="0"/>
                  <a:t>供应站</a:t>
                </a:r>
                <a:endParaRPr lang="zh-CN" altLang="en-US" dirty="0"/>
              </a:p>
            </p:txBody>
          </p:sp>
          <p:grpSp>
            <p:nvGrpSpPr>
              <p:cNvPr id="195" name="组合 194"/>
              <p:cNvGrpSpPr/>
              <p:nvPr/>
            </p:nvGrpSpPr>
            <p:grpSpPr>
              <a:xfrm>
                <a:off x="3231120" y="4074425"/>
                <a:ext cx="1046992" cy="759740"/>
                <a:chOff x="3484621" y="2253506"/>
                <a:chExt cx="1381184" cy="759740"/>
              </a:xfrm>
            </p:grpSpPr>
            <p:sp>
              <p:nvSpPr>
                <p:cNvPr id="196" name="箭头: 下 22"/>
                <p:cNvSpPr/>
                <p:nvPr/>
              </p:nvSpPr>
              <p:spPr>
                <a:xfrm>
                  <a:off x="3484621" y="2253506"/>
                  <a:ext cx="1381184" cy="759740"/>
                </a:xfrm>
                <a:custGeom>
                  <a:avLst/>
                  <a:gdLst>
                    <a:gd name="connsiteX0" fmla="*/ 0 w 840988"/>
                    <a:gd name="connsiteY0" fmla="*/ 265009 h 530017"/>
                    <a:gd name="connsiteX1" fmla="*/ 146748 w 840988"/>
                    <a:gd name="connsiteY1" fmla="*/ 265009 h 530017"/>
                    <a:gd name="connsiteX2" fmla="*/ 146748 w 840988"/>
                    <a:gd name="connsiteY2" fmla="*/ 0 h 530017"/>
                    <a:gd name="connsiteX3" fmla="*/ 694240 w 840988"/>
                    <a:gd name="connsiteY3" fmla="*/ 0 h 530017"/>
                    <a:gd name="connsiteX4" fmla="*/ 694240 w 840988"/>
                    <a:gd name="connsiteY4" fmla="*/ 265009 h 530017"/>
                    <a:gd name="connsiteX5" fmla="*/ 840988 w 840988"/>
                    <a:gd name="connsiteY5" fmla="*/ 265009 h 530017"/>
                    <a:gd name="connsiteX6" fmla="*/ 420494 w 840988"/>
                    <a:gd name="connsiteY6" fmla="*/ 530017 h 530017"/>
                    <a:gd name="connsiteX7" fmla="*/ 0 w 840988"/>
                    <a:gd name="connsiteY7" fmla="*/ 265009 h 530017"/>
                    <a:gd name="connsiteX0-1" fmla="*/ 21527 w 862515"/>
                    <a:gd name="connsiteY0-2" fmla="*/ 299934 h 564942"/>
                    <a:gd name="connsiteX1-3" fmla="*/ 168275 w 862515"/>
                    <a:gd name="connsiteY1-4" fmla="*/ 299934 h 564942"/>
                    <a:gd name="connsiteX2-5" fmla="*/ 0 w 862515"/>
                    <a:gd name="connsiteY2-6" fmla="*/ 0 h 564942"/>
                    <a:gd name="connsiteX3-7" fmla="*/ 715767 w 862515"/>
                    <a:gd name="connsiteY3-8" fmla="*/ 34925 h 564942"/>
                    <a:gd name="connsiteX4-9" fmla="*/ 715767 w 862515"/>
                    <a:gd name="connsiteY4-10" fmla="*/ 299934 h 564942"/>
                    <a:gd name="connsiteX5-11" fmla="*/ 862515 w 862515"/>
                    <a:gd name="connsiteY5-12" fmla="*/ 299934 h 564942"/>
                    <a:gd name="connsiteX6-13" fmla="*/ 442021 w 862515"/>
                    <a:gd name="connsiteY6-14" fmla="*/ 564942 h 564942"/>
                    <a:gd name="connsiteX7-15" fmla="*/ 21527 w 862515"/>
                    <a:gd name="connsiteY7-16" fmla="*/ 299934 h 564942"/>
                    <a:gd name="connsiteX0-17" fmla="*/ 21527 w 1109467"/>
                    <a:gd name="connsiteY0-18" fmla="*/ 306284 h 571292"/>
                    <a:gd name="connsiteX1-19" fmla="*/ 168275 w 1109467"/>
                    <a:gd name="connsiteY1-20" fmla="*/ 306284 h 571292"/>
                    <a:gd name="connsiteX2-21" fmla="*/ 0 w 1109467"/>
                    <a:gd name="connsiteY2-22" fmla="*/ 6350 h 571292"/>
                    <a:gd name="connsiteX3-23" fmla="*/ 1109467 w 1109467"/>
                    <a:gd name="connsiteY3-24" fmla="*/ 0 h 571292"/>
                    <a:gd name="connsiteX4-25" fmla="*/ 715767 w 1109467"/>
                    <a:gd name="connsiteY4-26" fmla="*/ 306284 h 571292"/>
                    <a:gd name="connsiteX5-27" fmla="*/ 862515 w 1109467"/>
                    <a:gd name="connsiteY5-28" fmla="*/ 306284 h 571292"/>
                    <a:gd name="connsiteX6-29" fmla="*/ 442021 w 1109467"/>
                    <a:gd name="connsiteY6-30" fmla="*/ 571292 h 571292"/>
                    <a:gd name="connsiteX7-31" fmla="*/ 21527 w 1109467"/>
                    <a:gd name="connsiteY7-32" fmla="*/ 306284 h 571292"/>
                    <a:gd name="connsiteX0-33" fmla="*/ 167577 w 1255517"/>
                    <a:gd name="connsiteY0-34" fmla="*/ 306284 h 571292"/>
                    <a:gd name="connsiteX1-35" fmla="*/ 314325 w 1255517"/>
                    <a:gd name="connsiteY1-36" fmla="*/ 306284 h 571292"/>
                    <a:gd name="connsiteX2-37" fmla="*/ 0 w 1255517"/>
                    <a:gd name="connsiteY2-38" fmla="*/ 6350 h 571292"/>
                    <a:gd name="connsiteX3-39" fmla="*/ 1255517 w 1255517"/>
                    <a:gd name="connsiteY3-40" fmla="*/ 0 h 571292"/>
                    <a:gd name="connsiteX4-41" fmla="*/ 861817 w 1255517"/>
                    <a:gd name="connsiteY4-42" fmla="*/ 306284 h 571292"/>
                    <a:gd name="connsiteX5-43" fmla="*/ 1008565 w 1255517"/>
                    <a:gd name="connsiteY5-44" fmla="*/ 306284 h 571292"/>
                    <a:gd name="connsiteX6-45" fmla="*/ 588071 w 1255517"/>
                    <a:gd name="connsiteY6-46" fmla="*/ 571292 h 571292"/>
                    <a:gd name="connsiteX7-47" fmla="*/ 167577 w 1255517"/>
                    <a:gd name="connsiteY7-48" fmla="*/ 306284 h 571292"/>
                    <a:gd name="connsiteX0-49" fmla="*/ 177102 w 1265042"/>
                    <a:gd name="connsiteY0-50" fmla="*/ 306284 h 571292"/>
                    <a:gd name="connsiteX1-51" fmla="*/ 323850 w 1265042"/>
                    <a:gd name="connsiteY1-52" fmla="*/ 306284 h 571292"/>
                    <a:gd name="connsiteX2-53" fmla="*/ 0 w 1265042"/>
                    <a:gd name="connsiteY2-54" fmla="*/ 3175 h 571292"/>
                    <a:gd name="connsiteX3-55" fmla="*/ 1265042 w 1265042"/>
                    <a:gd name="connsiteY3-56" fmla="*/ 0 h 571292"/>
                    <a:gd name="connsiteX4-57" fmla="*/ 871342 w 1265042"/>
                    <a:gd name="connsiteY4-58" fmla="*/ 306284 h 571292"/>
                    <a:gd name="connsiteX5-59" fmla="*/ 1018090 w 1265042"/>
                    <a:gd name="connsiteY5-60" fmla="*/ 306284 h 571292"/>
                    <a:gd name="connsiteX6-61" fmla="*/ 597596 w 1265042"/>
                    <a:gd name="connsiteY6-62" fmla="*/ 571292 h 571292"/>
                    <a:gd name="connsiteX7-63" fmla="*/ 177102 w 1265042"/>
                    <a:gd name="connsiteY7-64" fmla="*/ 306284 h 571292"/>
                    <a:gd name="connsiteX0-65" fmla="*/ 177102 w 1265042"/>
                    <a:gd name="connsiteY0-66" fmla="*/ 306284 h 571292"/>
                    <a:gd name="connsiteX1-67" fmla="*/ 323850 w 1265042"/>
                    <a:gd name="connsiteY1-68" fmla="*/ 306284 h 571292"/>
                    <a:gd name="connsiteX2-69" fmla="*/ 0 w 1265042"/>
                    <a:gd name="connsiteY2-70" fmla="*/ 3175 h 571292"/>
                    <a:gd name="connsiteX3-71" fmla="*/ 1265042 w 1265042"/>
                    <a:gd name="connsiteY3-72" fmla="*/ 0 h 571292"/>
                    <a:gd name="connsiteX4-73" fmla="*/ 871342 w 1265042"/>
                    <a:gd name="connsiteY4-74" fmla="*/ 306284 h 571292"/>
                    <a:gd name="connsiteX5-75" fmla="*/ 1018090 w 1265042"/>
                    <a:gd name="connsiteY5-76" fmla="*/ 306284 h 571292"/>
                    <a:gd name="connsiteX6-77" fmla="*/ 597596 w 1265042"/>
                    <a:gd name="connsiteY6-78" fmla="*/ 571292 h 571292"/>
                    <a:gd name="connsiteX7-79" fmla="*/ 177102 w 1265042"/>
                    <a:gd name="connsiteY7-80" fmla="*/ 306284 h 571292"/>
                    <a:gd name="connsiteX0-81" fmla="*/ 177102 w 1265042"/>
                    <a:gd name="connsiteY0-82" fmla="*/ 306284 h 571292"/>
                    <a:gd name="connsiteX1-83" fmla="*/ 323850 w 1265042"/>
                    <a:gd name="connsiteY1-84" fmla="*/ 306284 h 571292"/>
                    <a:gd name="connsiteX2-85" fmla="*/ 0 w 1265042"/>
                    <a:gd name="connsiteY2-86" fmla="*/ 3175 h 571292"/>
                    <a:gd name="connsiteX3-87" fmla="*/ 1265042 w 1265042"/>
                    <a:gd name="connsiteY3-88" fmla="*/ 0 h 571292"/>
                    <a:gd name="connsiteX4-89" fmla="*/ 871342 w 1265042"/>
                    <a:gd name="connsiteY4-90" fmla="*/ 306284 h 571292"/>
                    <a:gd name="connsiteX5-91" fmla="*/ 1018090 w 1265042"/>
                    <a:gd name="connsiteY5-92" fmla="*/ 306284 h 571292"/>
                    <a:gd name="connsiteX6-93" fmla="*/ 597596 w 1265042"/>
                    <a:gd name="connsiteY6-94" fmla="*/ 571292 h 571292"/>
                    <a:gd name="connsiteX7-95" fmla="*/ 177102 w 1265042"/>
                    <a:gd name="connsiteY7-96" fmla="*/ 306284 h 571292"/>
                    <a:gd name="connsiteX0-97" fmla="*/ 177102 w 1265042"/>
                    <a:gd name="connsiteY0-98" fmla="*/ 306284 h 571292"/>
                    <a:gd name="connsiteX1-99" fmla="*/ 323850 w 1265042"/>
                    <a:gd name="connsiteY1-100" fmla="*/ 306284 h 571292"/>
                    <a:gd name="connsiteX2-101" fmla="*/ 0 w 1265042"/>
                    <a:gd name="connsiteY2-102" fmla="*/ 3175 h 571292"/>
                    <a:gd name="connsiteX3-103" fmla="*/ 1265042 w 1265042"/>
                    <a:gd name="connsiteY3-104" fmla="*/ 0 h 571292"/>
                    <a:gd name="connsiteX4-105" fmla="*/ 871342 w 1265042"/>
                    <a:gd name="connsiteY4-106" fmla="*/ 306284 h 571292"/>
                    <a:gd name="connsiteX5-107" fmla="*/ 1018090 w 1265042"/>
                    <a:gd name="connsiteY5-108" fmla="*/ 306284 h 571292"/>
                    <a:gd name="connsiteX6-109" fmla="*/ 597596 w 1265042"/>
                    <a:gd name="connsiteY6-110" fmla="*/ 571292 h 571292"/>
                    <a:gd name="connsiteX7-111" fmla="*/ 177102 w 1265042"/>
                    <a:gd name="connsiteY7-112" fmla="*/ 306284 h 571292"/>
                    <a:gd name="connsiteX0-113" fmla="*/ 177102 w 1265042"/>
                    <a:gd name="connsiteY0-114" fmla="*/ 306284 h 571292"/>
                    <a:gd name="connsiteX1-115" fmla="*/ 323850 w 1265042"/>
                    <a:gd name="connsiteY1-116" fmla="*/ 306284 h 571292"/>
                    <a:gd name="connsiteX2-117" fmla="*/ 0 w 1265042"/>
                    <a:gd name="connsiteY2-118" fmla="*/ 3175 h 571292"/>
                    <a:gd name="connsiteX3-119" fmla="*/ 1265042 w 1265042"/>
                    <a:gd name="connsiteY3-120" fmla="*/ 0 h 571292"/>
                    <a:gd name="connsiteX4-121" fmla="*/ 871342 w 1265042"/>
                    <a:gd name="connsiteY4-122" fmla="*/ 306284 h 571292"/>
                    <a:gd name="connsiteX5-123" fmla="*/ 1018090 w 1265042"/>
                    <a:gd name="connsiteY5-124" fmla="*/ 306284 h 571292"/>
                    <a:gd name="connsiteX6-125" fmla="*/ 597596 w 1265042"/>
                    <a:gd name="connsiteY6-126" fmla="*/ 571292 h 571292"/>
                    <a:gd name="connsiteX7-127" fmla="*/ 177102 w 1265042"/>
                    <a:gd name="connsiteY7-128" fmla="*/ 306284 h 571292"/>
                    <a:gd name="connsiteX0-129" fmla="*/ 212027 w 1299967"/>
                    <a:gd name="connsiteY0-130" fmla="*/ 306284 h 571292"/>
                    <a:gd name="connsiteX1-131" fmla="*/ 358775 w 1299967"/>
                    <a:gd name="connsiteY1-132" fmla="*/ 306284 h 571292"/>
                    <a:gd name="connsiteX2-133" fmla="*/ 0 w 1299967"/>
                    <a:gd name="connsiteY2-134" fmla="*/ 3175 h 571292"/>
                    <a:gd name="connsiteX3-135" fmla="*/ 1299967 w 1299967"/>
                    <a:gd name="connsiteY3-136" fmla="*/ 0 h 571292"/>
                    <a:gd name="connsiteX4-137" fmla="*/ 906267 w 1299967"/>
                    <a:gd name="connsiteY4-138" fmla="*/ 306284 h 571292"/>
                    <a:gd name="connsiteX5-139" fmla="*/ 1053015 w 1299967"/>
                    <a:gd name="connsiteY5-140" fmla="*/ 306284 h 571292"/>
                    <a:gd name="connsiteX6-141" fmla="*/ 632521 w 1299967"/>
                    <a:gd name="connsiteY6-142" fmla="*/ 571292 h 571292"/>
                    <a:gd name="connsiteX7-143" fmla="*/ 212027 w 1299967"/>
                    <a:gd name="connsiteY7-144" fmla="*/ 306284 h 571292"/>
                    <a:gd name="connsiteX0-145" fmla="*/ 212027 w 1299967"/>
                    <a:gd name="connsiteY0-146" fmla="*/ 306284 h 571292"/>
                    <a:gd name="connsiteX1-147" fmla="*/ 358775 w 1299967"/>
                    <a:gd name="connsiteY1-148" fmla="*/ 306284 h 571292"/>
                    <a:gd name="connsiteX2-149" fmla="*/ 0 w 1299967"/>
                    <a:gd name="connsiteY2-150" fmla="*/ 3175 h 571292"/>
                    <a:gd name="connsiteX3-151" fmla="*/ 1299967 w 1299967"/>
                    <a:gd name="connsiteY3-152" fmla="*/ 0 h 571292"/>
                    <a:gd name="connsiteX4-153" fmla="*/ 906267 w 1299967"/>
                    <a:gd name="connsiteY4-154" fmla="*/ 306284 h 571292"/>
                    <a:gd name="connsiteX5-155" fmla="*/ 1053015 w 1299967"/>
                    <a:gd name="connsiteY5-156" fmla="*/ 306284 h 571292"/>
                    <a:gd name="connsiteX6-157" fmla="*/ 632521 w 1299967"/>
                    <a:gd name="connsiteY6-158" fmla="*/ 571292 h 571292"/>
                    <a:gd name="connsiteX7-159" fmla="*/ 212027 w 1299967"/>
                    <a:gd name="connsiteY7-160" fmla="*/ 306284 h 57129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1299967" h="571292">
                      <a:moveTo>
                        <a:pt x="212027" y="306284"/>
                      </a:moveTo>
                      <a:lnTo>
                        <a:pt x="358775" y="306284"/>
                      </a:lnTo>
                      <a:cubicBezTo>
                        <a:pt x="323850" y="198898"/>
                        <a:pt x="203200" y="97861"/>
                        <a:pt x="0" y="3175"/>
                      </a:cubicBezTo>
                      <a:lnTo>
                        <a:pt x="1299967" y="0"/>
                      </a:lnTo>
                      <a:cubicBezTo>
                        <a:pt x="1105234" y="98920"/>
                        <a:pt x="932725" y="204189"/>
                        <a:pt x="906267" y="306284"/>
                      </a:cubicBezTo>
                      <a:lnTo>
                        <a:pt x="1053015" y="306284"/>
                      </a:lnTo>
                      <a:lnTo>
                        <a:pt x="632521" y="571292"/>
                      </a:lnTo>
                      <a:lnTo>
                        <a:pt x="212027" y="30628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52000">
                      <a:schemeClr val="accent1"/>
                    </a:gs>
                  </a:gsLst>
                  <a:lin ang="5400000" scaled="1"/>
                  <a:tileRect/>
                </a:gradFill>
                <a:ln w="3175">
                  <a:gradFill flip="none"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7" name="文本框 196"/>
                <p:cNvSpPr txBox="1"/>
                <p:nvPr/>
              </p:nvSpPr>
              <p:spPr>
                <a:xfrm flipV="1">
                  <a:off x="3949704" y="2253507"/>
                  <a:ext cx="451018" cy="759739"/>
                </a:xfrm>
                <a:prstGeom prst="rect">
                  <a:avLst/>
                </a:prstGeom>
                <a:noFill/>
              </p:spPr>
              <p:txBody>
                <a:bodyPr vert="eaVert" wrap="square">
                  <a:sp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转型为</a:t>
                  </a:r>
                  <a:endParaRPr lang="zh-CN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205" name="组合 204"/>
          <p:cNvGrpSpPr/>
          <p:nvPr/>
        </p:nvGrpSpPr>
        <p:grpSpPr>
          <a:xfrm>
            <a:off x="6654280" y="4561860"/>
            <a:ext cx="4072556" cy="1027278"/>
            <a:chOff x="6654280" y="4554314"/>
            <a:chExt cx="4072556" cy="1027278"/>
          </a:xfrm>
        </p:grpSpPr>
        <p:sp>
          <p:nvSpPr>
            <p:cNvPr id="203" name="矩形: 圆角 202"/>
            <p:cNvSpPr/>
            <p:nvPr/>
          </p:nvSpPr>
          <p:spPr>
            <a:xfrm>
              <a:off x="6654280" y="4554314"/>
              <a:ext cx="4072556" cy="43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schemeClr val="accent1">
                  <a:lumMod val="7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配送距离不超过</a:t>
              </a:r>
              <a:r>
                <a:rPr lang="en-US" altLang="zh-CN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10</a:t>
              </a:r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公里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04" name="矩形: 圆角 203"/>
            <p:cNvSpPr/>
            <p:nvPr/>
          </p:nvSpPr>
          <p:spPr>
            <a:xfrm>
              <a:off x="6654280" y="5149592"/>
              <a:ext cx="4072556" cy="43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schemeClr val="accent1">
                  <a:lumMod val="7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送气服务在</a:t>
              </a:r>
              <a:r>
                <a:rPr lang="en-US" altLang="zh-CN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20</a:t>
              </a:r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分钟内完成的配送要求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7913266" y="3905250"/>
            <a:ext cx="1554584" cy="571292"/>
            <a:chOff x="2985951" y="2337007"/>
            <a:chExt cx="2378530" cy="571292"/>
          </a:xfrm>
        </p:grpSpPr>
        <p:sp>
          <p:nvSpPr>
            <p:cNvPr id="207" name="箭头: 下 22"/>
            <p:cNvSpPr/>
            <p:nvPr/>
          </p:nvSpPr>
          <p:spPr>
            <a:xfrm>
              <a:off x="2985951" y="2337007"/>
              <a:ext cx="2378530" cy="571292"/>
            </a:xfrm>
            <a:custGeom>
              <a:avLst/>
              <a:gdLst>
                <a:gd name="connsiteX0" fmla="*/ 0 w 840988"/>
                <a:gd name="connsiteY0" fmla="*/ 265009 h 530017"/>
                <a:gd name="connsiteX1" fmla="*/ 146748 w 840988"/>
                <a:gd name="connsiteY1" fmla="*/ 265009 h 530017"/>
                <a:gd name="connsiteX2" fmla="*/ 146748 w 840988"/>
                <a:gd name="connsiteY2" fmla="*/ 0 h 530017"/>
                <a:gd name="connsiteX3" fmla="*/ 694240 w 840988"/>
                <a:gd name="connsiteY3" fmla="*/ 0 h 530017"/>
                <a:gd name="connsiteX4" fmla="*/ 694240 w 840988"/>
                <a:gd name="connsiteY4" fmla="*/ 265009 h 530017"/>
                <a:gd name="connsiteX5" fmla="*/ 840988 w 840988"/>
                <a:gd name="connsiteY5" fmla="*/ 265009 h 530017"/>
                <a:gd name="connsiteX6" fmla="*/ 420494 w 840988"/>
                <a:gd name="connsiteY6" fmla="*/ 530017 h 530017"/>
                <a:gd name="connsiteX7" fmla="*/ 0 w 840988"/>
                <a:gd name="connsiteY7" fmla="*/ 265009 h 530017"/>
                <a:gd name="connsiteX0-1" fmla="*/ 21527 w 862515"/>
                <a:gd name="connsiteY0-2" fmla="*/ 299934 h 564942"/>
                <a:gd name="connsiteX1-3" fmla="*/ 168275 w 862515"/>
                <a:gd name="connsiteY1-4" fmla="*/ 299934 h 564942"/>
                <a:gd name="connsiteX2-5" fmla="*/ 0 w 862515"/>
                <a:gd name="connsiteY2-6" fmla="*/ 0 h 564942"/>
                <a:gd name="connsiteX3-7" fmla="*/ 715767 w 862515"/>
                <a:gd name="connsiteY3-8" fmla="*/ 34925 h 564942"/>
                <a:gd name="connsiteX4-9" fmla="*/ 715767 w 862515"/>
                <a:gd name="connsiteY4-10" fmla="*/ 299934 h 564942"/>
                <a:gd name="connsiteX5-11" fmla="*/ 862515 w 862515"/>
                <a:gd name="connsiteY5-12" fmla="*/ 299934 h 564942"/>
                <a:gd name="connsiteX6-13" fmla="*/ 442021 w 862515"/>
                <a:gd name="connsiteY6-14" fmla="*/ 564942 h 564942"/>
                <a:gd name="connsiteX7-15" fmla="*/ 21527 w 862515"/>
                <a:gd name="connsiteY7-16" fmla="*/ 299934 h 564942"/>
                <a:gd name="connsiteX0-17" fmla="*/ 21527 w 1109467"/>
                <a:gd name="connsiteY0-18" fmla="*/ 306284 h 571292"/>
                <a:gd name="connsiteX1-19" fmla="*/ 168275 w 1109467"/>
                <a:gd name="connsiteY1-20" fmla="*/ 306284 h 571292"/>
                <a:gd name="connsiteX2-21" fmla="*/ 0 w 1109467"/>
                <a:gd name="connsiteY2-22" fmla="*/ 6350 h 571292"/>
                <a:gd name="connsiteX3-23" fmla="*/ 1109467 w 1109467"/>
                <a:gd name="connsiteY3-24" fmla="*/ 0 h 571292"/>
                <a:gd name="connsiteX4-25" fmla="*/ 715767 w 1109467"/>
                <a:gd name="connsiteY4-26" fmla="*/ 306284 h 571292"/>
                <a:gd name="connsiteX5-27" fmla="*/ 862515 w 1109467"/>
                <a:gd name="connsiteY5-28" fmla="*/ 306284 h 571292"/>
                <a:gd name="connsiteX6-29" fmla="*/ 442021 w 1109467"/>
                <a:gd name="connsiteY6-30" fmla="*/ 571292 h 571292"/>
                <a:gd name="connsiteX7-31" fmla="*/ 21527 w 1109467"/>
                <a:gd name="connsiteY7-32" fmla="*/ 306284 h 571292"/>
                <a:gd name="connsiteX0-33" fmla="*/ 167577 w 1255517"/>
                <a:gd name="connsiteY0-34" fmla="*/ 306284 h 571292"/>
                <a:gd name="connsiteX1-35" fmla="*/ 314325 w 1255517"/>
                <a:gd name="connsiteY1-36" fmla="*/ 306284 h 571292"/>
                <a:gd name="connsiteX2-37" fmla="*/ 0 w 1255517"/>
                <a:gd name="connsiteY2-38" fmla="*/ 6350 h 571292"/>
                <a:gd name="connsiteX3-39" fmla="*/ 1255517 w 1255517"/>
                <a:gd name="connsiteY3-40" fmla="*/ 0 h 571292"/>
                <a:gd name="connsiteX4-41" fmla="*/ 861817 w 1255517"/>
                <a:gd name="connsiteY4-42" fmla="*/ 306284 h 571292"/>
                <a:gd name="connsiteX5-43" fmla="*/ 1008565 w 1255517"/>
                <a:gd name="connsiteY5-44" fmla="*/ 306284 h 571292"/>
                <a:gd name="connsiteX6-45" fmla="*/ 588071 w 1255517"/>
                <a:gd name="connsiteY6-46" fmla="*/ 571292 h 571292"/>
                <a:gd name="connsiteX7-47" fmla="*/ 167577 w 1255517"/>
                <a:gd name="connsiteY7-48" fmla="*/ 306284 h 571292"/>
                <a:gd name="connsiteX0-49" fmla="*/ 177102 w 1265042"/>
                <a:gd name="connsiteY0-50" fmla="*/ 306284 h 571292"/>
                <a:gd name="connsiteX1-51" fmla="*/ 323850 w 1265042"/>
                <a:gd name="connsiteY1-52" fmla="*/ 306284 h 571292"/>
                <a:gd name="connsiteX2-53" fmla="*/ 0 w 1265042"/>
                <a:gd name="connsiteY2-54" fmla="*/ 3175 h 571292"/>
                <a:gd name="connsiteX3-55" fmla="*/ 1265042 w 1265042"/>
                <a:gd name="connsiteY3-56" fmla="*/ 0 h 571292"/>
                <a:gd name="connsiteX4-57" fmla="*/ 871342 w 1265042"/>
                <a:gd name="connsiteY4-58" fmla="*/ 306284 h 571292"/>
                <a:gd name="connsiteX5-59" fmla="*/ 1018090 w 1265042"/>
                <a:gd name="connsiteY5-60" fmla="*/ 306284 h 571292"/>
                <a:gd name="connsiteX6-61" fmla="*/ 597596 w 1265042"/>
                <a:gd name="connsiteY6-62" fmla="*/ 571292 h 571292"/>
                <a:gd name="connsiteX7-63" fmla="*/ 177102 w 1265042"/>
                <a:gd name="connsiteY7-64" fmla="*/ 306284 h 571292"/>
                <a:gd name="connsiteX0-65" fmla="*/ 177102 w 1265042"/>
                <a:gd name="connsiteY0-66" fmla="*/ 306284 h 571292"/>
                <a:gd name="connsiteX1-67" fmla="*/ 323850 w 1265042"/>
                <a:gd name="connsiteY1-68" fmla="*/ 306284 h 571292"/>
                <a:gd name="connsiteX2-69" fmla="*/ 0 w 1265042"/>
                <a:gd name="connsiteY2-70" fmla="*/ 3175 h 571292"/>
                <a:gd name="connsiteX3-71" fmla="*/ 1265042 w 1265042"/>
                <a:gd name="connsiteY3-72" fmla="*/ 0 h 571292"/>
                <a:gd name="connsiteX4-73" fmla="*/ 871342 w 1265042"/>
                <a:gd name="connsiteY4-74" fmla="*/ 306284 h 571292"/>
                <a:gd name="connsiteX5-75" fmla="*/ 1018090 w 1265042"/>
                <a:gd name="connsiteY5-76" fmla="*/ 306284 h 571292"/>
                <a:gd name="connsiteX6-77" fmla="*/ 597596 w 1265042"/>
                <a:gd name="connsiteY6-78" fmla="*/ 571292 h 571292"/>
                <a:gd name="connsiteX7-79" fmla="*/ 177102 w 1265042"/>
                <a:gd name="connsiteY7-80" fmla="*/ 306284 h 571292"/>
                <a:gd name="connsiteX0-81" fmla="*/ 177102 w 1265042"/>
                <a:gd name="connsiteY0-82" fmla="*/ 306284 h 571292"/>
                <a:gd name="connsiteX1-83" fmla="*/ 323850 w 1265042"/>
                <a:gd name="connsiteY1-84" fmla="*/ 306284 h 571292"/>
                <a:gd name="connsiteX2-85" fmla="*/ 0 w 1265042"/>
                <a:gd name="connsiteY2-86" fmla="*/ 3175 h 571292"/>
                <a:gd name="connsiteX3-87" fmla="*/ 1265042 w 1265042"/>
                <a:gd name="connsiteY3-88" fmla="*/ 0 h 571292"/>
                <a:gd name="connsiteX4-89" fmla="*/ 871342 w 1265042"/>
                <a:gd name="connsiteY4-90" fmla="*/ 306284 h 571292"/>
                <a:gd name="connsiteX5-91" fmla="*/ 1018090 w 1265042"/>
                <a:gd name="connsiteY5-92" fmla="*/ 306284 h 571292"/>
                <a:gd name="connsiteX6-93" fmla="*/ 597596 w 1265042"/>
                <a:gd name="connsiteY6-94" fmla="*/ 571292 h 571292"/>
                <a:gd name="connsiteX7-95" fmla="*/ 177102 w 1265042"/>
                <a:gd name="connsiteY7-96" fmla="*/ 306284 h 571292"/>
                <a:gd name="connsiteX0-97" fmla="*/ 177102 w 1265042"/>
                <a:gd name="connsiteY0-98" fmla="*/ 306284 h 571292"/>
                <a:gd name="connsiteX1-99" fmla="*/ 323850 w 1265042"/>
                <a:gd name="connsiteY1-100" fmla="*/ 306284 h 571292"/>
                <a:gd name="connsiteX2-101" fmla="*/ 0 w 1265042"/>
                <a:gd name="connsiteY2-102" fmla="*/ 3175 h 571292"/>
                <a:gd name="connsiteX3-103" fmla="*/ 1265042 w 1265042"/>
                <a:gd name="connsiteY3-104" fmla="*/ 0 h 571292"/>
                <a:gd name="connsiteX4-105" fmla="*/ 871342 w 1265042"/>
                <a:gd name="connsiteY4-106" fmla="*/ 306284 h 571292"/>
                <a:gd name="connsiteX5-107" fmla="*/ 1018090 w 1265042"/>
                <a:gd name="connsiteY5-108" fmla="*/ 306284 h 571292"/>
                <a:gd name="connsiteX6-109" fmla="*/ 597596 w 1265042"/>
                <a:gd name="connsiteY6-110" fmla="*/ 571292 h 571292"/>
                <a:gd name="connsiteX7-111" fmla="*/ 177102 w 1265042"/>
                <a:gd name="connsiteY7-112" fmla="*/ 306284 h 571292"/>
                <a:gd name="connsiteX0-113" fmla="*/ 177102 w 1265042"/>
                <a:gd name="connsiteY0-114" fmla="*/ 306284 h 571292"/>
                <a:gd name="connsiteX1-115" fmla="*/ 323850 w 1265042"/>
                <a:gd name="connsiteY1-116" fmla="*/ 306284 h 571292"/>
                <a:gd name="connsiteX2-117" fmla="*/ 0 w 1265042"/>
                <a:gd name="connsiteY2-118" fmla="*/ 3175 h 571292"/>
                <a:gd name="connsiteX3-119" fmla="*/ 1265042 w 1265042"/>
                <a:gd name="connsiteY3-120" fmla="*/ 0 h 571292"/>
                <a:gd name="connsiteX4-121" fmla="*/ 871342 w 1265042"/>
                <a:gd name="connsiteY4-122" fmla="*/ 306284 h 571292"/>
                <a:gd name="connsiteX5-123" fmla="*/ 1018090 w 1265042"/>
                <a:gd name="connsiteY5-124" fmla="*/ 306284 h 571292"/>
                <a:gd name="connsiteX6-125" fmla="*/ 597596 w 1265042"/>
                <a:gd name="connsiteY6-126" fmla="*/ 571292 h 571292"/>
                <a:gd name="connsiteX7-127" fmla="*/ 177102 w 1265042"/>
                <a:gd name="connsiteY7-128" fmla="*/ 306284 h 571292"/>
                <a:gd name="connsiteX0-129" fmla="*/ 212027 w 1299967"/>
                <a:gd name="connsiteY0-130" fmla="*/ 306284 h 571292"/>
                <a:gd name="connsiteX1-131" fmla="*/ 358775 w 1299967"/>
                <a:gd name="connsiteY1-132" fmla="*/ 306284 h 571292"/>
                <a:gd name="connsiteX2-133" fmla="*/ 0 w 1299967"/>
                <a:gd name="connsiteY2-134" fmla="*/ 3175 h 571292"/>
                <a:gd name="connsiteX3-135" fmla="*/ 1299967 w 1299967"/>
                <a:gd name="connsiteY3-136" fmla="*/ 0 h 571292"/>
                <a:gd name="connsiteX4-137" fmla="*/ 906267 w 1299967"/>
                <a:gd name="connsiteY4-138" fmla="*/ 306284 h 571292"/>
                <a:gd name="connsiteX5-139" fmla="*/ 1053015 w 1299967"/>
                <a:gd name="connsiteY5-140" fmla="*/ 306284 h 571292"/>
                <a:gd name="connsiteX6-141" fmla="*/ 632521 w 1299967"/>
                <a:gd name="connsiteY6-142" fmla="*/ 571292 h 571292"/>
                <a:gd name="connsiteX7-143" fmla="*/ 212027 w 1299967"/>
                <a:gd name="connsiteY7-144" fmla="*/ 306284 h 571292"/>
                <a:gd name="connsiteX0-145" fmla="*/ 212027 w 1299967"/>
                <a:gd name="connsiteY0-146" fmla="*/ 306284 h 571292"/>
                <a:gd name="connsiteX1-147" fmla="*/ 358775 w 1299967"/>
                <a:gd name="connsiteY1-148" fmla="*/ 306284 h 571292"/>
                <a:gd name="connsiteX2-149" fmla="*/ 0 w 1299967"/>
                <a:gd name="connsiteY2-150" fmla="*/ 3175 h 571292"/>
                <a:gd name="connsiteX3-151" fmla="*/ 1299967 w 1299967"/>
                <a:gd name="connsiteY3-152" fmla="*/ 0 h 571292"/>
                <a:gd name="connsiteX4-153" fmla="*/ 906267 w 1299967"/>
                <a:gd name="connsiteY4-154" fmla="*/ 306284 h 571292"/>
                <a:gd name="connsiteX5-155" fmla="*/ 1053015 w 1299967"/>
                <a:gd name="connsiteY5-156" fmla="*/ 306284 h 571292"/>
                <a:gd name="connsiteX6-157" fmla="*/ 632521 w 1299967"/>
                <a:gd name="connsiteY6-158" fmla="*/ 571292 h 571292"/>
                <a:gd name="connsiteX7-159" fmla="*/ 212027 w 1299967"/>
                <a:gd name="connsiteY7-160" fmla="*/ 306284 h 571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299967" h="571292">
                  <a:moveTo>
                    <a:pt x="212027" y="306284"/>
                  </a:moveTo>
                  <a:lnTo>
                    <a:pt x="358775" y="306284"/>
                  </a:lnTo>
                  <a:cubicBezTo>
                    <a:pt x="323850" y="198898"/>
                    <a:pt x="203200" y="97861"/>
                    <a:pt x="0" y="3175"/>
                  </a:cubicBezTo>
                  <a:lnTo>
                    <a:pt x="1299967" y="0"/>
                  </a:lnTo>
                  <a:cubicBezTo>
                    <a:pt x="1105234" y="98920"/>
                    <a:pt x="932725" y="204189"/>
                    <a:pt x="906267" y="306284"/>
                  </a:cubicBezTo>
                  <a:lnTo>
                    <a:pt x="1053015" y="306284"/>
                  </a:lnTo>
                  <a:lnTo>
                    <a:pt x="632521" y="571292"/>
                  </a:lnTo>
                  <a:lnTo>
                    <a:pt x="212027" y="306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  <a:tileRect/>
            </a:gradFill>
            <a:ln w="3175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8" name="文本框 207"/>
            <p:cNvSpPr txBox="1"/>
            <p:nvPr/>
          </p:nvSpPr>
          <p:spPr>
            <a:xfrm>
              <a:off x="3565117" y="2453376"/>
              <a:ext cx="11518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满足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09" name="梯形 208"/>
          <p:cNvSpPr/>
          <p:nvPr/>
        </p:nvSpPr>
        <p:spPr>
          <a:xfrm>
            <a:off x="6530558" y="3768498"/>
            <a:ext cx="4320000" cy="108000"/>
          </a:xfrm>
          <a:prstGeom prst="trapezoid">
            <a:avLst>
              <a:gd name="adj" fmla="val 150152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98000">
                <a:schemeClr val="accent1">
                  <a:alpha val="3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327F"/>
            </a:gs>
            <a:gs pos="98000">
              <a:schemeClr val="accent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矩形: 圆角 209"/>
          <p:cNvSpPr/>
          <p:nvPr/>
        </p:nvSpPr>
        <p:spPr>
          <a:xfrm>
            <a:off x="660399" y="1143000"/>
            <a:ext cx="5236547" cy="5112000"/>
          </a:xfrm>
          <a:prstGeom prst="roundRect">
            <a:avLst>
              <a:gd name="adj" fmla="val 744"/>
            </a:avLst>
          </a:prstGeom>
          <a:solidFill>
            <a:schemeClr val="bg1"/>
          </a:solidFill>
          <a:ln>
            <a:gradFill>
              <a:gsLst>
                <a:gs pos="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outerShdw blurRad="469900" dist="114300" dir="16200000" sx="99000" sy="99000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1" name="矩形: 圆角 210"/>
          <p:cNvSpPr/>
          <p:nvPr/>
        </p:nvSpPr>
        <p:spPr>
          <a:xfrm>
            <a:off x="924368" y="5362575"/>
            <a:ext cx="4708608" cy="771525"/>
          </a:xfrm>
          <a:prstGeom prst="roundRect">
            <a:avLst>
              <a:gd name="adj" fmla="val 7262"/>
            </a:avLst>
          </a:prstGeom>
          <a:solidFill>
            <a:schemeClr val="bg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" name="矩形: 圆角 211"/>
          <p:cNvSpPr/>
          <p:nvPr/>
        </p:nvSpPr>
        <p:spPr>
          <a:xfrm>
            <a:off x="6282353" y="1143000"/>
            <a:ext cx="5236547" cy="5112000"/>
          </a:xfrm>
          <a:prstGeom prst="roundRect">
            <a:avLst>
              <a:gd name="adj" fmla="val 744"/>
            </a:avLst>
          </a:prstGeom>
          <a:solidFill>
            <a:schemeClr val="bg1"/>
          </a:solidFill>
          <a:ln>
            <a:gradFill>
              <a:gsLst>
                <a:gs pos="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outerShdw blurRad="469900" dist="114300" dir="16200000" sx="99000" sy="99000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3" name="组合 212"/>
          <p:cNvGrpSpPr/>
          <p:nvPr/>
        </p:nvGrpSpPr>
        <p:grpSpPr>
          <a:xfrm>
            <a:off x="1019660" y="1294116"/>
            <a:ext cx="4518025" cy="421630"/>
            <a:chOff x="874761" y="641211"/>
            <a:chExt cx="5629275" cy="504000"/>
          </a:xfrm>
        </p:grpSpPr>
        <p:sp>
          <p:nvSpPr>
            <p:cNvPr id="214" name="矩形: 圆角 213"/>
            <p:cNvSpPr/>
            <p:nvPr/>
          </p:nvSpPr>
          <p:spPr>
            <a:xfrm>
              <a:off x="874761" y="641211"/>
              <a:ext cx="5629275" cy="504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accent1">
                    <a:lumMod val="80000"/>
                  </a:schemeClr>
                </a:gs>
                <a:gs pos="0">
                  <a:srgbClr val="01327F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" name="文本框 214"/>
            <p:cNvSpPr txBox="1"/>
            <p:nvPr/>
          </p:nvSpPr>
          <p:spPr>
            <a:xfrm>
              <a:off x="1103782" y="654073"/>
              <a:ext cx="5171232" cy="478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ctr">
                <a:buFont typeface="Arial" panose="02080604020202020204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智慧厂站建设规划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6575368" y="1294116"/>
            <a:ext cx="4639648" cy="421630"/>
            <a:chOff x="792221" y="641211"/>
            <a:chExt cx="5780812" cy="504000"/>
          </a:xfrm>
        </p:grpSpPr>
        <p:sp>
          <p:nvSpPr>
            <p:cNvPr id="217" name="矩形: 圆角 216"/>
            <p:cNvSpPr/>
            <p:nvPr/>
          </p:nvSpPr>
          <p:spPr>
            <a:xfrm>
              <a:off x="792221" y="641211"/>
              <a:ext cx="5780812" cy="504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accent1">
                    <a:lumMod val="80000"/>
                  </a:schemeClr>
                </a:gs>
                <a:gs pos="0">
                  <a:srgbClr val="01327F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8" name="文本框 217"/>
            <p:cNvSpPr txBox="1"/>
            <p:nvPr/>
          </p:nvSpPr>
          <p:spPr>
            <a:xfrm>
              <a:off x="945971" y="654073"/>
              <a:ext cx="5473312" cy="478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ctr">
                <a:buFont typeface="Arial" panose="02080604020202020204" pitchFamily="34" charset="0"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2.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智慧管理平台建设规划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63879" y="387185"/>
            <a:ext cx="37689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四、规划主要内容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119880" y="417000"/>
            <a:ext cx="8234045" cy="50400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  <a:effectLst>
            <a:outerShdw dist="63500" dir="2700000" algn="tl" rotWithShape="0">
              <a:srgbClr val="01327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19880" y="448740"/>
            <a:ext cx="3119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（二）智慧建设规划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1" name="TextBox 35+"/>
          <p:cNvSpPr txBox="1"/>
          <p:nvPr/>
        </p:nvSpPr>
        <p:spPr>
          <a:xfrm>
            <a:off x="1301449" y="5419209"/>
            <a:ext cx="3908726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500"/>
              </a:spcAft>
              <a:buClr>
                <a:schemeClr val="accent1"/>
              </a:buClr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从根本上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提升安全风险的主动预警能力和生产流程的精细化管理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0" name="TextBox 35+"/>
          <p:cNvSpPr txBox="1"/>
          <p:nvPr/>
        </p:nvSpPr>
        <p:spPr>
          <a:xfrm>
            <a:off x="1352550" y="3154514"/>
            <a:ext cx="3852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chemeClr val="accent1"/>
              </a:buClr>
            </a:pP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多系统智慧联动运管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35" name="组合 234"/>
          <p:cNvGrpSpPr/>
          <p:nvPr/>
        </p:nvGrpSpPr>
        <p:grpSpPr>
          <a:xfrm>
            <a:off x="995697" y="1876926"/>
            <a:ext cx="4565951" cy="328936"/>
            <a:chOff x="972014" y="3042677"/>
            <a:chExt cx="4565951" cy="328936"/>
          </a:xfrm>
        </p:grpSpPr>
        <p:sp>
          <p:nvSpPr>
            <p:cNvPr id="231" name="TextBox 35+"/>
            <p:cNvSpPr txBox="1"/>
            <p:nvPr/>
          </p:nvSpPr>
          <p:spPr>
            <a:xfrm>
              <a:off x="2738901" y="3042677"/>
              <a:ext cx="1032176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500"/>
                </a:spcAft>
                <a:buClr>
                  <a:schemeClr val="accent1"/>
                </a:buClr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通过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233" name="直接连接符 232"/>
            <p:cNvCxnSpPr/>
            <p:nvPr/>
          </p:nvCxnSpPr>
          <p:spPr>
            <a:xfrm>
              <a:off x="972014" y="3207145"/>
              <a:ext cx="1800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75000"/>
                      <a:alpha val="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flipH="1">
              <a:off x="3737965" y="3207145"/>
              <a:ext cx="1800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75000"/>
                      <a:alpha val="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梯形 237"/>
          <p:cNvSpPr/>
          <p:nvPr/>
        </p:nvSpPr>
        <p:spPr>
          <a:xfrm>
            <a:off x="938672" y="3451443"/>
            <a:ext cx="4680000" cy="108000"/>
          </a:xfrm>
          <a:prstGeom prst="trapezoid">
            <a:avLst>
              <a:gd name="adj" fmla="val 150152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98000">
                <a:schemeClr val="accent1">
                  <a:alpha val="3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7" name="组合 236"/>
          <p:cNvGrpSpPr/>
          <p:nvPr/>
        </p:nvGrpSpPr>
        <p:grpSpPr>
          <a:xfrm>
            <a:off x="1080469" y="2255946"/>
            <a:ext cx="4396406" cy="828000"/>
            <a:chOff x="972014" y="2217846"/>
            <a:chExt cx="4613316" cy="722612"/>
          </a:xfrm>
        </p:grpSpPr>
        <p:grpSp>
          <p:nvGrpSpPr>
            <p:cNvPr id="225" name="组合 224"/>
            <p:cNvGrpSpPr/>
            <p:nvPr/>
          </p:nvGrpSpPr>
          <p:grpSpPr>
            <a:xfrm>
              <a:off x="972014" y="2217846"/>
              <a:ext cx="4613316" cy="319615"/>
              <a:chOff x="1019660" y="3421697"/>
              <a:chExt cx="3709855" cy="319615"/>
            </a:xfrm>
          </p:grpSpPr>
          <p:sp>
            <p:nvSpPr>
              <p:cNvPr id="222" name="矩形: 圆角 221"/>
              <p:cNvSpPr/>
              <p:nvPr/>
            </p:nvSpPr>
            <p:spPr>
              <a:xfrm>
                <a:off x="1019660" y="3421697"/>
                <a:ext cx="1167431" cy="31961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schemeClr val="accent1">
                    <a:lumMod val="7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智能感知</a:t>
                </a:r>
                <a:endPara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矩形: 圆角 222"/>
              <p:cNvSpPr/>
              <p:nvPr/>
            </p:nvSpPr>
            <p:spPr>
              <a:xfrm>
                <a:off x="2290872" y="3421697"/>
                <a:ext cx="1167431" cy="31961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schemeClr val="accent1">
                    <a:lumMod val="7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智慧监控</a:t>
                </a:r>
                <a:endPara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矩形: 圆角 223"/>
              <p:cNvSpPr/>
              <p:nvPr/>
            </p:nvSpPr>
            <p:spPr>
              <a:xfrm>
                <a:off x="3562084" y="3421697"/>
                <a:ext cx="1167431" cy="31961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schemeClr val="accent1">
                    <a:lumMod val="7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智能门禁</a:t>
                </a:r>
                <a:endPara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6" name="组合 225"/>
            <p:cNvGrpSpPr/>
            <p:nvPr/>
          </p:nvGrpSpPr>
          <p:grpSpPr>
            <a:xfrm>
              <a:off x="1762409" y="2620843"/>
              <a:ext cx="3032526" cy="319615"/>
              <a:chOff x="1019660" y="3421697"/>
              <a:chExt cx="2438643" cy="319615"/>
            </a:xfrm>
          </p:grpSpPr>
          <p:sp>
            <p:nvSpPr>
              <p:cNvPr id="227" name="矩形: 圆角 226"/>
              <p:cNvSpPr/>
              <p:nvPr/>
            </p:nvSpPr>
            <p:spPr>
              <a:xfrm>
                <a:off x="1019660" y="3421697"/>
                <a:ext cx="1167431" cy="31961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schemeClr val="accent1">
                    <a:lumMod val="7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智慧充装</a:t>
                </a:r>
                <a:endPara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矩形: 圆角 227"/>
              <p:cNvSpPr/>
              <p:nvPr/>
            </p:nvSpPr>
            <p:spPr>
              <a:xfrm>
                <a:off x="2290872" y="3421697"/>
                <a:ext cx="1167431" cy="31961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schemeClr val="accent1">
                    <a:lumMod val="7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数据平台</a:t>
                </a:r>
                <a:endPara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9" name="组合 238"/>
          <p:cNvGrpSpPr/>
          <p:nvPr/>
        </p:nvGrpSpPr>
        <p:grpSpPr>
          <a:xfrm>
            <a:off x="2501380" y="3655274"/>
            <a:ext cx="1554584" cy="571292"/>
            <a:chOff x="2985951" y="2337007"/>
            <a:chExt cx="2378530" cy="571292"/>
          </a:xfrm>
        </p:grpSpPr>
        <p:sp>
          <p:nvSpPr>
            <p:cNvPr id="240" name="箭头: 下 22"/>
            <p:cNvSpPr/>
            <p:nvPr/>
          </p:nvSpPr>
          <p:spPr>
            <a:xfrm>
              <a:off x="2985951" y="2337007"/>
              <a:ext cx="2378530" cy="571292"/>
            </a:xfrm>
            <a:custGeom>
              <a:avLst/>
              <a:gdLst>
                <a:gd name="connsiteX0" fmla="*/ 0 w 840988"/>
                <a:gd name="connsiteY0" fmla="*/ 265009 h 530017"/>
                <a:gd name="connsiteX1" fmla="*/ 146748 w 840988"/>
                <a:gd name="connsiteY1" fmla="*/ 265009 h 530017"/>
                <a:gd name="connsiteX2" fmla="*/ 146748 w 840988"/>
                <a:gd name="connsiteY2" fmla="*/ 0 h 530017"/>
                <a:gd name="connsiteX3" fmla="*/ 694240 w 840988"/>
                <a:gd name="connsiteY3" fmla="*/ 0 h 530017"/>
                <a:gd name="connsiteX4" fmla="*/ 694240 w 840988"/>
                <a:gd name="connsiteY4" fmla="*/ 265009 h 530017"/>
                <a:gd name="connsiteX5" fmla="*/ 840988 w 840988"/>
                <a:gd name="connsiteY5" fmla="*/ 265009 h 530017"/>
                <a:gd name="connsiteX6" fmla="*/ 420494 w 840988"/>
                <a:gd name="connsiteY6" fmla="*/ 530017 h 530017"/>
                <a:gd name="connsiteX7" fmla="*/ 0 w 840988"/>
                <a:gd name="connsiteY7" fmla="*/ 265009 h 530017"/>
                <a:gd name="connsiteX0-1" fmla="*/ 21527 w 862515"/>
                <a:gd name="connsiteY0-2" fmla="*/ 299934 h 564942"/>
                <a:gd name="connsiteX1-3" fmla="*/ 168275 w 862515"/>
                <a:gd name="connsiteY1-4" fmla="*/ 299934 h 564942"/>
                <a:gd name="connsiteX2-5" fmla="*/ 0 w 862515"/>
                <a:gd name="connsiteY2-6" fmla="*/ 0 h 564942"/>
                <a:gd name="connsiteX3-7" fmla="*/ 715767 w 862515"/>
                <a:gd name="connsiteY3-8" fmla="*/ 34925 h 564942"/>
                <a:gd name="connsiteX4-9" fmla="*/ 715767 w 862515"/>
                <a:gd name="connsiteY4-10" fmla="*/ 299934 h 564942"/>
                <a:gd name="connsiteX5-11" fmla="*/ 862515 w 862515"/>
                <a:gd name="connsiteY5-12" fmla="*/ 299934 h 564942"/>
                <a:gd name="connsiteX6-13" fmla="*/ 442021 w 862515"/>
                <a:gd name="connsiteY6-14" fmla="*/ 564942 h 564942"/>
                <a:gd name="connsiteX7-15" fmla="*/ 21527 w 862515"/>
                <a:gd name="connsiteY7-16" fmla="*/ 299934 h 564942"/>
                <a:gd name="connsiteX0-17" fmla="*/ 21527 w 1109467"/>
                <a:gd name="connsiteY0-18" fmla="*/ 306284 h 571292"/>
                <a:gd name="connsiteX1-19" fmla="*/ 168275 w 1109467"/>
                <a:gd name="connsiteY1-20" fmla="*/ 306284 h 571292"/>
                <a:gd name="connsiteX2-21" fmla="*/ 0 w 1109467"/>
                <a:gd name="connsiteY2-22" fmla="*/ 6350 h 571292"/>
                <a:gd name="connsiteX3-23" fmla="*/ 1109467 w 1109467"/>
                <a:gd name="connsiteY3-24" fmla="*/ 0 h 571292"/>
                <a:gd name="connsiteX4-25" fmla="*/ 715767 w 1109467"/>
                <a:gd name="connsiteY4-26" fmla="*/ 306284 h 571292"/>
                <a:gd name="connsiteX5-27" fmla="*/ 862515 w 1109467"/>
                <a:gd name="connsiteY5-28" fmla="*/ 306284 h 571292"/>
                <a:gd name="connsiteX6-29" fmla="*/ 442021 w 1109467"/>
                <a:gd name="connsiteY6-30" fmla="*/ 571292 h 571292"/>
                <a:gd name="connsiteX7-31" fmla="*/ 21527 w 1109467"/>
                <a:gd name="connsiteY7-32" fmla="*/ 306284 h 571292"/>
                <a:gd name="connsiteX0-33" fmla="*/ 167577 w 1255517"/>
                <a:gd name="connsiteY0-34" fmla="*/ 306284 h 571292"/>
                <a:gd name="connsiteX1-35" fmla="*/ 314325 w 1255517"/>
                <a:gd name="connsiteY1-36" fmla="*/ 306284 h 571292"/>
                <a:gd name="connsiteX2-37" fmla="*/ 0 w 1255517"/>
                <a:gd name="connsiteY2-38" fmla="*/ 6350 h 571292"/>
                <a:gd name="connsiteX3-39" fmla="*/ 1255517 w 1255517"/>
                <a:gd name="connsiteY3-40" fmla="*/ 0 h 571292"/>
                <a:gd name="connsiteX4-41" fmla="*/ 861817 w 1255517"/>
                <a:gd name="connsiteY4-42" fmla="*/ 306284 h 571292"/>
                <a:gd name="connsiteX5-43" fmla="*/ 1008565 w 1255517"/>
                <a:gd name="connsiteY5-44" fmla="*/ 306284 h 571292"/>
                <a:gd name="connsiteX6-45" fmla="*/ 588071 w 1255517"/>
                <a:gd name="connsiteY6-46" fmla="*/ 571292 h 571292"/>
                <a:gd name="connsiteX7-47" fmla="*/ 167577 w 1255517"/>
                <a:gd name="connsiteY7-48" fmla="*/ 306284 h 571292"/>
                <a:gd name="connsiteX0-49" fmla="*/ 177102 w 1265042"/>
                <a:gd name="connsiteY0-50" fmla="*/ 306284 h 571292"/>
                <a:gd name="connsiteX1-51" fmla="*/ 323850 w 1265042"/>
                <a:gd name="connsiteY1-52" fmla="*/ 306284 h 571292"/>
                <a:gd name="connsiteX2-53" fmla="*/ 0 w 1265042"/>
                <a:gd name="connsiteY2-54" fmla="*/ 3175 h 571292"/>
                <a:gd name="connsiteX3-55" fmla="*/ 1265042 w 1265042"/>
                <a:gd name="connsiteY3-56" fmla="*/ 0 h 571292"/>
                <a:gd name="connsiteX4-57" fmla="*/ 871342 w 1265042"/>
                <a:gd name="connsiteY4-58" fmla="*/ 306284 h 571292"/>
                <a:gd name="connsiteX5-59" fmla="*/ 1018090 w 1265042"/>
                <a:gd name="connsiteY5-60" fmla="*/ 306284 h 571292"/>
                <a:gd name="connsiteX6-61" fmla="*/ 597596 w 1265042"/>
                <a:gd name="connsiteY6-62" fmla="*/ 571292 h 571292"/>
                <a:gd name="connsiteX7-63" fmla="*/ 177102 w 1265042"/>
                <a:gd name="connsiteY7-64" fmla="*/ 306284 h 571292"/>
                <a:gd name="connsiteX0-65" fmla="*/ 177102 w 1265042"/>
                <a:gd name="connsiteY0-66" fmla="*/ 306284 h 571292"/>
                <a:gd name="connsiteX1-67" fmla="*/ 323850 w 1265042"/>
                <a:gd name="connsiteY1-68" fmla="*/ 306284 h 571292"/>
                <a:gd name="connsiteX2-69" fmla="*/ 0 w 1265042"/>
                <a:gd name="connsiteY2-70" fmla="*/ 3175 h 571292"/>
                <a:gd name="connsiteX3-71" fmla="*/ 1265042 w 1265042"/>
                <a:gd name="connsiteY3-72" fmla="*/ 0 h 571292"/>
                <a:gd name="connsiteX4-73" fmla="*/ 871342 w 1265042"/>
                <a:gd name="connsiteY4-74" fmla="*/ 306284 h 571292"/>
                <a:gd name="connsiteX5-75" fmla="*/ 1018090 w 1265042"/>
                <a:gd name="connsiteY5-76" fmla="*/ 306284 h 571292"/>
                <a:gd name="connsiteX6-77" fmla="*/ 597596 w 1265042"/>
                <a:gd name="connsiteY6-78" fmla="*/ 571292 h 571292"/>
                <a:gd name="connsiteX7-79" fmla="*/ 177102 w 1265042"/>
                <a:gd name="connsiteY7-80" fmla="*/ 306284 h 571292"/>
                <a:gd name="connsiteX0-81" fmla="*/ 177102 w 1265042"/>
                <a:gd name="connsiteY0-82" fmla="*/ 306284 h 571292"/>
                <a:gd name="connsiteX1-83" fmla="*/ 323850 w 1265042"/>
                <a:gd name="connsiteY1-84" fmla="*/ 306284 h 571292"/>
                <a:gd name="connsiteX2-85" fmla="*/ 0 w 1265042"/>
                <a:gd name="connsiteY2-86" fmla="*/ 3175 h 571292"/>
                <a:gd name="connsiteX3-87" fmla="*/ 1265042 w 1265042"/>
                <a:gd name="connsiteY3-88" fmla="*/ 0 h 571292"/>
                <a:gd name="connsiteX4-89" fmla="*/ 871342 w 1265042"/>
                <a:gd name="connsiteY4-90" fmla="*/ 306284 h 571292"/>
                <a:gd name="connsiteX5-91" fmla="*/ 1018090 w 1265042"/>
                <a:gd name="connsiteY5-92" fmla="*/ 306284 h 571292"/>
                <a:gd name="connsiteX6-93" fmla="*/ 597596 w 1265042"/>
                <a:gd name="connsiteY6-94" fmla="*/ 571292 h 571292"/>
                <a:gd name="connsiteX7-95" fmla="*/ 177102 w 1265042"/>
                <a:gd name="connsiteY7-96" fmla="*/ 306284 h 571292"/>
                <a:gd name="connsiteX0-97" fmla="*/ 177102 w 1265042"/>
                <a:gd name="connsiteY0-98" fmla="*/ 306284 h 571292"/>
                <a:gd name="connsiteX1-99" fmla="*/ 323850 w 1265042"/>
                <a:gd name="connsiteY1-100" fmla="*/ 306284 h 571292"/>
                <a:gd name="connsiteX2-101" fmla="*/ 0 w 1265042"/>
                <a:gd name="connsiteY2-102" fmla="*/ 3175 h 571292"/>
                <a:gd name="connsiteX3-103" fmla="*/ 1265042 w 1265042"/>
                <a:gd name="connsiteY3-104" fmla="*/ 0 h 571292"/>
                <a:gd name="connsiteX4-105" fmla="*/ 871342 w 1265042"/>
                <a:gd name="connsiteY4-106" fmla="*/ 306284 h 571292"/>
                <a:gd name="connsiteX5-107" fmla="*/ 1018090 w 1265042"/>
                <a:gd name="connsiteY5-108" fmla="*/ 306284 h 571292"/>
                <a:gd name="connsiteX6-109" fmla="*/ 597596 w 1265042"/>
                <a:gd name="connsiteY6-110" fmla="*/ 571292 h 571292"/>
                <a:gd name="connsiteX7-111" fmla="*/ 177102 w 1265042"/>
                <a:gd name="connsiteY7-112" fmla="*/ 306284 h 571292"/>
                <a:gd name="connsiteX0-113" fmla="*/ 177102 w 1265042"/>
                <a:gd name="connsiteY0-114" fmla="*/ 306284 h 571292"/>
                <a:gd name="connsiteX1-115" fmla="*/ 323850 w 1265042"/>
                <a:gd name="connsiteY1-116" fmla="*/ 306284 h 571292"/>
                <a:gd name="connsiteX2-117" fmla="*/ 0 w 1265042"/>
                <a:gd name="connsiteY2-118" fmla="*/ 3175 h 571292"/>
                <a:gd name="connsiteX3-119" fmla="*/ 1265042 w 1265042"/>
                <a:gd name="connsiteY3-120" fmla="*/ 0 h 571292"/>
                <a:gd name="connsiteX4-121" fmla="*/ 871342 w 1265042"/>
                <a:gd name="connsiteY4-122" fmla="*/ 306284 h 571292"/>
                <a:gd name="connsiteX5-123" fmla="*/ 1018090 w 1265042"/>
                <a:gd name="connsiteY5-124" fmla="*/ 306284 h 571292"/>
                <a:gd name="connsiteX6-125" fmla="*/ 597596 w 1265042"/>
                <a:gd name="connsiteY6-126" fmla="*/ 571292 h 571292"/>
                <a:gd name="connsiteX7-127" fmla="*/ 177102 w 1265042"/>
                <a:gd name="connsiteY7-128" fmla="*/ 306284 h 571292"/>
                <a:gd name="connsiteX0-129" fmla="*/ 212027 w 1299967"/>
                <a:gd name="connsiteY0-130" fmla="*/ 306284 h 571292"/>
                <a:gd name="connsiteX1-131" fmla="*/ 358775 w 1299967"/>
                <a:gd name="connsiteY1-132" fmla="*/ 306284 h 571292"/>
                <a:gd name="connsiteX2-133" fmla="*/ 0 w 1299967"/>
                <a:gd name="connsiteY2-134" fmla="*/ 3175 h 571292"/>
                <a:gd name="connsiteX3-135" fmla="*/ 1299967 w 1299967"/>
                <a:gd name="connsiteY3-136" fmla="*/ 0 h 571292"/>
                <a:gd name="connsiteX4-137" fmla="*/ 906267 w 1299967"/>
                <a:gd name="connsiteY4-138" fmla="*/ 306284 h 571292"/>
                <a:gd name="connsiteX5-139" fmla="*/ 1053015 w 1299967"/>
                <a:gd name="connsiteY5-140" fmla="*/ 306284 h 571292"/>
                <a:gd name="connsiteX6-141" fmla="*/ 632521 w 1299967"/>
                <a:gd name="connsiteY6-142" fmla="*/ 571292 h 571292"/>
                <a:gd name="connsiteX7-143" fmla="*/ 212027 w 1299967"/>
                <a:gd name="connsiteY7-144" fmla="*/ 306284 h 571292"/>
                <a:gd name="connsiteX0-145" fmla="*/ 212027 w 1299967"/>
                <a:gd name="connsiteY0-146" fmla="*/ 306284 h 571292"/>
                <a:gd name="connsiteX1-147" fmla="*/ 358775 w 1299967"/>
                <a:gd name="connsiteY1-148" fmla="*/ 306284 h 571292"/>
                <a:gd name="connsiteX2-149" fmla="*/ 0 w 1299967"/>
                <a:gd name="connsiteY2-150" fmla="*/ 3175 h 571292"/>
                <a:gd name="connsiteX3-151" fmla="*/ 1299967 w 1299967"/>
                <a:gd name="connsiteY3-152" fmla="*/ 0 h 571292"/>
                <a:gd name="connsiteX4-153" fmla="*/ 906267 w 1299967"/>
                <a:gd name="connsiteY4-154" fmla="*/ 306284 h 571292"/>
                <a:gd name="connsiteX5-155" fmla="*/ 1053015 w 1299967"/>
                <a:gd name="connsiteY5-156" fmla="*/ 306284 h 571292"/>
                <a:gd name="connsiteX6-157" fmla="*/ 632521 w 1299967"/>
                <a:gd name="connsiteY6-158" fmla="*/ 571292 h 571292"/>
                <a:gd name="connsiteX7-159" fmla="*/ 212027 w 1299967"/>
                <a:gd name="connsiteY7-160" fmla="*/ 306284 h 571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299967" h="571292">
                  <a:moveTo>
                    <a:pt x="212027" y="306284"/>
                  </a:moveTo>
                  <a:lnTo>
                    <a:pt x="358775" y="306284"/>
                  </a:lnTo>
                  <a:cubicBezTo>
                    <a:pt x="323850" y="198898"/>
                    <a:pt x="203200" y="97861"/>
                    <a:pt x="0" y="3175"/>
                  </a:cubicBezTo>
                  <a:lnTo>
                    <a:pt x="1299967" y="0"/>
                  </a:lnTo>
                  <a:cubicBezTo>
                    <a:pt x="1105234" y="98920"/>
                    <a:pt x="932725" y="204189"/>
                    <a:pt x="906267" y="306284"/>
                  </a:cubicBezTo>
                  <a:lnTo>
                    <a:pt x="1053015" y="306284"/>
                  </a:lnTo>
                  <a:lnTo>
                    <a:pt x="632521" y="571292"/>
                  </a:lnTo>
                  <a:lnTo>
                    <a:pt x="212027" y="306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  <a:tileRect/>
            </a:gradFill>
            <a:ln w="3175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1" name="文本框 240"/>
            <p:cNvSpPr txBox="1"/>
            <p:nvPr/>
          </p:nvSpPr>
          <p:spPr>
            <a:xfrm>
              <a:off x="3565117" y="2453376"/>
              <a:ext cx="11518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实现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42" name="梯形 241"/>
          <p:cNvSpPr/>
          <p:nvPr/>
        </p:nvSpPr>
        <p:spPr>
          <a:xfrm>
            <a:off x="938672" y="4888872"/>
            <a:ext cx="4680000" cy="108000"/>
          </a:xfrm>
          <a:prstGeom prst="trapezoid">
            <a:avLst>
              <a:gd name="adj" fmla="val 150152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98000">
                <a:schemeClr val="accent1">
                  <a:alpha val="3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9" name="TextBox 35+"/>
          <p:cNvSpPr txBox="1"/>
          <p:nvPr/>
        </p:nvSpPr>
        <p:spPr>
          <a:xfrm>
            <a:off x="1028672" y="4275749"/>
            <a:ext cx="4500000" cy="69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对厂站环境、设备、人员、车辆、气瓶状态的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全链条实时感知与智能联动管控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4" name="箭头: 下 22"/>
          <p:cNvSpPr/>
          <p:nvPr/>
        </p:nvSpPr>
        <p:spPr>
          <a:xfrm>
            <a:off x="2852119" y="5040574"/>
            <a:ext cx="853106" cy="313506"/>
          </a:xfrm>
          <a:custGeom>
            <a:avLst/>
            <a:gdLst>
              <a:gd name="connsiteX0" fmla="*/ 0 w 840988"/>
              <a:gd name="connsiteY0" fmla="*/ 265009 h 530017"/>
              <a:gd name="connsiteX1" fmla="*/ 146748 w 840988"/>
              <a:gd name="connsiteY1" fmla="*/ 265009 h 530017"/>
              <a:gd name="connsiteX2" fmla="*/ 146748 w 840988"/>
              <a:gd name="connsiteY2" fmla="*/ 0 h 530017"/>
              <a:gd name="connsiteX3" fmla="*/ 694240 w 840988"/>
              <a:gd name="connsiteY3" fmla="*/ 0 h 530017"/>
              <a:gd name="connsiteX4" fmla="*/ 694240 w 840988"/>
              <a:gd name="connsiteY4" fmla="*/ 265009 h 530017"/>
              <a:gd name="connsiteX5" fmla="*/ 840988 w 840988"/>
              <a:gd name="connsiteY5" fmla="*/ 265009 h 530017"/>
              <a:gd name="connsiteX6" fmla="*/ 420494 w 840988"/>
              <a:gd name="connsiteY6" fmla="*/ 530017 h 530017"/>
              <a:gd name="connsiteX7" fmla="*/ 0 w 840988"/>
              <a:gd name="connsiteY7" fmla="*/ 265009 h 530017"/>
              <a:gd name="connsiteX0-1" fmla="*/ 21527 w 862515"/>
              <a:gd name="connsiteY0-2" fmla="*/ 299934 h 564942"/>
              <a:gd name="connsiteX1-3" fmla="*/ 168275 w 862515"/>
              <a:gd name="connsiteY1-4" fmla="*/ 299934 h 564942"/>
              <a:gd name="connsiteX2-5" fmla="*/ 0 w 862515"/>
              <a:gd name="connsiteY2-6" fmla="*/ 0 h 564942"/>
              <a:gd name="connsiteX3-7" fmla="*/ 715767 w 862515"/>
              <a:gd name="connsiteY3-8" fmla="*/ 34925 h 564942"/>
              <a:gd name="connsiteX4-9" fmla="*/ 715767 w 862515"/>
              <a:gd name="connsiteY4-10" fmla="*/ 299934 h 564942"/>
              <a:gd name="connsiteX5-11" fmla="*/ 862515 w 862515"/>
              <a:gd name="connsiteY5-12" fmla="*/ 299934 h 564942"/>
              <a:gd name="connsiteX6-13" fmla="*/ 442021 w 862515"/>
              <a:gd name="connsiteY6-14" fmla="*/ 564942 h 564942"/>
              <a:gd name="connsiteX7-15" fmla="*/ 21527 w 862515"/>
              <a:gd name="connsiteY7-16" fmla="*/ 299934 h 564942"/>
              <a:gd name="connsiteX0-17" fmla="*/ 21527 w 1109467"/>
              <a:gd name="connsiteY0-18" fmla="*/ 306284 h 571292"/>
              <a:gd name="connsiteX1-19" fmla="*/ 168275 w 1109467"/>
              <a:gd name="connsiteY1-20" fmla="*/ 306284 h 571292"/>
              <a:gd name="connsiteX2-21" fmla="*/ 0 w 1109467"/>
              <a:gd name="connsiteY2-22" fmla="*/ 6350 h 571292"/>
              <a:gd name="connsiteX3-23" fmla="*/ 1109467 w 1109467"/>
              <a:gd name="connsiteY3-24" fmla="*/ 0 h 571292"/>
              <a:gd name="connsiteX4-25" fmla="*/ 715767 w 1109467"/>
              <a:gd name="connsiteY4-26" fmla="*/ 306284 h 571292"/>
              <a:gd name="connsiteX5-27" fmla="*/ 862515 w 1109467"/>
              <a:gd name="connsiteY5-28" fmla="*/ 306284 h 571292"/>
              <a:gd name="connsiteX6-29" fmla="*/ 442021 w 1109467"/>
              <a:gd name="connsiteY6-30" fmla="*/ 571292 h 571292"/>
              <a:gd name="connsiteX7-31" fmla="*/ 21527 w 1109467"/>
              <a:gd name="connsiteY7-32" fmla="*/ 306284 h 571292"/>
              <a:gd name="connsiteX0-33" fmla="*/ 167577 w 1255517"/>
              <a:gd name="connsiteY0-34" fmla="*/ 306284 h 571292"/>
              <a:gd name="connsiteX1-35" fmla="*/ 314325 w 1255517"/>
              <a:gd name="connsiteY1-36" fmla="*/ 306284 h 571292"/>
              <a:gd name="connsiteX2-37" fmla="*/ 0 w 1255517"/>
              <a:gd name="connsiteY2-38" fmla="*/ 6350 h 571292"/>
              <a:gd name="connsiteX3-39" fmla="*/ 1255517 w 1255517"/>
              <a:gd name="connsiteY3-40" fmla="*/ 0 h 571292"/>
              <a:gd name="connsiteX4-41" fmla="*/ 861817 w 1255517"/>
              <a:gd name="connsiteY4-42" fmla="*/ 306284 h 571292"/>
              <a:gd name="connsiteX5-43" fmla="*/ 1008565 w 1255517"/>
              <a:gd name="connsiteY5-44" fmla="*/ 306284 h 571292"/>
              <a:gd name="connsiteX6-45" fmla="*/ 588071 w 1255517"/>
              <a:gd name="connsiteY6-46" fmla="*/ 571292 h 571292"/>
              <a:gd name="connsiteX7-47" fmla="*/ 167577 w 1255517"/>
              <a:gd name="connsiteY7-48" fmla="*/ 306284 h 571292"/>
              <a:gd name="connsiteX0-49" fmla="*/ 177102 w 1265042"/>
              <a:gd name="connsiteY0-50" fmla="*/ 306284 h 571292"/>
              <a:gd name="connsiteX1-51" fmla="*/ 323850 w 1265042"/>
              <a:gd name="connsiteY1-52" fmla="*/ 306284 h 571292"/>
              <a:gd name="connsiteX2-53" fmla="*/ 0 w 1265042"/>
              <a:gd name="connsiteY2-54" fmla="*/ 3175 h 571292"/>
              <a:gd name="connsiteX3-55" fmla="*/ 1265042 w 1265042"/>
              <a:gd name="connsiteY3-56" fmla="*/ 0 h 571292"/>
              <a:gd name="connsiteX4-57" fmla="*/ 871342 w 1265042"/>
              <a:gd name="connsiteY4-58" fmla="*/ 306284 h 571292"/>
              <a:gd name="connsiteX5-59" fmla="*/ 1018090 w 1265042"/>
              <a:gd name="connsiteY5-60" fmla="*/ 306284 h 571292"/>
              <a:gd name="connsiteX6-61" fmla="*/ 597596 w 1265042"/>
              <a:gd name="connsiteY6-62" fmla="*/ 571292 h 571292"/>
              <a:gd name="connsiteX7-63" fmla="*/ 177102 w 1265042"/>
              <a:gd name="connsiteY7-64" fmla="*/ 306284 h 571292"/>
              <a:gd name="connsiteX0-65" fmla="*/ 177102 w 1265042"/>
              <a:gd name="connsiteY0-66" fmla="*/ 306284 h 571292"/>
              <a:gd name="connsiteX1-67" fmla="*/ 323850 w 1265042"/>
              <a:gd name="connsiteY1-68" fmla="*/ 306284 h 571292"/>
              <a:gd name="connsiteX2-69" fmla="*/ 0 w 1265042"/>
              <a:gd name="connsiteY2-70" fmla="*/ 3175 h 571292"/>
              <a:gd name="connsiteX3-71" fmla="*/ 1265042 w 1265042"/>
              <a:gd name="connsiteY3-72" fmla="*/ 0 h 571292"/>
              <a:gd name="connsiteX4-73" fmla="*/ 871342 w 1265042"/>
              <a:gd name="connsiteY4-74" fmla="*/ 306284 h 571292"/>
              <a:gd name="connsiteX5-75" fmla="*/ 1018090 w 1265042"/>
              <a:gd name="connsiteY5-76" fmla="*/ 306284 h 571292"/>
              <a:gd name="connsiteX6-77" fmla="*/ 597596 w 1265042"/>
              <a:gd name="connsiteY6-78" fmla="*/ 571292 h 571292"/>
              <a:gd name="connsiteX7-79" fmla="*/ 177102 w 1265042"/>
              <a:gd name="connsiteY7-80" fmla="*/ 306284 h 571292"/>
              <a:gd name="connsiteX0-81" fmla="*/ 177102 w 1265042"/>
              <a:gd name="connsiteY0-82" fmla="*/ 306284 h 571292"/>
              <a:gd name="connsiteX1-83" fmla="*/ 323850 w 1265042"/>
              <a:gd name="connsiteY1-84" fmla="*/ 306284 h 571292"/>
              <a:gd name="connsiteX2-85" fmla="*/ 0 w 1265042"/>
              <a:gd name="connsiteY2-86" fmla="*/ 3175 h 571292"/>
              <a:gd name="connsiteX3-87" fmla="*/ 1265042 w 1265042"/>
              <a:gd name="connsiteY3-88" fmla="*/ 0 h 571292"/>
              <a:gd name="connsiteX4-89" fmla="*/ 871342 w 1265042"/>
              <a:gd name="connsiteY4-90" fmla="*/ 306284 h 571292"/>
              <a:gd name="connsiteX5-91" fmla="*/ 1018090 w 1265042"/>
              <a:gd name="connsiteY5-92" fmla="*/ 306284 h 571292"/>
              <a:gd name="connsiteX6-93" fmla="*/ 597596 w 1265042"/>
              <a:gd name="connsiteY6-94" fmla="*/ 571292 h 571292"/>
              <a:gd name="connsiteX7-95" fmla="*/ 177102 w 1265042"/>
              <a:gd name="connsiteY7-96" fmla="*/ 306284 h 571292"/>
              <a:gd name="connsiteX0-97" fmla="*/ 177102 w 1265042"/>
              <a:gd name="connsiteY0-98" fmla="*/ 306284 h 571292"/>
              <a:gd name="connsiteX1-99" fmla="*/ 323850 w 1265042"/>
              <a:gd name="connsiteY1-100" fmla="*/ 306284 h 571292"/>
              <a:gd name="connsiteX2-101" fmla="*/ 0 w 1265042"/>
              <a:gd name="connsiteY2-102" fmla="*/ 3175 h 571292"/>
              <a:gd name="connsiteX3-103" fmla="*/ 1265042 w 1265042"/>
              <a:gd name="connsiteY3-104" fmla="*/ 0 h 571292"/>
              <a:gd name="connsiteX4-105" fmla="*/ 871342 w 1265042"/>
              <a:gd name="connsiteY4-106" fmla="*/ 306284 h 571292"/>
              <a:gd name="connsiteX5-107" fmla="*/ 1018090 w 1265042"/>
              <a:gd name="connsiteY5-108" fmla="*/ 306284 h 571292"/>
              <a:gd name="connsiteX6-109" fmla="*/ 597596 w 1265042"/>
              <a:gd name="connsiteY6-110" fmla="*/ 571292 h 571292"/>
              <a:gd name="connsiteX7-111" fmla="*/ 177102 w 1265042"/>
              <a:gd name="connsiteY7-112" fmla="*/ 306284 h 571292"/>
              <a:gd name="connsiteX0-113" fmla="*/ 177102 w 1265042"/>
              <a:gd name="connsiteY0-114" fmla="*/ 306284 h 571292"/>
              <a:gd name="connsiteX1-115" fmla="*/ 323850 w 1265042"/>
              <a:gd name="connsiteY1-116" fmla="*/ 306284 h 571292"/>
              <a:gd name="connsiteX2-117" fmla="*/ 0 w 1265042"/>
              <a:gd name="connsiteY2-118" fmla="*/ 3175 h 571292"/>
              <a:gd name="connsiteX3-119" fmla="*/ 1265042 w 1265042"/>
              <a:gd name="connsiteY3-120" fmla="*/ 0 h 571292"/>
              <a:gd name="connsiteX4-121" fmla="*/ 871342 w 1265042"/>
              <a:gd name="connsiteY4-122" fmla="*/ 306284 h 571292"/>
              <a:gd name="connsiteX5-123" fmla="*/ 1018090 w 1265042"/>
              <a:gd name="connsiteY5-124" fmla="*/ 306284 h 571292"/>
              <a:gd name="connsiteX6-125" fmla="*/ 597596 w 1265042"/>
              <a:gd name="connsiteY6-126" fmla="*/ 571292 h 571292"/>
              <a:gd name="connsiteX7-127" fmla="*/ 177102 w 1265042"/>
              <a:gd name="connsiteY7-128" fmla="*/ 306284 h 571292"/>
              <a:gd name="connsiteX0-129" fmla="*/ 212027 w 1299967"/>
              <a:gd name="connsiteY0-130" fmla="*/ 306284 h 571292"/>
              <a:gd name="connsiteX1-131" fmla="*/ 358775 w 1299967"/>
              <a:gd name="connsiteY1-132" fmla="*/ 306284 h 571292"/>
              <a:gd name="connsiteX2-133" fmla="*/ 0 w 1299967"/>
              <a:gd name="connsiteY2-134" fmla="*/ 3175 h 571292"/>
              <a:gd name="connsiteX3-135" fmla="*/ 1299967 w 1299967"/>
              <a:gd name="connsiteY3-136" fmla="*/ 0 h 571292"/>
              <a:gd name="connsiteX4-137" fmla="*/ 906267 w 1299967"/>
              <a:gd name="connsiteY4-138" fmla="*/ 306284 h 571292"/>
              <a:gd name="connsiteX5-139" fmla="*/ 1053015 w 1299967"/>
              <a:gd name="connsiteY5-140" fmla="*/ 306284 h 571292"/>
              <a:gd name="connsiteX6-141" fmla="*/ 632521 w 1299967"/>
              <a:gd name="connsiteY6-142" fmla="*/ 571292 h 571292"/>
              <a:gd name="connsiteX7-143" fmla="*/ 212027 w 1299967"/>
              <a:gd name="connsiteY7-144" fmla="*/ 306284 h 571292"/>
              <a:gd name="connsiteX0-145" fmla="*/ 212027 w 1299967"/>
              <a:gd name="connsiteY0-146" fmla="*/ 306284 h 571292"/>
              <a:gd name="connsiteX1-147" fmla="*/ 358775 w 1299967"/>
              <a:gd name="connsiteY1-148" fmla="*/ 306284 h 571292"/>
              <a:gd name="connsiteX2-149" fmla="*/ 0 w 1299967"/>
              <a:gd name="connsiteY2-150" fmla="*/ 3175 h 571292"/>
              <a:gd name="connsiteX3-151" fmla="*/ 1299967 w 1299967"/>
              <a:gd name="connsiteY3-152" fmla="*/ 0 h 571292"/>
              <a:gd name="connsiteX4-153" fmla="*/ 906267 w 1299967"/>
              <a:gd name="connsiteY4-154" fmla="*/ 306284 h 571292"/>
              <a:gd name="connsiteX5-155" fmla="*/ 1053015 w 1299967"/>
              <a:gd name="connsiteY5-156" fmla="*/ 306284 h 571292"/>
              <a:gd name="connsiteX6-157" fmla="*/ 632521 w 1299967"/>
              <a:gd name="connsiteY6-158" fmla="*/ 571292 h 571292"/>
              <a:gd name="connsiteX7-159" fmla="*/ 212027 w 1299967"/>
              <a:gd name="connsiteY7-160" fmla="*/ 306284 h 571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99967" h="571292">
                <a:moveTo>
                  <a:pt x="212027" y="306284"/>
                </a:moveTo>
                <a:lnTo>
                  <a:pt x="358775" y="306284"/>
                </a:lnTo>
                <a:cubicBezTo>
                  <a:pt x="323850" y="198898"/>
                  <a:pt x="203200" y="97861"/>
                  <a:pt x="0" y="3175"/>
                </a:cubicBezTo>
                <a:lnTo>
                  <a:pt x="1299967" y="0"/>
                </a:lnTo>
                <a:cubicBezTo>
                  <a:pt x="1105234" y="98920"/>
                  <a:pt x="932725" y="204189"/>
                  <a:pt x="906267" y="306284"/>
                </a:cubicBezTo>
                <a:lnTo>
                  <a:pt x="1053015" y="306284"/>
                </a:lnTo>
                <a:lnTo>
                  <a:pt x="632521" y="571292"/>
                </a:lnTo>
                <a:lnTo>
                  <a:pt x="212027" y="30628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1" name="组合 280"/>
          <p:cNvGrpSpPr/>
          <p:nvPr/>
        </p:nvGrpSpPr>
        <p:grpSpPr>
          <a:xfrm>
            <a:off x="7352372" y="1912230"/>
            <a:ext cx="3096509" cy="1331128"/>
            <a:chOff x="7247915" y="1912230"/>
            <a:chExt cx="3096509" cy="1331128"/>
          </a:xfrm>
        </p:grpSpPr>
        <p:sp>
          <p:nvSpPr>
            <p:cNvPr id="248" name="六边形 247"/>
            <p:cNvSpPr/>
            <p:nvPr/>
          </p:nvSpPr>
          <p:spPr>
            <a:xfrm flipH="1">
              <a:off x="8550022" y="2602014"/>
              <a:ext cx="817871" cy="176113"/>
            </a:xfrm>
            <a:prstGeom prst="hexagon">
              <a:avLst>
                <a:gd name="adj" fmla="val 49170"/>
                <a:gd name="vf" fmla="val 115470"/>
              </a:avLst>
            </a:prstGeom>
            <a:gradFill flip="none" rotWithShape="1">
              <a:gsLst>
                <a:gs pos="0">
                  <a:schemeClr val="accent1"/>
                </a:gs>
                <a:gs pos="84000">
                  <a:schemeClr val="accent2">
                    <a:alpha val="0"/>
                  </a:schemeClr>
                </a:gs>
              </a:gsLst>
              <a:lin ang="10800000" scaled="1"/>
              <a:tileRect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gradFill>
                  <a:gsLst>
                    <a:gs pos="0">
                      <a:srgbClr val="FFA38C"/>
                    </a:gs>
                    <a:gs pos="100000">
                      <a:srgbClr val="D780C3"/>
                    </a:gs>
                    <a:gs pos="55000">
                      <a:srgbClr val="EF5286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9" name="六边形 248"/>
            <p:cNvSpPr/>
            <p:nvPr/>
          </p:nvSpPr>
          <p:spPr>
            <a:xfrm>
              <a:off x="8224446" y="2333241"/>
              <a:ext cx="817871" cy="176113"/>
            </a:xfrm>
            <a:prstGeom prst="hexagon">
              <a:avLst>
                <a:gd name="adj" fmla="val 49170"/>
                <a:gd name="vf" fmla="val 115470"/>
              </a:avLst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0800000" scaled="1"/>
              <a:tileRect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gradFill>
                  <a:gsLst>
                    <a:gs pos="0">
                      <a:srgbClr val="FFA38C"/>
                    </a:gs>
                    <a:gs pos="100000">
                      <a:srgbClr val="D780C3"/>
                    </a:gs>
                    <a:gs pos="55000">
                      <a:srgbClr val="EF5286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0" name="椭圆 249"/>
            <p:cNvSpPr/>
            <p:nvPr/>
          </p:nvSpPr>
          <p:spPr>
            <a:xfrm>
              <a:off x="7247915" y="1912230"/>
              <a:ext cx="1331128" cy="133112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0"/>
                    <a:alpha val="14000"/>
                  </a:schemeClr>
                </a:gs>
                <a:gs pos="39000">
                  <a:schemeClr val="accent1">
                    <a:lumMod val="75000"/>
                    <a:alpha val="0"/>
                  </a:schemeClr>
                </a:gs>
              </a:gsLst>
              <a:lin ang="0" scaled="1"/>
            </a:gradFill>
            <a:ln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77000">
                    <a:schemeClr val="accent1">
                      <a:lumMod val="50000"/>
                      <a:alpha val="0"/>
                    </a:schemeClr>
                  </a:gs>
                  <a:gs pos="22000">
                    <a:schemeClr val="accent1">
                      <a:lumMod val="50000"/>
                      <a:alpha val="4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1" name="椭圆 250"/>
            <p:cNvSpPr/>
            <p:nvPr/>
          </p:nvSpPr>
          <p:spPr>
            <a:xfrm flipH="1">
              <a:off x="9013296" y="1912230"/>
              <a:ext cx="1331128" cy="1331128"/>
            </a:xfrm>
            <a:prstGeom prst="ellipse">
              <a:avLst/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39000">
                  <a:schemeClr val="accent1">
                    <a:alpha val="0"/>
                  </a:schemeClr>
                </a:gs>
              </a:gsLst>
              <a:lin ang="0" scaled="1"/>
            </a:gradFill>
            <a:ln>
              <a:gradFill flip="none" rotWithShape="1">
                <a:gsLst>
                  <a:gs pos="0">
                    <a:schemeClr val="accent1"/>
                  </a:gs>
                  <a:gs pos="77000">
                    <a:schemeClr val="accent1">
                      <a:alpha val="0"/>
                    </a:schemeClr>
                  </a:gs>
                  <a:gs pos="22000">
                    <a:schemeClr val="accent1">
                      <a:alpha val="4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4" name="文本框 253"/>
            <p:cNvSpPr txBox="1"/>
            <p:nvPr/>
          </p:nvSpPr>
          <p:spPr>
            <a:xfrm>
              <a:off x="7559258" y="2377739"/>
              <a:ext cx="7084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sz="20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政府</a:t>
              </a:r>
              <a:endPara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5" name="Freeform 5"/>
            <p:cNvSpPr/>
            <p:nvPr/>
          </p:nvSpPr>
          <p:spPr bwMode="auto">
            <a:xfrm rot="5400000">
              <a:off x="7784817" y="2452310"/>
              <a:ext cx="514943" cy="772128"/>
            </a:xfrm>
            <a:custGeom>
              <a:avLst/>
              <a:gdLst>
                <a:gd name="T0" fmla="*/ 0 w 7502"/>
                <a:gd name="T1" fmla="*/ 0 h 11252"/>
                <a:gd name="T2" fmla="*/ 7502 w 7502"/>
                <a:gd name="T3" fmla="*/ 7501 h 11252"/>
                <a:gd name="T4" fmla="*/ 6497 w 7502"/>
                <a:gd name="T5" fmla="*/ 11252 h 11252"/>
                <a:gd name="T6" fmla="*/ 4873 w 7502"/>
                <a:gd name="T7" fmla="*/ 10314 h 11252"/>
                <a:gd name="T8" fmla="*/ 2814 w 7502"/>
                <a:gd name="T9" fmla="*/ 2629 h 11252"/>
                <a:gd name="T10" fmla="*/ 0 w 7502"/>
                <a:gd name="T11" fmla="*/ 1875 h 11252"/>
                <a:gd name="T12" fmla="*/ 0 w 7502"/>
                <a:gd name="T13" fmla="*/ 0 h 1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2" h="11252">
                  <a:moveTo>
                    <a:pt x="0" y="0"/>
                  </a:moveTo>
                  <a:cubicBezTo>
                    <a:pt x="4143" y="0"/>
                    <a:pt x="7502" y="3358"/>
                    <a:pt x="7502" y="7501"/>
                  </a:cubicBezTo>
                  <a:cubicBezTo>
                    <a:pt x="7502" y="8818"/>
                    <a:pt x="7155" y="10112"/>
                    <a:pt x="6497" y="11252"/>
                  </a:cubicBezTo>
                  <a:lnTo>
                    <a:pt x="4873" y="10314"/>
                  </a:lnTo>
                  <a:cubicBezTo>
                    <a:pt x="6427" y="7623"/>
                    <a:pt x="5505" y="4182"/>
                    <a:pt x="2814" y="2629"/>
                  </a:cubicBezTo>
                  <a:cubicBezTo>
                    <a:pt x="1958" y="2135"/>
                    <a:pt x="988" y="1875"/>
                    <a:pt x="0" y="187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gradFill>
                  <a:gsLst>
                    <a:gs pos="0">
                      <a:srgbClr val="FFA38C"/>
                    </a:gs>
                    <a:gs pos="100000">
                      <a:srgbClr val="D780C3"/>
                    </a:gs>
                    <a:gs pos="55000">
                      <a:srgbClr val="EF5286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" name="Freeform 7"/>
            <p:cNvSpPr/>
            <p:nvPr/>
          </p:nvSpPr>
          <p:spPr bwMode="auto">
            <a:xfrm rot="5400000">
              <a:off x="7077557" y="2383442"/>
              <a:ext cx="891577" cy="394923"/>
            </a:xfrm>
            <a:custGeom>
              <a:avLst/>
              <a:gdLst>
                <a:gd name="T0" fmla="*/ 12993 w 12993"/>
                <a:gd name="T1" fmla="*/ 938 h 5755"/>
                <a:gd name="T2" fmla="*/ 2746 w 12993"/>
                <a:gd name="T3" fmla="*/ 3684 h 5755"/>
                <a:gd name="T4" fmla="*/ 0 w 12993"/>
                <a:gd name="T5" fmla="*/ 938 h 5755"/>
                <a:gd name="T6" fmla="*/ 1624 w 12993"/>
                <a:gd name="T7" fmla="*/ 0 h 5755"/>
                <a:gd name="T8" fmla="*/ 9310 w 12993"/>
                <a:gd name="T9" fmla="*/ 2060 h 5755"/>
                <a:gd name="T10" fmla="*/ 11369 w 12993"/>
                <a:gd name="T11" fmla="*/ 0 h 5755"/>
                <a:gd name="T12" fmla="*/ 12993 w 12993"/>
                <a:gd name="T13" fmla="*/ 938 h 5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93" h="5755">
                  <a:moveTo>
                    <a:pt x="12993" y="938"/>
                  </a:moveTo>
                  <a:cubicBezTo>
                    <a:pt x="10922" y="4526"/>
                    <a:pt x="6334" y="5755"/>
                    <a:pt x="2746" y="3684"/>
                  </a:cubicBezTo>
                  <a:cubicBezTo>
                    <a:pt x="1605" y="3025"/>
                    <a:pt x="658" y="2078"/>
                    <a:pt x="0" y="938"/>
                  </a:cubicBezTo>
                  <a:lnTo>
                    <a:pt x="1624" y="0"/>
                  </a:lnTo>
                  <a:cubicBezTo>
                    <a:pt x="3178" y="2691"/>
                    <a:pt x="6619" y="3613"/>
                    <a:pt x="9310" y="2060"/>
                  </a:cubicBezTo>
                  <a:cubicBezTo>
                    <a:pt x="10165" y="1566"/>
                    <a:pt x="10875" y="856"/>
                    <a:pt x="11369" y="0"/>
                  </a:cubicBezTo>
                  <a:lnTo>
                    <a:pt x="12993" y="9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gradFill>
                  <a:gsLst>
                    <a:gs pos="0">
                      <a:srgbClr val="FFA38C"/>
                    </a:gs>
                    <a:gs pos="100000">
                      <a:srgbClr val="D780C3"/>
                    </a:gs>
                    <a:gs pos="55000">
                      <a:srgbClr val="EF5286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7" name="Freeform 9"/>
            <p:cNvSpPr/>
            <p:nvPr/>
          </p:nvSpPr>
          <p:spPr bwMode="auto">
            <a:xfrm rot="5400000">
              <a:off x="7748239" y="1900790"/>
              <a:ext cx="588098" cy="772128"/>
            </a:xfrm>
            <a:custGeom>
              <a:avLst/>
              <a:gdLst>
                <a:gd name="T0" fmla="*/ 4143 w 17136"/>
                <a:gd name="T1" fmla="*/ 22504 h 22504"/>
                <a:gd name="T2" fmla="*/ 9635 w 17136"/>
                <a:gd name="T3" fmla="*/ 2010 h 22504"/>
                <a:gd name="T4" fmla="*/ 17136 w 17136"/>
                <a:gd name="T5" fmla="*/ 0 h 22504"/>
                <a:gd name="T6" fmla="*/ 17136 w 17136"/>
                <a:gd name="T7" fmla="*/ 3750 h 22504"/>
                <a:gd name="T8" fmla="*/ 5884 w 17136"/>
                <a:gd name="T9" fmla="*/ 15003 h 22504"/>
                <a:gd name="T10" fmla="*/ 7392 w 17136"/>
                <a:gd name="T11" fmla="*/ 20629 h 22504"/>
                <a:gd name="T12" fmla="*/ 4143 w 17136"/>
                <a:gd name="T13" fmla="*/ 22504 h 2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36" h="22504">
                  <a:moveTo>
                    <a:pt x="4143" y="22504"/>
                  </a:moveTo>
                  <a:cubicBezTo>
                    <a:pt x="0" y="15328"/>
                    <a:pt x="2459" y="6153"/>
                    <a:pt x="9635" y="2010"/>
                  </a:cubicBezTo>
                  <a:cubicBezTo>
                    <a:pt x="11916" y="693"/>
                    <a:pt x="14503" y="0"/>
                    <a:pt x="17136" y="0"/>
                  </a:cubicBezTo>
                  <a:lnTo>
                    <a:pt x="17136" y="3750"/>
                  </a:lnTo>
                  <a:cubicBezTo>
                    <a:pt x="10922" y="3750"/>
                    <a:pt x="5884" y="8788"/>
                    <a:pt x="5884" y="15003"/>
                  </a:cubicBezTo>
                  <a:cubicBezTo>
                    <a:pt x="5884" y="16978"/>
                    <a:pt x="6404" y="18918"/>
                    <a:pt x="7392" y="20629"/>
                  </a:cubicBezTo>
                  <a:lnTo>
                    <a:pt x="4143" y="225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gradFill>
                  <a:gsLst>
                    <a:gs pos="0">
                      <a:srgbClr val="FFA38C"/>
                    </a:gs>
                    <a:gs pos="100000">
                      <a:srgbClr val="D780C3"/>
                    </a:gs>
                    <a:gs pos="55000">
                      <a:srgbClr val="EF5286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8" name="Freeform 5"/>
            <p:cNvSpPr/>
            <p:nvPr/>
          </p:nvSpPr>
          <p:spPr bwMode="auto">
            <a:xfrm rot="5400000" flipV="1">
              <a:off x="9292579" y="2452310"/>
              <a:ext cx="514943" cy="772128"/>
            </a:xfrm>
            <a:custGeom>
              <a:avLst/>
              <a:gdLst>
                <a:gd name="T0" fmla="*/ 0 w 7502"/>
                <a:gd name="T1" fmla="*/ 0 h 11252"/>
                <a:gd name="T2" fmla="*/ 7502 w 7502"/>
                <a:gd name="T3" fmla="*/ 7501 h 11252"/>
                <a:gd name="T4" fmla="*/ 6497 w 7502"/>
                <a:gd name="T5" fmla="*/ 11252 h 11252"/>
                <a:gd name="T6" fmla="*/ 4873 w 7502"/>
                <a:gd name="T7" fmla="*/ 10314 h 11252"/>
                <a:gd name="T8" fmla="*/ 2814 w 7502"/>
                <a:gd name="T9" fmla="*/ 2629 h 11252"/>
                <a:gd name="T10" fmla="*/ 0 w 7502"/>
                <a:gd name="T11" fmla="*/ 1875 h 11252"/>
                <a:gd name="T12" fmla="*/ 0 w 7502"/>
                <a:gd name="T13" fmla="*/ 0 h 1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2" h="11252">
                  <a:moveTo>
                    <a:pt x="0" y="0"/>
                  </a:moveTo>
                  <a:cubicBezTo>
                    <a:pt x="4143" y="0"/>
                    <a:pt x="7502" y="3358"/>
                    <a:pt x="7502" y="7501"/>
                  </a:cubicBezTo>
                  <a:cubicBezTo>
                    <a:pt x="7502" y="8818"/>
                    <a:pt x="7155" y="10112"/>
                    <a:pt x="6497" y="11252"/>
                  </a:cubicBezTo>
                  <a:lnTo>
                    <a:pt x="4873" y="10314"/>
                  </a:lnTo>
                  <a:cubicBezTo>
                    <a:pt x="6427" y="7623"/>
                    <a:pt x="5505" y="4182"/>
                    <a:pt x="2814" y="2629"/>
                  </a:cubicBezTo>
                  <a:cubicBezTo>
                    <a:pt x="1958" y="2135"/>
                    <a:pt x="988" y="1875"/>
                    <a:pt x="0" y="187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gradFill>
                  <a:gsLst>
                    <a:gs pos="0">
                      <a:srgbClr val="FFA38C"/>
                    </a:gs>
                    <a:gs pos="100000">
                      <a:srgbClr val="D780C3"/>
                    </a:gs>
                    <a:gs pos="55000">
                      <a:srgbClr val="EF5286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9" name="Freeform 7"/>
            <p:cNvSpPr/>
            <p:nvPr/>
          </p:nvSpPr>
          <p:spPr bwMode="auto">
            <a:xfrm rot="5400000" flipV="1">
              <a:off x="9623205" y="2383442"/>
              <a:ext cx="891577" cy="394923"/>
            </a:xfrm>
            <a:custGeom>
              <a:avLst/>
              <a:gdLst>
                <a:gd name="T0" fmla="*/ 12993 w 12993"/>
                <a:gd name="T1" fmla="*/ 938 h 5755"/>
                <a:gd name="T2" fmla="*/ 2746 w 12993"/>
                <a:gd name="T3" fmla="*/ 3684 h 5755"/>
                <a:gd name="T4" fmla="*/ 0 w 12993"/>
                <a:gd name="T5" fmla="*/ 938 h 5755"/>
                <a:gd name="T6" fmla="*/ 1624 w 12993"/>
                <a:gd name="T7" fmla="*/ 0 h 5755"/>
                <a:gd name="T8" fmla="*/ 9310 w 12993"/>
                <a:gd name="T9" fmla="*/ 2060 h 5755"/>
                <a:gd name="T10" fmla="*/ 11369 w 12993"/>
                <a:gd name="T11" fmla="*/ 0 h 5755"/>
                <a:gd name="T12" fmla="*/ 12993 w 12993"/>
                <a:gd name="T13" fmla="*/ 938 h 5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93" h="5755">
                  <a:moveTo>
                    <a:pt x="12993" y="938"/>
                  </a:moveTo>
                  <a:cubicBezTo>
                    <a:pt x="10922" y="4526"/>
                    <a:pt x="6334" y="5755"/>
                    <a:pt x="2746" y="3684"/>
                  </a:cubicBezTo>
                  <a:cubicBezTo>
                    <a:pt x="1605" y="3025"/>
                    <a:pt x="658" y="2078"/>
                    <a:pt x="0" y="938"/>
                  </a:cubicBezTo>
                  <a:lnTo>
                    <a:pt x="1624" y="0"/>
                  </a:lnTo>
                  <a:cubicBezTo>
                    <a:pt x="3178" y="2691"/>
                    <a:pt x="6619" y="3613"/>
                    <a:pt x="9310" y="2060"/>
                  </a:cubicBezTo>
                  <a:cubicBezTo>
                    <a:pt x="10165" y="1566"/>
                    <a:pt x="10875" y="856"/>
                    <a:pt x="11369" y="0"/>
                  </a:cubicBezTo>
                  <a:lnTo>
                    <a:pt x="12993" y="9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gradFill>
                  <a:gsLst>
                    <a:gs pos="0">
                      <a:srgbClr val="FFA38C"/>
                    </a:gs>
                    <a:gs pos="100000">
                      <a:srgbClr val="D780C3"/>
                    </a:gs>
                    <a:gs pos="55000">
                      <a:srgbClr val="EF5286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0" name="Freeform 9"/>
            <p:cNvSpPr/>
            <p:nvPr/>
          </p:nvSpPr>
          <p:spPr bwMode="auto">
            <a:xfrm rot="5400000" flipV="1">
              <a:off x="9256002" y="1900790"/>
              <a:ext cx="588098" cy="772128"/>
            </a:xfrm>
            <a:custGeom>
              <a:avLst/>
              <a:gdLst>
                <a:gd name="T0" fmla="*/ 4143 w 17136"/>
                <a:gd name="T1" fmla="*/ 22504 h 22504"/>
                <a:gd name="T2" fmla="*/ 9635 w 17136"/>
                <a:gd name="T3" fmla="*/ 2010 h 22504"/>
                <a:gd name="T4" fmla="*/ 17136 w 17136"/>
                <a:gd name="T5" fmla="*/ 0 h 22504"/>
                <a:gd name="T6" fmla="*/ 17136 w 17136"/>
                <a:gd name="T7" fmla="*/ 3750 h 22504"/>
                <a:gd name="T8" fmla="*/ 5884 w 17136"/>
                <a:gd name="T9" fmla="*/ 15003 h 22504"/>
                <a:gd name="T10" fmla="*/ 7392 w 17136"/>
                <a:gd name="T11" fmla="*/ 20629 h 22504"/>
                <a:gd name="T12" fmla="*/ 4143 w 17136"/>
                <a:gd name="T13" fmla="*/ 22504 h 2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36" h="22504">
                  <a:moveTo>
                    <a:pt x="4143" y="22504"/>
                  </a:moveTo>
                  <a:cubicBezTo>
                    <a:pt x="0" y="15328"/>
                    <a:pt x="2459" y="6153"/>
                    <a:pt x="9635" y="2010"/>
                  </a:cubicBezTo>
                  <a:cubicBezTo>
                    <a:pt x="11916" y="693"/>
                    <a:pt x="14503" y="0"/>
                    <a:pt x="17136" y="0"/>
                  </a:cubicBezTo>
                  <a:lnTo>
                    <a:pt x="17136" y="3750"/>
                  </a:lnTo>
                  <a:cubicBezTo>
                    <a:pt x="10922" y="3750"/>
                    <a:pt x="5884" y="8788"/>
                    <a:pt x="5884" y="15003"/>
                  </a:cubicBezTo>
                  <a:cubicBezTo>
                    <a:pt x="5884" y="16978"/>
                    <a:pt x="6404" y="18918"/>
                    <a:pt x="7392" y="20629"/>
                  </a:cubicBezTo>
                  <a:lnTo>
                    <a:pt x="4143" y="225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1" name="文本框 260"/>
            <p:cNvSpPr txBox="1"/>
            <p:nvPr/>
          </p:nvSpPr>
          <p:spPr>
            <a:xfrm>
              <a:off x="9324639" y="2377739"/>
              <a:ext cx="7084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endPara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2" name="组合 261"/>
            <p:cNvGrpSpPr/>
            <p:nvPr/>
          </p:nvGrpSpPr>
          <p:grpSpPr>
            <a:xfrm>
              <a:off x="8242557" y="2133317"/>
              <a:ext cx="762700" cy="102799"/>
              <a:chOff x="4708803" y="3255964"/>
              <a:chExt cx="2213309" cy="284219"/>
            </a:xfrm>
          </p:grpSpPr>
          <p:cxnSp>
            <p:nvCxnSpPr>
              <p:cNvPr id="263" name="直接连接符 262"/>
              <p:cNvCxnSpPr/>
              <p:nvPr/>
            </p:nvCxnSpPr>
            <p:spPr>
              <a:xfrm>
                <a:off x="5495234" y="3540183"/>
                <a:ext cx="1426878" cy="0"/>
              </a:xfrm>
              <a:prstGeom prst="line">
                <a:avLst/>
              </a:prstGeom>
              <a:ln w="19050" cap="rnd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  <a:tileRect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/>
              <p:cNvCxnSpPr/>
              <p:nvPr/>
            </p:nvCxnSpPr>
            <p:spPr>
              <a:xfrm>
                <a:off x="4988774" y="3464524"/>
                <a:ext cx="885489" cy="0"/>
              </a:xfrm>
              <a:prstGeom prst="line">
                <a:avLst/>
              </a:prstGeom>
              <a:ln w="25400" cap="rnd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  <a:tileRect/>
                </a:gra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连接符 264"/>
              <p:cNvCxnSpPr/>
              <p:nvPr/>
            </p:nvCxnSpPr>
            <p:spPr>
              <a:xfrm>
                <a:off x="4708803" y="3255964"/>
                <a:ext cx="1426876" cy="0"/>
              </a:xfrm>
              <a:prstGeom prst="line">
                <a:avLst/>
              </a:prstGeom>
              <a:ln w="19050" cap="rnd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  <a:tileRect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组合 265"/>
            <p:cNvGrpSpPr/>
            <p:nvPr/>
          </p:nvGrpSpPr>
          <p:grpSpPr>
            <a:xfrm>
              <a:off x="8558477" y="2900495"/>
              <a:ext cx="556367" cy="151406"/>
              <a:chOff x="5402043" y="4731080"/>
              <a:chExt cx="1538249" cy="418608"/>
            </a:xfrm>
          </p:grpSpPr>
          <p:cxnSp>
            <p:nvCxnSpPr>
              <p:cNvPr id="267" name="直接连接符 266"/>
              <p:cNvCxnSpPr/>
              <p:nvPr/>
            </p:nvCxnSpPr>
            <p:spPr>
              <a:xfrm flipH="1">
                <a:off x="5402043" y="5149688"/>
                <a:ext cx="1359451" cy="0"/>
              </a:xfrm>
              <a:prstGeom prst="line">
                <a:avLst/>
              </a:prstGeom>
              <a:ln w="19050" cap="rnd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接连接符 267"/>
              <p:cNvCxnSpPr/>
              <p:nvPr/>
            </p:nvCxnSpPr>
            <p:spPr>
              <a:xfrm flipH="1">
                <a:off x="6179083" y="4951966"/>
                <a:ext cx="695375" cy="0"/>
              </a:xfrm>
              <a:prstGeom prst="line">
                <a:avLst/>
              </a:prstGeom>
              <a:ln w="25400" cap="rnd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接连接符 268"/>
              <p:cNvCxnSpPr/>
              <p:nvPr/>
            </p:nvCxnSpPr>
            <p:spPr>
              <a:xfrm flipH="1">
                <a:off x="5580841" y="4731080"/>
                <a:ext cx="1359451" cy="0"/>
              </a:xfrm>
              <a:prstGeom prst="line">
                <a:avLst/>
              </a:prstGeom>
              <a:ln w="19050" cap="rnd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  <a:alpha val="0"/>
                      </a:schemeClr>
                    </a:gs>
                    <a:gs pos="99000">
                      <a:schemeClr val="accent1">
                        <a:alpha val="23000"/>
                      </a:schemeClr>
                    </a:gs>
                  </a:gsLst>
                  <a:lin ang="0" scaled="1"/>
                  <a:tileRect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1" name="TextBox 35+"/>
          <p:cNvSpPr txBox="1"/>
          <p:nvPr/>
        </p:nvSpPr>
        <p:spPr>
          <a:xfrm>
            <a:off x="6561752" y="3292654"/>
            <a:ext cx="467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构建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“政府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企业”两级联动、数据贯通的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buClr>
                <a:schemeClr val="accent1"/>
              </a:buClr>
            </a:pP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智慧管理平台体系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2" name="梯形 271"/>
          <p:cNvSpPr/>
          <p:nvPr/>
        </p:nvSpPr>
        <p:spPr>
          <a:xfrm>
            <a:off x="6560626" y="3789968"/>
            <a:ext cx="4680000" cy="108000"/>
          </a:xfrm>
          <a:prstGeom prst="trapezoid">
            <a:avLst>
              <a:gd name="adj" fmla="val 150152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98000">
                <a:schemeClr val="accent1">
                  <a:alpha val="3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3" name="组合 272"/>
          <p:cNvGrpSpPr/>
          <p:nvPr/>
        </p:nvGrpSpPr>
        <p:grpSpPr>
          <a:xfrm>
            <a:off x="8333402" y="4015221"/>
            <a:ext cx="1134448" cy="435762"/>
            <a:chOff x="2985951" y="2311154"/>
            <a:chExt cx="2378530" cy="597145"/>
          </a:xfrm>
        </p:grpSpPr>
        <p:sp>
          <p:nvSpPr>
            <p:cNvPr id="274" name="箭头: 下 22"/>
            <p:cNvSpPr/>
            <p:nvPr/>
          </p:nvSpPr>
          <p:spPr>
            <a:xfrm>
              <a:off x="2985951" y="2337007"/>
              <a:ext cx="2378530" cy="571292"/>
            </a:xfrm>
            <a:custGeom>
              <a:avLst/>
              <a:gdLst>
                <a:gd name="connsiteX0" fmla="*/ 0 w 840988"/>
                <a:gd name="connsiteY0" fmla="*/ 265009 h 530017"/>
                <a:gd name="connsiteX1" fmla="*/ 146748 w 840988"/>
                <a:gd name="connsiteY1" fmla="*/ 265009 h 530017"/>
                <a:gd name="connsiteX2" fmla="*/ 146748 w 840988"/>
                <a:gd name="connsiteY2" fmla="*/ 0 h 530017"/>
                <a:gd name="connsiteX3" fmla="*/ 694240 w 840988"/>
                <a:gd name="connsiteY3" fmla="*/ 0 h 530017"/>
                <a:gd name="connsiteX4" fmla="*/ 694240 w 840988"/>
                <a:gd name="connsiteY4" fmla="*/ 265009 h 530017"/>
                <a:gd name="connsiteX5" fmla="*/ 840988 w 840988"/>
                <a:gd name="connsiteY5" fmla="*/ 265009 h 530017"/>
                <a:gd name="connsiteX6" fmla="*/ 420494 w 840988"/>
                <a:gd name="connsiteY6" fmla="*/ 530017 h 530017"/>
                <a:gd name="connsiteX7" fmla="*/ 0 w 840988"/>
                <a:gd name="connsiteY7" fmla="*/ 265009 h 530017"/>
                <a:gd name="connsiteX0-1" fmla="*/ 21527 w 862515"/>
                <a:gd name="connsiteY0-2" fmla="*/ 299934 h 564942"/>
                <a:gd name="connsiteX1-3" fmla="*/ 168275 w 862515"/>
                <a:gd name="connsiteY1-4" fmla="*/ 299934 h 564942"/>
                <a:gd name="connsiteX2-5" fmla="*/ 0 w 862515"/>
                <a:gd name="connsiteY2-6" fmla="*/ 0 h 564942"/>
                <a:gd name="connsiteX3-7" fmla="*/ 715767 w 862515"/>
                <a:gd name="connsiteY3-8" fmla="*/ 34925 h 564942"/>
                <a:gd name="connsiteX4-9" fmla="*/ 715767 w 862515"/>
                <a:gd name="connsiteY4-10" fmla="*/ 299934 h 564942"/>
                <a:gd name="connsiteX5-11" fmla="*/ 862515 w 862515"/>
                <a:gd name="connsiteY5-12" fmla="*/ 299934 h 564942"/>
                <a:gd name="connsiteX6-13" fmla="*/ 442021 w 862515"/>
                <a:gd name="connsiteY6-14" fmla="*/ 564942 h 564942"/>
                <a:gd name="connsiteX7-15" fmla="*/ 21527 w 862515"/>
                <a:gd name="connsiteY7-16" fmla="*/ 299934 h 564942"/>
                <a:gd name="connsiteX0-17" fmla="*/ 21527 w 1109467"/>
                <a:gd name="connsiteY0-18" fmla="*/ 306284 h 571292"/>
                <a:gd name="connsiteX1-19" fmla="*/ 168275 w 1109467"/>
                <a:gd name="connsiteY1-20" fmla="*/ 306284 h 571292"/>
                <a:gd name="connsiteX2-21" fmla="*/ 0 w 1109467"/>
                <a:gd name="connsiteY2-22" fmla="*/ 6350 h 571292"/>
                <a:gd name="connsiteX3-23" fmla="*/ 1109467 w 1109467"/>
                <a:gd name="connsiteY3-24" fmla="*/ 0 h 571292"/>
                <a:gd name="connsiteX4-25" fmla="*/ 715767 w 1109467"/>
                <a:gd name="connsiteY4-26" fmla="*/ 306284 h 571292"/>
                <a:gd name="connsiteX5-27" fmla="*/ 862515 w 1109467"/>
                <a:gd name="connsiteY5-28" fmla="*/ 306284 h 571292"/>
                <a:gd name="connsiteX6-29" fmla="*/ 442021 w 1109467"/>
                <a:gd name="connsiteY6-30" fmla="*/ 571292 h 571292"/>
                <a:gd name="connsiteX7-31" fmla="*/ 21527 w 1109467"/>
                <a:gd name="connsiteY7-32" fmla="*/ 306284 h 571292"/>
                <a:gd name="connsiteX0-33" fmla="*/ 167577 w 1255517"/>
                <a:gd name="connsiteY0-34" fmla="*/ 306284 h 571292"/>
                <a:gd name="connsiteX1-35" fmla="*/ 314325 w 1255517"/>
                <a:gd name="connsiteY1-36" fmla="*/ 306284 h 571292"/>
                <a:gd name="connsiteX2-37" fmla="*/ 0 w 1255517"/>
                <a:gd name="connsiteY2-38" fmla="*/ 6350 h 571292"/>
                <a:gd name="connsiteX3-39" fmla="*/ 1255517 w 1255517"/>
                <a:gd name="connsiteY3-40" fmla="*/ 0 h 571292"/>
                <a:gd name="connsiteX4-41" fmla="*/ 861817 w 1255517"/>
                <a:gd name="connsiteY4-42" fmla="*/ 306284 h 571292"/>
                <a:gd name="connsiteX5-43" fmla="*/ 1008565 w 1255517"/>
                <a:gd name="connsiteY5-44" fmla="*/ 306284 h 571292"/>
                <a:gd name="connsiteX6-45" fmla="*/ 588071 w 1255517"/>
                <a:gd name="connsiteY6-46" fmla="*/ 571292 h 571292"/>
                <a:gd name="connsiteX7-47" fmla="*/ 167577 w 1255517"/>
                <a:gd name="connsiteY7-48" fmla="*/ 306284 h 571292"/>
                <a:gd name="connsiteX0-49" fmla="*/ 177102 w 1265042"/>
                <a:gd name="connsiteY0-50" fmla="*/ 306284 h 571292"/>
                <a:gd name="connsiteX1-51" fmla="*/ 323850 w 1265042"/>
                <a:gd name="connsiteY1-52" fmla="*/ 306284 h 571292"/>
                <a:gd name="connsiteX2-53" fmla="*/ 0 w 1265042"/>
                <a:gd name="connsiteY2-54" fmla="*/ 3175 h 571292"/>
                <a:gd name="connsiteX3-55" fmla="*/ 1265042 w 1265042"/>
                <a:gd name="connsiteY3-56" fmla="*/ 0 h 571292"/>
                <a:gd name="connsiteX4-57" fmla="*/ 871342 w 1265042"/>
                <a:gd name="connsiteY4-58" fmla="*/ 306284 h 571292"/>
                <a:gd name="connsiteX5-59" fmla="*/ 1018090 w 1265042"/>
                <a:gd name="connsiteY5-60" fmla="*/ 306284 h 571292"/>
                <a:gd name="connsiteX6-61" fmla="*/ 597596 w 1265042"/>
                <a:gd name="connsiteY6-62" fmla="*/ 571292 h 571292"/>
                <a:gd name="connsiteX7-63" fmla="*/ 177102 w 1265042"/>
                <a:gd name="connsiteY7-64" fmla="*/ 306284 h 571292"/>
                <a:gd name="connsiteX0-65" fmla="*/ 177102 w 1265042"/>
                <a:gd name="connsiteY0-66" fmla="*/ 306284 h 571292"/>
                <a:gd name="connsiteX1-67" fmla="*/ 323850 w 1265042"/>
                <a:gd name="connsiteY1-68" fmla="*/ 306284 h 571292"/>
                <a:gd name="connsiteX2-69" fmla="*/ 0 w 1265042"/>
                <a:gd name="connsiteY2-70" fmla="*/ 3175 h 571292"/>
                <a:gd name="connsiteX3-71" fmla="*/ 1265042 w 1265042"/>
                <a:gd name="connsiteY3-72" fmla="*/ 0 h 571292"/>
                <a:gd name="connsiteX4-73" fmla="*/ 871342 w 1265042"/>
                <a:gd name="connsiteY4-74" fmla="*/ 306284 h 571292"/>
                <a:gd name="connsiteX5-75" fmla="*/ 1018090 w 1265042"/>
                <a:gd name="connsiteY5-76" fmla="*/ 306284 h 571292"/>
                <a:gd name="connsiteX6-77" fmla="*/ 597596 w 1265042"/>
                <a:gd name="connsiteY6-78" fmla="*/ 571292 h 571292"/>
                <a:gd name="connsiteX7-79" fmla="*/ 177102 w 1265042"/>
                <a:gd name="connsiteY7-80" fmla="*/ 306284 h 571292"/>
                <a:gd name="connsiteX0-81" fmla="*/ 177102 w 1265042"/>
                <a:gd name="connsiteY0-82" fmla="*/ 306284 h 571292"/>
                <a:gd name="connsiteX1-83" fmla="*/ 323850 w 1265042"/>
                <a:gd name="connsiteY1-84" fmla="*/ 306284 h 571292"/>
                <a:gd name="connsiteX2-85" fmla="*/ 0 w 1265042"/>
                <a:gd name="connsiteY2-86" fmla="*/ 3175 h 571292"/>
                <a:gd name="connsiteX3-87" fmla="*/ 1265042 w 1265042"/>
                <a:gd name="connsiteY3-88" fmla="*/ 0 h 571292"/>
                <a:gd name="connsiteX4-89" fmla="*/ 871342 w 1265042"/>
                <a:gd name="connsiteY4-90" fmla="*/ 306284 h 571292"/>
                <a:gd name="connsiteX5-91" fmla="*/ 1018090 w 1265042"/>
                <a:gd name="connsiteY5-92" fmla="*/ 306284 h 571292"/>
                <a:gd name="connsiteX6-93" fmla="*/ 597596 w 1265042"/>
                <a:gd name="connsiteY6-94" fmla="*/ 571292 h 571292"/>
                <a:gd name="connsiteX7-95" fmla="*/ 177102 w 1265042"/>
                <a:gd name="connsiteY7-96" fmla="*/ 306284 h 571292"/>
                <a:gd name="connsiteX0-97" fmla="*/ 177102 w 1265042"/>
                <a:gd name="connsiteY0-98" fmla="*/ 306284 h 571292"/>
                <a:gd name="connsiteX1-99" fmla="*/ 323850 w 1265042"/>
                <a:gd name="connsiteY1-100" fmla="*/ 306284 h 571292"/>
                <a:gd name="connsiteX2-101" fmla="*/ 0 w 1265042"/>
                <a:gd name="connsiteY2-102" fmla="*/ 3175 h 571292"/>
                <a:gd name="connsiteX3-103" fmla="*/ 1265042 w 1265042"/>
                <a:gd name="connsiteY3-104" fmla="*/ 0 h 571292"/>
                <a:gd name="connsiteX4-105" fmla="*/ 871342 w 1265042"/>
                <a:gd name="connsiteY4-106" fmla="*/ 306284 h 571292"/>
                <a:gd name="connsiteX5-107" fmla="*/ 1018090 w 1265042"/>
                <a:gd name="connsiteY5-108" fmla="*/ 306284 h 571292"/>
                <a:gd name="connsiteX6-109" fmla="*/ 597596 w 1265042"/>
                <a:gd name="connsiteY6-110" fmla="*/ 571292 h 571292"/>
                <a:gd name="connsiteX7-111" fmla="*/ 177102 w 1265042"/>
                <a:gd name="connsiteY7-112" fmla="*/ 306284 h 571292"/>
                <a:gd name="connsiteX0-113" fmla="*/ 177102 w 1265042"/>
                <a:gd name="connsiteY0-114" fmla="*/ 306284 h 571292"/>
                <a:gd name="connsiteX1-115" fmla="*/ 323850 w 1265042"/>
                <a:gd name="connsiteY1-116" fmla="*/ 306284 h 571292"/>
                <a:gd name="connsiteX2-117" fmla="*/ 0 w 1265042"/>
                <a:gd name="connsiteY2-118" fmla="*/ 3175 h 571292"/>
                <a:gd name="connsiteX3-119" fmla="*/ 1265042 w 1265042"/>
                <a:gd name="connsiteY3-120" fmla="*/ 0 h 571292"/>
                <a:gd name="connsiteX4-121" fmla="*/ 871342 w 1265042"/>
                <a:gd name="connsiteY4-122" fmla="*/ 306284 h 571292"/>
                <a:gd name="connsiteX5-123" fmla="*/ 1018090 w 1265042"/>
                <a:gd name="connsiteY5-124" fmla="*/ 306284 h 571292"/>
                <a:gd name="connsiteX6-125" fmla="*/ 597596 w 1265042"/>
                <a:gd name="connsiteY6-126" fmla="*/ 571292 h 571292"/>
                <a:gd name="connsiteX7-127" fmla="*/ 177102 w 1265042"/>
                <a:gd name="connsiteY7-128" fmla="*/ 306284 h 571292"/>
                <a:gd name="connsiteX0-129" fmla="*/ 212027 w 1299967"/>
                <a:gd name="connsiteY0-130" fmla="*/ 306284 h 571292"/>
                <a:gd name="connsiteX1-131" fmla="*/ 358775 w 1299967"/>
                <a:gd name="connsiteY1-132" fmla="*/ 306284 h 571292"/>
                <a:gd name="connsiteX2-133" fmla="*/ 0 w 1299967"/>
                <a:gd name="connsiteY2-134" fmla="*/ 3175 h 571292"/>
                <a:gd name="connsiteX3-135" fmla="*/ 1299967 w 1299967"/>
                <a:gd name="connsiteY3-136" fmla="*/ 0 h 571292"/>
                <a:gd name="connsiteX4-137" fmla="*/ 906267 w 1299967"/>
                <a:gd name="connsiteY4-138" fmla="*/ 306284 h 571292"/>
                <a:gd name="connsiteX5-139" fmla="*/ 1053015 w 1299967"/>
                <a:gd name="connsiteY5-140" fmla="*/ 306284 h 571292"/>
                <a:gd name="connsiteX6-141" fmla="*/ 632521 w 1299967"/>
                <a:gd name="connsiteY6-142" fmla="*/ 571292 h 571292"/>
                <a:gd name="connsiteX7-143" fmla="*/ 212027 w 1299967"/>
                <a:gd name="connsiteY7-144" fmla="*/ 306284 h 571292"/>
                <a:gd name="connsiteX0-145" fmla="*/ 212027 w 1299967"/>
                <a:gd name="connsiteY0-146" fmla="*/ 306284 h 571292"/>
                <a:gd name="connsiteX1-147" fmla="*/ 358775 w 1299967"/>
                <a:gd name="connsiteY1-148" fmla="*/ 306284 h 571292"/>
                <a:gd name="connsiteX2-149" fmla="*/ 0 w 1299967"/>
                <a:gd name="connsiteY2-150" fmla="*/ 3175 h 571292"/>
                <a:gd name="connsiteX3-151" fmla="*/ 1299967 w 1299967"/>
                <a:gd name="connsiteY3-152" fmla="*/ 0 h 571292"/>
                <a:gd name="connsiteX4-153" fmla="*/ 906267 w 1299967"/>
                <a:gd name="connsiteY4-154" fmla="*/ 306284 h 571292"/>
                <a:gd name="connsiteX5-155" fmla="*/ 1053015 w 1299967"/>
                <a:gd name="connsiteY5-156" fmla="*/ 306284 h 571292"/>
                <a:gd name="connsiteX6-157" fmla="*/ 632521 w 1299967"/>
                <a:gd name="connsiteY6-158" fmla="*/ 571292 h 571292"/>
                <a:gd name="connsiteX7-159" fmla="*/ 212027 w 1299967"/>
                <a:gd name="connsiteY7-160" fmla="*/ 306284 h 571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299967" h="571292">
                  <a:moveTo>
                    <a:pt x="212027" y="306284"/>
                  </a:moveTo>
                  <a:lnTo>
                    <a:pt x="358775" y="306284"/>
                  </a:lnTo>
                  <a:cubicBezTo>
                    <a:pt x="323850" y="198898"/>
                    <a:pt x="203200" y="97861"/>
                    <a:pt x="0" y="3175"/>
                  </a:cubicBezTo>
                  <a:lnTo>
                    <a:pt x="1299967" y="0"/>
                  </a:lnTo>
                  <a:cubicBezTo>
                    <a:pt x="1105234" y="98920"/>
                    <a:pt x="932725" y="204189"/>
                    <a:pt x="906267" y="306284"/>
                  </a:cubicBezTo>
                  <a:lnTo>
                    <a:pt x="1053015" y="306284"/>
                  </a:lnTo>
                  <a:lnTo>
                    <a:pt x="632521" y="571292"/>
                  </a:lnTo>
                  <a:lnTo>
                    <a:pt x="212027" y="306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  <a:tileRect/>
            </a:gradFill>
            <a:ln w="3175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5" name="文本框 274"/>
            <p:cNvSpPr txBox="1"/>
            <p:nvPr/>
          </p:nvSpPr>
          <p:spPr>
            <a:xfrm>
              <a:off x="3416863" y="2311154"/>
              <a:ext cx="1448355" cy="463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实现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76" name="矩形: 圆角 275"/>
          <p:cNvSpPr/>
          <p:nvPr/>
        </p:nvSpPr>
        <p:spPr>
          <a:xfrm>
            <a:off x="6390302" y="5362575"/>
            <a:ext cx="5020648" cy="771525"/>
          </a:xfrm>
          <a:prstGeom prst="roundRect">
            <a:avLst>
              <a:gd name="adj" fmla="val 7262"/>
            </a:avLst>
          </a:prstGeom>
          <a:solidFill>
            <a:schemeClr val="bg1"/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7" name="TextBox 35+"/>
          <p:cNvSpPr txBox="1"/>
          <p:nvPr/>
        </p:nvSpPr>
        <p:spPr>
          <a:xfrm>
            <a:off x="6360228" y="5419209"/>
            <a:ext cx="5080796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500"/>
              </a:spcAft>
              <a:buClr>
                <a:schemeClr val="accent1"/>
              </a:buClr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形成覆盖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“企业运营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政府监管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用户服务”全链条的透明化、智能化管理新格局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，有效提升行业精准服务水平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8" name="梯形 277"/>
          <p:cNvSpPr/>
          <p:nvPr/>
        </p:nvSpPr>
        <p:spPr>
          <a:xfrm>
            <a:off x="6560626" y="4746694"/>
            <a:ext cx="4680000" cy="108000"/>
          </a:xfrm>
          <a:prstGeom prst="trapezoid">
            <a:avLst>
              <a:gd name="adj" fmla="val 150152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98000">
                <a:schemeClr val="accent1">
                  <a:alpha val="3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9" name="TextBox 35+"/>
          <p:cNvSpPr txBox="1"/>
          <p:nvPr/>
        </p:nvSpPr>
        <p:spPr>
          <a:xfrm>
            <a:off x="6650626" y="4494733"/>
            <a:ext cx="4500000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实时性场景监控、数据交换与信息管理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0" name="箭头: 下 22"/>
          <p:cNvSpPr/>
          <p:nvPr/>
        </p:nvSpPr>
        <p:spPr>
          <a:xfrm>
            <a:off x="8474073" y="4954849"/>
            <a:ext cx="853106" cy="313506"/>
          </a:xfrm>
          <a:custGeom>
            <a:avLst/>
            <a:gdLst>
              <a:gd name="connsiteX0" fmla="*/ 0 w 840988"/>
              <a:gd name="connsiteY0" fmla="*/ 265009 h 530017"/>
              <a:gd name="connsiteX1" fmla="*/ 146748 w 840988"/>
              <a:gd name="connsiteY1" fmla="*/ 265009 h 530017"/>
              <a:gd name="connsiteX2" fmla="*/ 146748 w 840988"/>
              <a:gd name="connsiteY2" fmla="*/ 0 h 530017"/>
              <a:gd name="connsiteX3" fmla="*/ 694240 w 840988"/>
              <a:gd name="connsiteY3" fmla="*/ 0 h 530017"/>
              <a:gd name="connsiteX4" fmla="*/ 694240 w 840988"/>
              <a:gd name="connsiteY4" fmla="*/ 265009 h 530017"/>
              <a:gd name="connsiteX5" fmla="*/ 840988 w 840988"/>
              <a:gd name="connsiteY5" fmla="*/ 265009 h 530017"/>
              <a:gd name="connsiteX6" fmla="*/ 420494 w 840988"/>
              <a:gd name="connsiteY6" fmla="*/ 530017 h 530017"/>
              <a:gd name="connsiteX7" fmla="*/ 0 w 840988"/>
              <a:gd name="connsiteY7" fmla="*/ 265009 h 530017"/>
              <a:gd name="connsiteX0-1" fmla="*/ 21527 w 862515"/>
              <a:gd name="connsiteY0-2" fmla="*/ 299934 h 564942"/>
              <a:gd name="connsiteX1-3" fmla="*/ 168275 w 862515"/>
              <a:gd name="connsiteY1-4" fmla="*/ 299934 h 564942"/>
              <a:gd name="connsiteX2-5" fmla="*/ 0 w 862515"/>
              <a:gd name="connsiteY2-6" fmla="*/ 0 h 564942"/>
              <a:gd name="connsiteX3-7" fmla="*/ 715767 w 862515"/>
              <a:gd name="connsiteY3-8" fmla="*/ 34925 h 564942"/>
              <a:gd name="connsiteX4-9" fmla="*/ 715767 w 862515"/>
              <a:gd name="connsiteY4-10" fmla="*/ 299934 h 564942"/>
              <a:gd name="connsiteX5-11" fmla="*/ 862515 w 862515"/>
              <a:gd name="connsiteY5-12" fmla="*/ 299934 h 564942"/>
              <a:gd name="connsiteX6-13" fmla="*/ 442021 w 862515"/>
              <a:gd name="connsiteY6-14" fmla="*/ 564942 h 564942"/>
              <a:gd name="connsiteX7-15" fmla="*/ 21527 w 862515"/>
              <a:gd name="connsiteY7-16" fmla="*/ 299934 h 564942"/>
              <a:gd name="connsiteX0-17" fmla="*/ 21527 w 1109467"/>
              <a:gd name="connsiteY0-18" fmla="*/ 306284 h 571292"/>
              <a:gd name="connsiteX1-19" fmla="*/ 168275 w 1109467"/>
              <a:gd name="connsiteY1-20" fmla="*/ 306284 h 571292"/>
              <a:gd name="connsiteX2-21" fmla="*/ 0 w 1109467"/>
              <a:gd name="connsiteY2-22" fmla="*/ 6350 h 571292"/>
              <a:gd name="connsiteX3-23" fmla="*/ 1109467 w 1109467"/>
              <a:gd name="connsiteY3-24" fmla="*/ 0 h 571292"/>
              <a:gd name="connsiteX4-25" fmla="*/ 715767 w 1109467"/>
              <a:gd name="connsiteY4-26" fmla="*/ 306284 h 571292"/>
              <a:gd name="connsiteX5-27" fmla="*/ 862515 w 1109467"/>
              <a:gd name="connsiteY5-28" fmla="*/ 306284 h 571292"/>
              <a:gd name="connsiteX6-29" fmla="*/ 442021 w 1109467"/>
              <a:gd name="connsiteY6-30" fmla="*/ 571292 h 571292"/>
              <a:gd name="connsiteX7-31" fmla="*/ 21527 w 1109467"/>
              <a:gd name="connsiteY7-32" fmla="*/ 306284 h 571292"/>
              <a:gd name="connsiteX0-33" fmla="*/ 167577 w 1255517"/>
              <a:gd name="connsiteY0-34" fmla="*/ 306284 h 571292"/>
              <a:gd name="connsiteX1-35" fmla="*/ 314325 w 1255517"/>
              <a:gd name="connsiteY1-36" fmla="*/ 306284 h 571292"/>
              <a:gd name="connsiteX2-37" fmla="*/ 0 w 1255517"/>
              <a:gd name="connsiteY2-38" fmla="*/ 6350 h 571292"/>
              <a:gd name="connsiteX3-39" fmla="*/ 1255517 w 1255517"/>
              <a:gd name="connsiteY3-40" fmla="*/ 0 h 571292"/>
              <a:gd name="connsiteX4-41" fmla="*/ 861817 w 1255517"/>
              <a:gd name="connsiteY4-42" fmla="*/ 306284 h 571292"/>
              <a:gd name="connsiteX5-43" fmla="*/ 1008565 w 1255517"/>
              <a:gd name="connsiteY5-44" fmla="*/ 306284 h 571292"/>
              <a:gd name="connsiteX6-45" fmla="*/ 588071 w 1255517"/>
              <a:gd name="connsiteY6-46" fmla="*/ 571292 h 571292"/>
              <a:gd name="connsiteX7-47" fmla="*/ 167577 w 1255517"/>
              <a:gd name="connsiteY7-48" fmla="*/ 306284 h 571292"/>
              <a:gd name="connsiteX0-49" fmla="*/ 177102 w 1265042"/>
              <a:gd name="connsiteY0-50" fmla="*/ 306284 h 571292"/>
              <a:gd name="connsiteX1-51" fmla="*/ 323850 w 1265042"/>
              <a:gd name="connsiteY1-52" fmla="*/ 306284 h 571292"/>
              <a:gd name="connsiteX2-53" fmla="*/ 0 w 1265042"/>
              <a:gd name="connsiteY2-54" fmla="*/ 3175 h 571292"/>
              <a:gd name="connsiteX3-55" fmla="*/ 1265042 w 1265042"/>
              <a:gd name="connsiteY3-56" fmla="*/ 0 h 571292"/>
              <a:gd name="connsiteX4-57" fmla="*/ 871342 w 1265042"/>
              <a:gd name="connsiteY4-58" fmla="*/ 306284 h 571292"/>
              <a:gd name="connsiteX5-59" fmla="*/ 1018090 w 1265042"/>
              <a:gd name="connsiteY5-60" fmla="*/ 306284 h 571292"/>
              <a:gd name="connsiteX6-61" fmla="*/ 597596 w 1265042"/>
              <a:gd name="connsiteY6-62" fmla="*/ 571292 h 571292"/>
              <a:gd name="connsiteX7-63" fmla="*/ 177102 w 1265042"/>
              <a:gd name="connsiteY7-64" fmla="*/ 306284 h 571292"/>
              <a:gd name="connsiteX0-65" fmla="*/ 177102 w 1265042"/>
              <a:gd name="connsiteY0-66" fmla="*/ 306284 h 571292"/>
              <a:gd name="connsiteX1-67" fmla="*/ 323850 w 1265042"/>
              <a:gd name="connsiteY1-68" fmla="*/ 306284 h 571292"/>
              <a:gd name="connsiteX2-69" fmla="*/ 0 w 1265042"/>
              <a:gd name="connsiteY2-70" fmla="*/ 3175 h 571292"/>
              <a:gd name="connsiteX3-71" fmla="*/ 1265042 w 1265042"/>
              <a:gd name="connsiteY3-72" fmla="*/ 0 h 571292"/>
              <a:gd name="connsiteX4-73" fmla="*/ 871342 w 1265042"/>
              <a:gd name="connsiteY4-74" fmla="*/ 306284 h 571292"/>
              <a:gd name="connsiteX5-75" fmla="*/ 1018090 w 1265042"/>
              <a:gd name="connsiteY5-76" fmla="*/ 306284 h 571292"/>
              <a:gd name="connsiteX6-77" fmla="*/ 597596 w 1265042"/>
              <a:gd name="connsiteY6-78" fmla="*/ 571292 h 571292"/>
              <a:gd name="connsiteX7-79" fmla="*/ 177102 w 1265042"/>
              <a:gd name="connsiteY7-80" fmla="*/ 306284 h 571292"/>
              <a:gd name="connsiteX0-81" fmla="*/ 177102 w 1265042"/>
              <a:gd name="connsiteY0-82" fmla="*/ 306284 h 571292"/>
              <a:gd name="connsiteX1-83" fmla="*/ 323850 w 1265042"/>
              <a:gd name="connsiteY1-84" fmla="*/ 306284 h 571292"/>
              <a:gd name="connsiteX2-85" fmla="*/ 0 w 1265042"/>
              <a:gd name="connsiteY2-86" fmla="*/ 3175 h 571292"/>
              <a:gd name="connsiteX3-87" fmla="*/ 1265042 w 1265042"/>
              <a:gd name="connsiteY3-88" fmla="*/ 0 h 571292"/>
              <a:gd name="connsiteX4-89" fmla="*/ 871342 w 1265042"/>
              <a:gd name="connsiteY4-90" fmla="*/ 306284 h 571292"/>
              <a:gd name="connsiteX5-91" fmla="*/ 1018090 w 1265042"/>
              <a:gd name="connsiteY5-92" fmla="*/ 306284 h 571292"/>
              <a:gd name="connsiteX6-93" fmla="*/ 597596 w 1265042"/>
              <a:gd name="connsiteY6-94" fmla="*/ 571292 h 571292"/>
              <a:gd name="connsiteX7-95" fmla="*/ 177102 w 1265042"/>
              <a:gd name="connsiteY7-96" fmla="*/ 306284 h 571292"/>
              <a:gd name="connsiteX0-97" fmla="*/ 177102 w 1265042"/>
              <a:gd name="connsiteY0-98" fmla="*/ 306284 h 571292"/>
              <a:gd name="connsiteX1-99" fmla="*/ 323850 w 1265042"/>
              <a:gd name="connsiteY1-100" fmla="*/ 306284 h 571292"/>
              <a:gd name="connsiteX2-101" fmla="*/ 0 w 1265042"/>
              <a:gd name="connsiteY2-102" fmla="*/ 3175 h 571292"/>
              <a:gd name="connsiteX3-103" fmla="*/ 1265042 w 1265042"/>
              <a:gd name="connsiteY3-104" fmla="*/ 0 h 571292"/>
              <a:gd name="connsiteX4-105" fmla="*/ 871342 w 1265042"/>
              <a:gd name="connsiteY4-106" fmla="*/ 306284 h 571292"/>
              <a:gd name="connsiteX5-107" fmla="*/ 1018090 w 1265042"/>
              <a:gd name="connsiteY5-108" fmla="*/ 306284 h 571292"/>
              <a:gd name="connsiteX6-109" fmla="*/ 597596 w 1265042"/>
              <a:gd name="connsiteY6-110" fmla="*/ 571292 h 571292"/>
              <a:gd name="connsiteX7-111" fmla="*/ 177102 w 1265042"/>
              <a:gd name="connsiteY7-112" fmla="*/ 306284 h 571292"/>
              <a:gd name="connsiteX0-113" fmla="*/ 177102 w 1265042"/>
              <a:gd name="connsiteY0-114" fmla="*/ 306284 h 571292"/>
              <a:gd name="connsiteX1-115" fmla="*/ 323850 w 1265042"/>
              <a:gd name="connsiteY1-116" fmla="*/ 306284 h 571292"/>
              <a:gd name="connsiteX2-117" fmla="*/ 0 w 1265042"/>
              <a:gd name="connsiteY2-118" fmla="*/ 3175 h 571292"/>
              <a:gd name="connsiteX3-119" fmla="*/ 1265042 w 1265042"/>
              <a:gd name="connsiteY3-120" fmla="*/ 0 h 571292"/>
              <a:gd name="connsiteX4-121" fmla="*/ 871342 w 1265042"/>
              <a:gd name="connsiteY4-122" fmla="*/ 306284 h 571292"/>
              <a:gd name="connsiteX5-123" fmla="*/ 1018090 w 1265042"/>
              <a:gd name="connsiteY5-124" fmla="*/ 306284 h 571292"/>
              <a:gd name="connsiteX6-125" fmla="*/ 597596 w 1265042"/>
              <a:gd name="connsiteY6-126" fmla="*/ 571292 h 571292"/>
              <a:gd name="connsiteX7-127" fmla="*/ 177102 w 1265042"/>
              <a:gd name="connsiteY7-128" fmla="*/ 306284 h 571292"/>
              <a:gd name="connsiteX0-129" fmla="*/ 212027 w 1299967"/>
              <a:gd name="connsiteY0-130" fmla="*/ 306284 h 571292"/>
              <a:gd name="connsiteX1-131" fmla="*/ 358775 w 1299967"/>
              <a:gd name="connsiteY1-132" fmla="*/ 306284 h 571292"/>
              <a:gd name="connsiteX2-133" fmla="*/ 0 w 1299967"/>
              <a:gd name="connsiteY2-134" fmla="*/ 3175 h 571292"/>
              <a:gd name="connsiteX3-135" fmla="*/ 1299967 w 1299967"/>
              <a:gd name="connsiteY3-136" fmla="*/ 0 h 571292"/>
              <a:gd name="connsiteX4-137" fmla="*/ 906267 w 1299967"/>
              <a:gd name="connsiteY4-138" fmla="*/ 306284 h 571292"/>
              <a:gd name="connsiteX5-139" fmla="*/ 1053015 w 1299967"/>
              <a:gd name="connsiteY5-140" fmla="*/ 306284 h 571292"/>
              <a:gd name="connsiteX6-141" fmla="*/ 632521 w 1299967"/>
              <a:gd name="connsiteY6-142" fmla="*/ 571292 h 571292"/>
              <a:gd name="connsiteX7-143" fmla="*/ 212027 w 1299967"/>
              <a:gd name="connsiteY7-144" fmla="*/ 306284 h 571292"/>
              <a:gd name="connsiteX0-145" fmla="*/ 212027 w 1299967"/>
              <a:gd name="connsiteY0-146" fmla="*/ 306284 h 571292"/>
              <a:gd name="connsiteX1-147" fmla="*/ 358775 w 1299967"/>
              <a:gd name="connsiteY1-148" fmla="*/ 306284 h 571292"/>
              <a:gd name="connsiteX2-149" fmla="*/ 0 w 1299967"/>
              <a:gd name="connsiteY2-150" fmla="*/ 3175 h 571292"/>
              <a:gd name="connsiteX3-151" fmla="*/ 1299967 w 1299967"/>
              <a:gd name="connsiteY3-152" fmla="*/ 0 h 571292"/>
              <a:gd name="connsiteX4-153" fmla="*/ 906267 w 1299967"/>
              <a:gd name="connsiteY4-154" fmla="*/ 306284 h 571292"/>
              <a:gd name="connsiteX5-155" fmla="*/ 1053015 w 1299967"/>
              <a:gd name="connsiteY5-156" fmla="*/ 306284 h 571292"/>
              <a:gd name="connsiteX6-157" fmla="*/ 632521 w 1299967"/>
              <a:gd name="connsiteY6-158" fmla="*/ 571292 h 571292"/>
              <a:gd name="connsiteX7-159" fmla="*/ 212027 w 1299967"/>
              <a:gd name="connsiteY7-160" fmla="*/ 306284 h 571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99967" h="571292">
                <a:moveTo>
                  <a:pt x="212027" y="306284"/>
                </a:moveTo>
                <a:lnTo>
                  <a:pt x="358775" y="306284"/>
                </a:lnTo>
                <a:cubicBezTo>
                  <a:pt x="323850" y="198898"/>
                  <a:pt x="203200" y="97861"/>
                  <a:pt x="0" y="3175"/>
                </a:cubicBezTo>
                <a:lnTo>
                  <a:pt x="1299967" y="0"/>
                </a:lnTo>
                <a:cubicBezTo>
                  <a:pt x="1105234" y="98920"/>
                  <a:pt x="932725" y="204189"/>
                  <a:pt x="906267" y="306284"/>
                </a:cubicBezTo>
                <a:lnTo>
                  <a:pt x="1053015" y="306284"/>
                </a:lnTo>
                <a:lnTo>
                  <a:pt x="632521" y="571292"/>
                </a:lnTo>
                <a:lnTo>
                  <a:pt x="212027" y="30628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327F"/>
            </a:gs>
            <a:gs pos="98000">
              <a:schemeClr val="accent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4989365" y="2753360"/>
            <a:ext cx="2213270" cy="2213270"/>
            <a:chOff x="4448538" y="2149033"/>
            <a:chExt cx="3294924" cy="3294924"/>
          </a:xfrm>
        </p:grpSpPr>
        <p:sp>
          <p:nvSpPr>
            <p:cNvPr id="24" name="椭圆 23"/>
            <p:cNvSpPr/>
            <p:nvPr/>
          </p:nvSpPr>
          <p:spPr>
            <a:xfrm>
              <a:off x="4448538" y="2149033"/>
              <a:ext cx="3294924" cy="3294924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 rot="1914618">
              <a:off x="4825145" y="2525643"/>
              <a:ext cx="2541710" cy="2541704"/>
              <a:chOff x="851593" y="3712872"/>
              <a:chExt cx="725090" cy="725089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851593" y="3712872"/>
                <a:ext cx="725090" cy="725089"/>
              </a:xfrm>
              <a:prstGeom prst="ellipse">
                <a:avLst/>
              </a:prstGeom>
              <a:gradFill>
                <a:gsLst>
                  <a:gs pos="63000">
                    <a:schemeClr val="accent1">
                      <a:lumMod val="10000"/>
                      <a:lumOff val="90000"/>
                    </a:schemeClr>
                  </a:gs>
                  <a:gs pos="100000">
                    <a:schemeClr val="accent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gradFill>
                    <a:gsLst>
                      <a:gs pos="100000">
                        <a:schemeClr val="accent1">
                          <a:lumMod val="75000"/>
                        </a:schemeClr>
                      </a:gs>
                      <a:gs pos="16000">
                        <a:schemeClr val="accent1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851593" y="3712872"/>
                <a:ext cx="725090" cy="725089"/>
              </a:xfrm>
              <a:prstGeom prst="ellipse">
                <a:avLst/>
              </a:prstGeom>
              <a:gradFill>
                <a:gsLst>
                  <a:gs pos="85000">
                    <a:schemeClr val="accent1">
                      <a:lumMod val="75000"/>
                      <a:lumOff val="25000"/>
                    </a:schemeClr>
                  </a:gs>
                  <a:gs pos="57000">
                    <a:schemeClr val="accent1">
                      <a:lumMod val="10000"/>
                      <a:lumOff val="90000"/>
                      <a:alpha val="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gradFill>
                    <a:gsLst>
                      <a:gs pos="100000">
                        <a:schemeClr val="accent1">
                          <a:lumMod val="75000"/>
                        </a:schemeClr>
                      </a:gs>
                      <a:gs pos="16000">
                        <a:schemeClr val="accent1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851593" y="3712872"/>
                <a:ext cx="725090" cy="725089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3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>
                <a:outerShdw blurRad="419100" dist="241300" dir="2700000" sx="98000" sy="98000" algn="tl" rotWithShape="0">
                  <a:schemeClr val="accent1">
                    <a:alpha val="3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4448538" y="2149033"/>
              <a:ext cx="3294924" cy="3294924"/>
              <a:chOff x="4448541" y="1939156"/>
              <a:chExt cx="3294924" cy="3294924"/>
            </a:xfrm>
          </p:grpSpPr>
          <p:sp>
            <p:nvSpPr>
              <p:cNvPr id="31" name="弧形 30"/>
              <p:cNvSpPr/>
              <p:nvPr/>
            </p:nvSpPr>
            <p:spPr>
              <a:xfrm>
                <a:off x="4448541" y="1939156"/>
                <a:ext cx="3294924" cy="3294924"/>
              </a:xfrm>
              <a:prstGeom prst="arc">
                <a:avLst>
                  <a:gd name="adj1" fmla="val 16200000"/>
                  <a:gd name="adj2" fmla="val 2528165"/>
                </a:avLst>
              </a:prstGeom>
              <a:ln w="25400" cap="rnd">
                <a:gradFill>
                  <a:gsLst>
                    <a:gs pos="0">
                      <a:schemeClr val="accent1">
                        <a:lumMod val="20000"/>
                        <a:lumOff val="80000"/>
                        <a:alpha val="0"/>
                      </a:schemeClr>
                    </a:gs>
                    <a:gs pos="100000">
                      <a:schemeClr val="accent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弧形 31"/>
              <p:cNvSpPr/>
              <p:nvPr/>
            </p:nvSpPr>
            <p:spPr>
              <a:xfrm rot="7200000">
                <a:off x="4448541" y="1939156"/>
                <a:ext cx="3294924" cy="3294924"/>
              </a:xfrm>
              <a:prstGeom prst="arc">
                <a:avLst>
                  <a:gd name="adj1" fmla="val 16200000"/>
                  <a:gd name="adj2" fmla="val 2528165"/>
                </a:avLst>
              </a:prstGeom>
              <a:ln w="25400" cap="rnd">
                <a:gradFill>
                  <a:gsLst>
                    <a:gs pos="0">
                      <a:schemeClr val="accent1">
                        <a:lumMod val="20000"/>
                        <a:lumOff val="80000"/>
                        <a:alpha val="0"/>
                      </a:schemeClr>
                    </a:gs>
                    <a:gs pos="100000">
                      <a:schemeClr val="accent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弧形 32"/>
              <p:cNvSpPr/>
              <p:nvPr/>
            </p:nvSpPr>
            <p:spPr>
              <a:xfrm rot="14400000">
                <a:off x="4448541" y="1939156"/>
                <a:ext cx="3294924" cy="3294924"/>
              </a:xfrm>
              <a:prstGeom prst="arc">
                <a:avLst>
                  <a:gd name="adj1" fmla="val 16200000"/>
                  <a:gd name="adj2" fmla="val 2528165"/>
                </a:avLst>
              </a:prstGeom>
              <a:ln w="25400" cap="rnd">
                <a:gradFill>
                  <a:gsLst>
                    <a:gs pos="0">
                      <a:schemeClr val="accent1">
                        <a:lumMod val="20000"/>
                        <a:lumOff val="80000"/>
                        <a:alpha val="0"/>
                      </a:schemeClr>
                    </a:gs>
                    <a:gs pos="100000">
                      <a:schemeClr val="accent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68" name="图形 67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416691" y="3093651"/>
              <a:ext cx="1358618" cy="1358618"/>
            </a:xfrm>
            <a:prstGeom prst="rect">
              <a:avLst/>
            </a:prstGeom>
          </p:spPr>
        </p:pic>
      </p:grpSp>
      <p:grpSp>
        <p:nvGrpSpPr>
          <p:cNvPr id="190" name="组合 189"/>
          <p:cNvGrpSpPr/>
          <p:nvPr/>
        </p:nvGrpSpPr>
        <p:grpSpPr>
          <a:xfrm>
            <a:off x="4207502" y="2019226"/>
            <a:ext cx="3745874" cy="3599772"/>
            <a:chOff x="4178087" y="1955726"/>
            <a:chExt cx="3804703" cy="3599772"/>
          </a:xfrm>
        </p:grpSpPr>
        <p:grpSp>
          <p:nvGrpSpPr>
            <p:cNvPr id="78" name="组合 77"/>
            <p:cNvGrpSpPr/>
            <p:nvPr/>
          </p:nvGrpSpPr>
          <p:grpSpPr>
            <a:xfrm>
              <a:off x="4178087" y="1974776"/>
              <a:ext cx="835873" cy="3580722"/>
              <a:chOff x="3590009" y="1955726"/>
              <a:chExt cx="1172491" cy="3580722"/>
            </a:xfrm>
          </p:grpSpPr>
          <p:sp>
            <p:nvSpPr>
              <p:cNvPr id="34" name="Freeform 35"/>
              <p:cNvSpPr/>
              <p:nvPr/>
            </p:nvSpPr>
            <p:spPr>
              <a:xfrm>
                <a:off x="3746499" y="1955726"/>
                <a:ext cx="1016001" cy="1371675"/>
              </a:xfrm>
              <a:custGeom>
                <a:avLst/>
                <a:gdLst/>
                <a:ahLst/>
                <a:cxnLst/>
                <a:rect l="0" t="0" r="0" b="0"/>
                <a:pathLst>
                  <a:path w="1016001" h="1193801">
                    <a:moveTo>
                      <a:pt x="0" y="0"/>
                    </a:moveTo>
                    <a:lnTo>
                      <a:pt x="219120" y="0"/>
                    </a:lnTo>
                    <a:cubicBezTo>
                      <a:pt x="417840" y="0"/>
                      <a:pt x="579120" y="161280"/>
                      <a:pt x="579120" y="360000"/>
                    </a:cubicBezTo>
                    <a:lnTo>
                      <a:pt x="579120" y="833800"/>
                    </a:lnTo>
                    <a:cubicBezTo>
                      <a:pt x="579120" y="1032520"/>
                      <a:pt x="740400" y="1193800"/>
                      <a:pt x="939120" y="1193800"/>
                    </a:cubicBezTo>
                    <a:lnTo>
                      <a:pt x="1016000" y="1193800"/>
                    </a:lnTo>
                  </a:path>
                </a:pathLst>
              </a:custGeom>
              <a:noFill/>
              <a:ln w="15875" cap="rnd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80000"/>
                        <a:lumOff val="20000"/>
                      </a:schemeClr>
                    </a:gs>
                  </a:gsLst>
                  <a:lin ang="5400000" scaled="1"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3590009" y="3796495"/>
                <a:ext cx="1172491" cy="0"/>
              </a:xfrm>
              <a:prstGeom prst="line">
                <a:avLst/>
              </a:prstGeom>
              <a:noFill/>
              <a:ln w="15875" cap="rnd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80000"/>
                        <a:lumOff val="20000"/>
                      </a:schemeClr>
                    </a:gs>
                  </a:gsLst>
                  <a:lin ang="5400000" scaled="1"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4" name="Freeform 35"/>
              <p:cNvSpPr/>
              <p:nvPr/>
            </p:nvSpPr>
            <p:spPr>
              <a:xfrm flipV="1">
                <a:off x="3746499" y="4293803"/>
                <a:ext cx="1016001" cy="1242645"/>
              </a:xfrm>
              <a:custGeom>
                <a:avLst/>
                <a:gdLst/>
                <a:ahLst/>
                <a:cxnLst/>
                <a:rect l="0" t="0" r="0" b="0"/>
                <a:pathLst>
                  <a:path w="1016001" h="1193801">
                    <a:moveTo>
                      <a:pt x="0" y="0"/>
                    </a:moveTo>
                    <a:lnTo>
                      <a:pt x="219120" y="0"/>
                    </a:lnTo>
                    <a:cubicBezTo>
                      <a:pt x="417840" y="0"/>
                      <a:pt x="579120" y="161280"/>
                      <a:pt x="579120" y="360000"/>
                    </a:cubicBezTo>
                    <a:lnTo>
                      <a:pt x="579120" y="833800"/>
                    </a:lnTo>
                    <a:cubicBezTo>
                      <a:pt x="579120" y="1032520"/>
                      <a:pt x="740400" y="1193800"/>
                      <a:pt x="939120" y="1193800"/>
                    </a:cubicBezTo>
                    <a:lnTo>
                      <a:pt x="1016000" y="1193800"/>
                    </a:lnTo>
                  </a:path>
                </a:pathLst>
              </a:custGeom>
              <a:noFill/>
              <a:ln w="15875" cap="rnd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80000"/>
                        <a:lumOff val="20000"/>
                      </a:schemeClr>
                    </a:gs>
                  </a:gsLst>
                  <a:lin ang="5400000" scaled="1"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7" name="组合 156"/>
            <p:cNvGrpSpPr/>
            <p:nvPr/>
          </p:nvGrpSpPr>
          <p:grpSpPr>
            <a:xfrm flipH="1">
              <a:off x="7146916" y="1955726"/>
              <a:ext cx="835874" cy="3580722"/>
              <a:chOff x="3590009" y="1955726"/>
              <a:chExt cx="1172492" cy="3580722"/>
            </a:xfrm>
          </p:grpSpPr>
          <p:sp>
            <p:nvSpPr>
              <p:cNvPr id="186" name="Freeform 35"/>
              <p:cNvSpPr/>
              <p:nvPr/>
            </p:nvSpPr>
            <p:spPr>
              <a:xfrm>
                <a:off x="3746499" y="1955726"/>
                <a:ext cx="1016001" cy="1371675"/>
              </a:xfrm>
              <a:custGeom>
                <a:avLst/>
                <a:gdLst/>
                <a:ahLst/>
                <a:cxnLst/>
                <a:rect l="0" t="0" r="0" b="0"/>
                <a:pathLst>
                  <a:path w="1016001" h="1193801">
                    <a:moveTo>
                      <a:pt x="0" y="0"/>
                    </a:moveTo>
                    <a:lnTo>
                      <a:pt x="219120" y="0"/>
                    </a:lnTo>
                    <a:cubicBezTo>
                      <a:pt x="417840" y="0"/>
                      <a:pt x="579120" y="161280"/>
                      <a:pt x="579120" y="360000"/>
                    </a:cubicBezTo>
                    <a:lnTo>
                      <a:pt x="579120" y="833800"/>
                    </a:lnTo>
                    <a:cubicBezTo>
                      <a:pt x="579120" y="1032520"/>
                      <a:pt x="740400" y="1193800"/>
                      <a:pt x="939120" y="1193800"/>
                    </a:cubicBezTo>
                    <a:lnTo>
                      <a:pt x="1016000" y="1193800"/>
                    </a:lnTo>
                  </a:path>
                </a:pathLst>
              </a:custGeom>
              <a:noFill/>
              <a:ln w="15875" cap="rnd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80000"/>
                        <a:lumOff val="20000"/>
                      </a:schemeClr>
                    </a:gs>
                  </a:gsLst>
                  <a:lin ang="5400000" scaled="1"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87" name="直接连接符 186"/>
              <p:cNvCxnSpPr/>
              <p:nvPr/>
            </p:nvCxnSpPr>
            <p:spPr>
              <a:xfrm>
                <a:off x="3590009" y="3796495"/>
                <a:ext cx="1172491" cy="0"/>
              </a:xfrm>
              <a:prstGeom prst="line">
                <a:avLst/>
              </a:prstGeom>
              <a:noFill/>
              <a:ln w="15875" cap="rnd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80000"/>
                        <a:lumOff val="20000"/>
                      </a:schemeClr>
                    </a:gs>
                  </a:gsLst>
                  <a:lin ang="5400000" scaled="1"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8" name="Freeform 35"/>
              <p:cNvSpPr/>
              <p:nvPr/>
            </p:nvSpPr>
            <p:spPr>
              <a:xfrm flipV="1">
                <a:off x="3746500" y="4293803"/>
                <a:ext cx="1016001" cy="1242645"/>
              </a:xfrm>
              <a:custGeom>
                <a:avLst/>
                <a:gdLst/>
                <a:ahLst/>
                <a:cxnLst/>
                <a:rect l="0" t="0" r="0" b="0"/>
                <a:pathLst>
                  <a:path w="1016001" h="1193801">
                    <a:moveTo>
                      <a:pt x="0" y="0"/>
                    </a:moveTo>
                    <a:lnTo>
                      <a:pt x="219120" y="0"/>
                    </a:lnTo>
                    <a:cubicBezTo>
                      <a:pt x="417840" y="0"/>
                      <a:pt x="579120" y="161280"/>
                      <a:pt x="579120" y="360000"/>
                    </a:cubicBezTo>
                    <a:lnTo>
                      <a:pt x="579120" y="833800"/>
                    </a:lnTo>
                    <a:cubicBezTo>
                      <a:pt x="579120" y="1032520"/>
                      <a:pt x="740400" y="1193800"/>
                      <a:pt x="939120" y="1193800"/>
                    </a:cubicBezTo>
                    <a:lnTo>
                      <a:pt x="1016000" y="1193800"/>
                    </a:lnTo>
                  </a:path>
                </a:pathLst>
              </a:custGeom>
              <a:noFill/>
              <a:ln w="15875" cap="rnd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80000"/>
                        <a:lumOff val="20000"/>
                      </a:schemeClr>
                    </a:gs>
                  </a:gsLst>
                  <a:lin ang="5400000" scaled="1"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563879" y="387185"/>
            <a:ext cx="37689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四、规划主要内容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119880" y="417000"/>
            <a:ext cx="8234045" cy="504000"/>
          </a:xfrm>
          <a:prstGeom prst="parallelogram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  <a:effectLst>
            <a:outerShdw dist="63500" dir="2700000" algn="tl" rotWithShape="0">
              <a:srgbClr val="01327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19880" y="448740"/>
            <a:ext cx="3119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（三）应急体系规划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8" name="椭圆 157"/>
          <p:cNvSpPr/>
          <p:nvPr/>
        </p:nvSpPr>
        <p:spPr>
          <a:xfrm flipH="1" flipV="1">
            <a:off x="7015100" y="4307023"/>
            <a:ext cx="100562" cy="1005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alpha val="35000"/>
              </a:schemeClr>
            </a:solidFill>
          </a:ln>
          <a:effectLst>
            <a:outerShdw blurRad="50800" dist="38100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椭圆 158"/>
          <p:cNvSpPr/>
          <p:nvPr/>
        </p:nvSpPr>
        <p:spPr>
          <a:xfrm flipH="1">
            <a:off x="7015100" y="3340620"/>
            <a:ext cx="100562" cy="1005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alpha val="35000"/>
              </a:schemeClr>
            </a:solidFill>
          </a:ln>
          <a:effectLst>
            <a:outerShdw blurRad="50800" dist="38100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椭圆 159"/>
          <p:cNvSpPr/>
          <p:nvPr/>
        </p:nvSpPr>
        <p:spPr>
          <a:xfrm flipH="1">
            <a:off x="7123957" y="3798681"/>
            <a:ext cx="100562" cy="1005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alpha val="35000"/>
              </a:schemeClr>
            </a:solidFill>
          </a:ln>
          <a:effectLst>
            <a:outerShdw blurRad="50800" dist="38100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 flipV="1">
            <a:off x="5045216" y="4326073"/>
            <a:ext cx="100562" cy="1005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alpha val="35000"/>
              </a:schemeClr>
            </a:solidFill>
          </a:ln>
          <a:effectLst>
            <a:outerShdw blurRad="50800" dist="38100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045216" y="3359670"/>
            <a:ext cx="100562" cy="1005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alpha val="35000"/>
              </a:schemeClr>
            </a:solidFill>
          </a:ln>
          <a:effectLst>
            <a:outerShdw blurRad="50800" dist="38100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936359" y="3817731"/>
            <a:ext cx="100562" cy="1005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alpha val="35000"/>
              </a:schemeClr>
            </a:solidFill>
          </a:ln>
          <a:effectLst>
            <a:outerShdw blurRad="50800" dist="38100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576200" y="1236735"/>
            <a:ext cx="3972200" cy="4992532"/>
            <a:chOff x="576200" y="1154185"/>
            <a:chExt cx="3972200" cy="4992532"/>
          </a:xfrm>
        </p:grpSpPr>
        <p:grpSp>
          <p:nvGrpSpPr>
            <p:cNvPr id="79" name="组合 78"/>
            <p:cNvGrpSpPr/>
            <p:nvPr/>
          </p:nvGrpSpPr>
          <p:grpSpPr>
            <a:xfrm>
              <a:off x="576200" y="1154185"/>
              <a:ext cx="3972200" cy="1512000"/>
              <a:chOff x="576200" y="1110516"/>
              <a:chExt cx="3972200" cy="1598897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660400" y="1110516"/>
                <a:ext cx="3888000" cy="1598897"/>
              </a:xfrm>
              <a:prstGeom prst="roundRect">
                <a:avLst>
                  <a:gd name="adj" fmla="val 746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939800" dist="914400" dir="8100000" sx="92000" sy="92000" algn="tr" rotWithShape="0">
                  <a:srgbClr val="01327F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804400" y="1490340"/>
                <a:ext cx="3600000" cy="1091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60045" algn="just">
                  <a:lnSpc>
                    <a:spcPct val="120000"/>
                  </a:lnSpc>
                </a:pPr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设立市燃气突发事件应急指挥部，由分管副市长担任总指挥，相关部门及单位共同参与，形成</a:t>
                </a:r>
                <a:r>
                  <a:rPr lang="zh-CN" altLang="en-US" sz="13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统一领导、分级负责、联动高效的应急指挥体系。</a:t>
                </a:r>
                <a:endParaRPr lang="zh-CN" altLang="en-US" sz="13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7" name="组合 76"/>
              <p:cNvGrpSpPr/>
              <p:nvPr/>
            </p:nvGrpSpPr>
            <p:grpSpPr>
              <a:xfrm>
                <a:off x="576200" y="1137010"/>
                <a:ext cx="2557342" cy="408830"/>
                <a:chOff x="935885" y="2911849"/>
                <a:chExt cx="2557342" cy="408830"/>
              </a:xfrm>
            </p:grpSpPr>
            <p:grpSp>
              <p:nvGrpSpPr>
                <p:cNvPr id="73" name="组合 72"/>
                <p:cNvGrpSpPr/>
                <p:nvPr/>
              </p:nvGrpSpPr>
              <p:grpSpPr>
                <a:xfrm>
                  <a:off x="935886" y="2911849"/>
                  <a:ext cx="2557341" cy="338554"/>
                  <a:chOff x="3668288" y="1265080"/>
                  <a:chExt cx="1298916" cy="338554"/>
                </a:xfrm>
              </p:grpSpPr>
              <p:sp>
                <p:nvSpPr>
                  <p:cNvPr id="74" name="Rectangle 268+"/>
                  <p:cNvSpPr/>
                  <p:nvPr/>
                </p:nvSpPr>
                <p:spPr>
                  <a:xfrm flipV="1">
                    <a:off x="3668288" y="1274251"/>
                    <a:ext cx="1298916" cy="320212"/>
                  </a:xfrm>
                  <a:prstGeom prst="homePlate">
                    <a:avLst/>
                  </a:prstGeom>
                  <a:gradFill flip="none" rotWithShape="1">
                    <a:gsLst>
                      <a:gs pos="100000">
                        <a:schemeClr val="accent1">
                          <a:lumMod val="80000"/>
                        </a:schemeClr>
                      </a:gs>
                      <a:gs pos="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r"/>
                    <a:endParaRPr lang="zh-CN" altLang="en-US" dirty="0">
                      <a:solidFill>
                        <a:schemeClr val="l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  <p:sp>
                <p:nvSpPr>
                  <p:cNvPr id="75" name="文本框 74"/>
                  <p:cNvSpPr txBox="1"/>
                  <p:nvPr/>
                </p:nvSpPr>
                <p:spPr>
                  <a:xfrm>
                    <a:off x="3699304" y="1265080"/>
                    <a:ext cx="119219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5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lang="en-US" altLang="zh-CN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rPr>
                      <a:t>1. </a:t>
                    </a:r>
                    <a:r>
                      <a: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rPr>
                      <a:t>组织架构与指挥体系</a:t>
                    </a:r>
                    <a:endParaRPr lang="zh-CN" altLang="en-US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endParaRPr>
                  </a:p>
                </p:txBody>
              </p:sp>
            </p:grpSp>
            <p:sp>
              <p:nvSpPr>
                <p:cNvPr id="76" name="等腰三角形 75"/>
                <p:cNvSpPr/>
                <p:nvPr/>
              </p:nvSpPr>
              <p:spPr>
                <a:xfrm flipV="1">
                  <a:off x="935885" y="3243263"/>
                  <a:ext cx="80115" cy="77416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01327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80" name="组合 79"/>
            <p:cNvGrpSpPr/>
            <p:nvPr/>
          </p:nvGrpSpPr>
          <p:grpSpPr>
            <a:xfrm>
              <a:off x="576200" y="2894451"/>
              <a:ext cx="3972200" cy="1512000"/>
              <a:chOff x="576200" y="1110516"/>
              <a:chExt cx="3972200" cy="1598897"/>
            </a:xfrm>
          </p:grpSpPr>
          <p:sp>
            <p:nvSpPr>
              <p:cNvPr id="81" name="矩形: 圆角 80"/>
              <p:cNvSpPr/>
              <p:nvPr/>
            </p:nvSpPr>
            <p:spPr>
              <a:xfrm>
                <a:off x="660400" y="1110516"/>
                <a:ext cx="3888000" cy="1598897"/>
              </a:xfrm>
              <a:prstGeom prst="roundRect">
                <a:avLst>
                  <a:gd name="adj" fmla="val 746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939800" dist="914400" dir="8100000" sx="92000" sy="92000" algn="tr" rotWithShape="0">
                  <a:srgbClr val="01327F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804400" y="1490340"/>
                <a:ext cx="3600000" cy="115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60045" algn="just"/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建立逐级信息报告与分级响应制度，明确</a:t>
                </a:r>
                <a:r>
                  <a:rPr lang="zh-CN" altLang="en-US" sz="13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“谁启动、谁结束”的闭环管理原则</a:t>
                </a:r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。在突发事件发生后，各成员单位按职责分工协同开展</a:t>
                </a:r>
                <a:r>
                  <a:rPr lang="zh-CN" altLang="en-US" sz="13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设施抢修、医疗救援、秩序维护等工作，确保应急处置科学有序</a:t>
                </a:r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。</a:t>
                </a:r>
                <a:endPara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576200" y="1137010"/>
                <a:ext cx="2557342" cy="408830"/>
                <a:chOff x="935885" y="2911849"/>
                <a:chExt cx="2557342" cy="408830"/>
              </a:xfrm>
            </p:grpSpPr>
            <p:grpSp>
              <p:nvGrpSpPr>
                <p:cNvPr id="84" name="组合 83"/>
                <p:cNvGrpSpPr/>
                <p:nvPr/>
              </p:nvGrpSpPr>
              <p:grpSpPr>
                <a:xfrm>
                  <a:off x="935886" y="2911849"/>
                  <a:ext cx="2557341" cy="358011"/>
                  <a:chOff x="3668288" y="1265080"/>
                  <a:chExt cx="1298916" cy="358011"/>
                </a:xfrm>
              </p:grpSpPr>
              <p:sp>
                <p:nvSpPr>
                  <p:cNvPr id="86" name="Rectangle 268+"/>
                  <p:cNvSpPr/>
                  <p:nvPr/>
                </p:nvSpPr>
                <p:spPr>
                  <a:xfrm flipV="1">
                    <a:off x="3668288" y="1274251"/>
                    <a:ext cx="1298916" cy="320212"/>
                  </a:xfrm>
                  <a:prstGeom prst="homePlate">
                    <a:avLst/>
                  </a:prstGeom>
                  <a:gradFill flip="none" rotWithShape="1">
                    <a:gsLst>
                      <a:gs pos="100000">
                        <a:schemeClr val="accent1">
                          <a:lumMod val="80000"/>
                        </a:schemeClr>
                      </a:gs>
                      <a:gs pos="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r"/>
                    <a:endParaRPr lang="zh-CN" altLang="en-US" dirty="0">
                      <a:solidFill>
                        <a:schemeClr val="l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  <p:sp>
                <p:nvSpPr>
                  <p:cNvPr id="87" name="文本框 86"/>
                  <p:cNvSpPr txBox="1"/>
                  <p:nvPr/>
                </p:nvSpPr>
                <p:spPr>
                  <a:xfrm>
                    <a:off x="3699304" y="1265080"/>
                    <a:ext cx="1192199" cy="3580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5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lang="en-US" altLang="zh-CN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rPr>
                      <a:t>3. </a:t>
                    </a:r>
                    <a:r>
                      <a: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rPr>
                      <a:t>应急响应与处置流程</a:t>
                    </a:r>
                    <a:endParaRPr lang="zh-CN" altLang="en-US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endParaRPr>
                  </a:p>
                </p:txBody>
              </p:sp>
            </p:grpSp>
            <p:sp>
              <p:nvSpPr>
                <p:cNvPr id="85" name="等腰三角形 84"/>
                <p:cNvSpPr/>
                <p:nvPr/>
              </p:nvSpPr>
              <p:spPr>
                <a:xfrm flipV="1">
                  <a:off x="935885" y="3243263"/>
                  <a:ext cx="80115" cy="77416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01327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88" name="组合 87"/>
            <p:cNvGrpSpPr/>
            <p:nvPr/>
          </p:nvGrpSpPr>
          <p:grpSpPr>
            <a:xfrm>
              <a:off x="576200" y="4634717"/>
              <a:ext cx="3972200" cy="1512000"/>
              <a:chOff x="576200" y="1110516"/>
              <a:chExt cx="3972200" cy="1598897"/>
            </a:xfrm>
          </p:grpSpPr>
          <p:sp>
            <p:nvSpPr>
              <p:cNvPr id="89" name="矩形: 圆角 88"/>
              <p:cNvSpPr/>
              <p:nvPr/>
            </p:nvSpPr>
            <p:spPr>
              <a:xfrm>
                <a:off x="660400" y="1110516"/>
                <a:ext cx="3888000" cy="1598897"/>
              </a:xfrm>
              <a:prstGeom prst="roundRect">
                <a:avLst>
                  <a:gd name="adj" fmla="val 746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939800" dist="914400" dir="8100000" sx="92000" sy="92000" algn="tr" rotWithShape="0">
                  <a:srgbClr val="01327F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804400" y="1490340"/>
                <a:ext cx="3600000" cy="1091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60045" algn="just">
                  <a:lnSpc>
                    <a:spcPct val="120000"/>
                  </a:lnSpc>
                </a:pPr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构建涵盖队伍、资金、物资、救援等多要素的应急保障体系，</a:t>
                </a:r>
                <a:r>
                  <a:rPr lang="zh-CN" altLang="en-US" sz="13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提升应急处置支撑能力。明确奖励与问责机制</a:t>
                </a:r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，对贡献突出的予以表彰，对失职违规行为依法追究责任。</a:t>
                </a:r>
                <a:endPara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576200" y="1137010"/>
                <a:ext cx="2557342" cy="408830"/>
                <a:chOff x="935885" y="2911849"/>
                <a:chExt cx="2557342" cy="408830"/>
              </a:xfrm>
            </p:grpSpPr>
            <p:grpSp>
              <p:nvGrpSpPr>
                <p:cNvPr id="92" name="组合 91"/>
                <p:cNvGrpSpPr/>
                <p:nvPr/>
              </p:nvGrpSpPr>
              <p:grpSpPr>
                <a:xfrm>
                  <a:off x="935886" y="2911849"/>
                  <a:ext cx="2557341" cy="358011"/>
                  <a:chOff x="3668288" y="1265080"/>
                  <a:chExt cx="1298916" cy="358011"/>
                </a:xfrm>
              </p:grpSpPr>
              <p:sp>
                <p:nvSpPr>
                  <p:cNvPr id="94" name="Rectangle 268+"/>
                  <p:cNvSpPr/>
                  <p:nvPr/>
                </p:nvSpPr>
                <p:spPr>
                  <a:xfrm flipV="1">
                    <a:off x="3668288" y="1274251"/>
                    <a:ext cx="1298916" cy="320212"/>
                  </a:xfrm>
                  <a:prstGeom prst="homePlate">
                    <a:avLst/>
                  </a:prstGeom>
                  <a:gradFill flip="none" rotWithShape="1">
                    <a:gsLst>
                      <a:gs pos="100000">
                        <a:schemeClr val="accent1">
                          <a:lumMod val="80000"/>
                        </a:schemeClr>
                      </a:gs>
                      <a:gs pos="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r"/>
                    <a:endParaRPr lang="zh-CN" altLang="en-US" dirty="0">
                      <a:solidFill>
                        <a:schemeClr val="l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  <p:sp>
                <p:nvSpPr>
                  <p:cNvPr id="95" name="文本框 94"/>
                  <p:cNvSpPr txBox="1"/>
                  <p:nvPr/>
                </p:nvSpPr>
                <p:spPr>
                  <a:xfrm>
                    <a:off x="3699304" y="1265080"/>
                    <a:ext cx="1192199" cy="3580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5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lang="en-US" altLang="zh-CN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rPr>
                      <a:t>5. </a:t>
                    </a:r>
                    <a:r>
                      <a: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rPr>
                      <a:t>综合保障与激励机制</a:t>
                    </a:r>
                    <a:endParaRPr lang="zh-CN" altLang="en-US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endParaRPr>
                  </a:p>
                </p:txBody>
              </p:sp>
            </p:grpSp>
            <p:sp>
              <p:nvSpPr>
                <p:cNvPr id="93" name="等腰三角形 92"/>
                <p:cNvSpPr/>
                <p:nvPr/>
              </p:nvSpPr>
              <p:spPr>
                <a:xfrm flipV="1">
                  <a:off x="935885" y="3243263"/>
                  <a:ext cx="80115" cy="77416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01327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7537830" y="1236735"/>
            <a:ext cx="3972200" cy="4992532"/>
            <a:chOff x="7537830" y="1236735"/>
            <a:chExt cx="3972200" cy="4992532"/>
          </a:xfrm>
        </p:grpSpPr>
        <p:grpSp>
          <p:nvGrpSpPr>
            <p:cNvPr id="162" name="组合 161"/>
            <p:cNvGrpSpPr/>
            <p:nvPr/>
          </p:nvGrpSpPr>
          <p:grpSpPr>
            <a:xfrm>
              <a:off x="7537830" y="1236735"/>
              <a:ext cx="3972200" cy="1512000"/>
              <a:chOff x="576200" y="1110516"/>
              <a:chExt cx="3972200" cy="1598897"/>
            </a:xfrm>
          </p:grpSpPr>
          <p:sp>
            <p:nvSpPr>
              <p:cNvPr id="179" name="矩形: 圆角 178"/>
              <p:cNvSpPr/>
              <p:nvPr/>
            </p:nvSpPr>
            <p:spPr>
              <a:xfrm>
                <a:off x="660400" y="1110516"/>
                <a:ext cx="3888000" cy="1598897"/>
              </a:xfrm>
              <a:prstGeom prst="roundRect">
                <a:avLst>
                  <a:gd name="adj" fmla="val 746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939800" dist="914400" dir="8100000" sx="92000" sy="92000" algn="tr" rotWithShape="0">
                  <a:srgbClr val="01327F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文本框 179"/>
              <p:cNvSpPr txBox="1"/>
              <p:nvPr/>
            </p:nvSpPr>
            <p:spPr>
              <a:xfrm>
                <a:off x="822400" y="1490340"/>
                <a:ext cx="3600000" cy="1091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60045" algn="just">
                  <a:lnSpc>
                    <a:spcPct val="120000"/>
                  </a:lnSpc>
                </a:pPr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依托城镇燃气智慧监管平台，建立</a:t>
                </a:r>
                <a:r>
                  <a:rPr lang="en-US" altLang="zh-CN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24</a:t>
                </a:r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小时可视化预防预警系统，</a:t>
                </a:r>
                <a:r>
                  <a:rPr lang="zh-CN" altLang="en-US" sz="13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实现对风险隐患的实时监测与智能研判</a:t>
                </a:r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，推动应急管理</a:t>
                </a:r>
                <a:r>
                  <a:rPr lang="zh-CN" altLang="en-US" sz="13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由事后处置向事前预防、事中控制转变</a:t>
                </a:r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。</a:t>
                </a:r>
                <a:endPara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181" name="组合 180"/>
              <p:cNvGrpSpPr/>
              <p:nvPr/>
            </p:nvGrpSpPr>
            <p:grpSpPr>
              <a:xfrm>
                <a:off x="576200" y="1137010"/>
                <a:ext cx="2557342" cy="408830"/>
                <a:chOff x="935885" y="2911849"/>
                <a:chExt cx="2557342" cy="408830"/>
              </a:xfrm>
            </p:grpSpPr>
            <p:grpSp>
              <p:nvGrpSpPr>
                <p:cNvPr id="182" name="组合 181"/>
                <p:cNvGrpSpPr/>
                <p:nvPr/>
              </p:nvGrpSpPr>
              <p:grpSpPr>
                <a:xfrm>
                  <a:off x="935886" y="2911849"/>
                  <a:ext cx="2557341" cy="358011"/>
                  <a:chOff x="3668288" y="1265080"/>
                  <a:chExt cx="1298916" cy="358011"/>
                </a:xfrm>
              </p:grpSpPr>
              <p:sp>
                <p:nvSpPr>
                  <p:cNvPr id="184" name="Rectangle 268+"/>
                  <p:cNvSpPr/>
                  <p:nvPr/>
                </p:nvSpPr>
                <p:spPr>
                  <a:xfrm flipV="1">
                    <a:off x="3668288" y="1274251"/>
                    <a:ext cx="1298916" cy="320212"/>
                  </a:xfrm>
                  <a:prstGeom prst="homePlate">
                    <a:avLst/>
                  </a:prstGeom>
                  <a:gradFill flip="none" rotWithShape="1">
                    <a:gsLst>
                      <a:gs pos="100000">
                        <a:schemeClr val="accent1">
                          <a:lumMod val="80000"/>
                        </a:schemeClr>
                      </a:gs>
                      <a:gs pos="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r"/>
                    <a:endParaRPr lang="zh-CN" altLang="en-US" dirty="0">
                      <a:solidFill>
                        <a:schemeClr val="l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  <p:sp>
                <p:nvSpPr>
                  <p:cNvPr id="185" name="文本框 184"/>
                  <p:cNvSpPr txBox="1"/>
                  <p:nvPr/>
                </p:nvSpPr>
                <p:spPr>
                  <a:xfrm>
                    <a:off x="3699304" y="1265080"/>
                    <a:ext cx="1192199" cy="3580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5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lang="en-US" altLang="zh-CN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rPr>
                      <a:t>2. </a:t>
                    </a:r>
                    <a:r>
                      <a: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rPr>
                      <a:t>预防与预警机制</a:t>
                    </a:r>
                    <a:endParaRPr lang="zh-CN" altLang="en-US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endParaRPr>
                  </a:p>
                </p:txBody>
              </p:sp>
            </p:grpSp>
            <p:sp>
              <p:nvSpPr>
                <p:cNvPr id="183" name="等腰三角形 182"/>
                <p:cNvSpPr/>
                <p:nvPr/>
              </p:nvSpPr>
              <p:spPr>
                <a:xfrm flipV="1">
                  <a:off x="935885" y="3243263"/>
                  <a:ext cx="80115" cy="77416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01327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63" name="组合 162"/>
            <p:cNvGrpSpPr/>
            <p:nvPr/>
          </p:nvGrpSpPr>
          <p:grpSpPr>
            <a:xfrm>
              <a:off x="7537830" y="2977001"/>
              <a:ext cx="3972200" cy="1512000"/>
              <a:chOff x="576200" y="1110516"/>
              <a:chExt cx="3972200" cy="1598897"/>
            </a:xfrm>
          </p:grpSpPr>
          <p:sp>
            <p:nvSpPr>
              <p:cNvPr id="172" name="矩形: 圆角 171"/>
              <p:cNvSpPr/>
              <p:nvPr/>
            </p:nvSpPr>
            <p:spPr>
              <a:xfrm>
                <a:off x="660400" y="1110516"/>
                <a:ext cx="3888000" cy="1598897"/>
              </a:xfrm>
              <a:prstGeom prst="roundRect">
                <a:avLst>
                  <a:gd name="adj" fmla="val 746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939800" dist="914400" dir="8100000" sx="92000" sy="92000" algn="tr" rotWithShape="0">
                  <a:srgbClr val="01327F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822400" y="1490340"/>
                <a:ext cx="3600000" cy="1091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60045" algn="just">
                  <a:lnSpc>
                    <a:spcPct val="120000"/>
                  </a:lnSpc>
                </a:pPr>
                <a:r>
                  <a:rPr lang="zh-CN" altLang="en-US" sz="13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注重善后恢复与总结评估</a:t>
                </a:r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，要求制定并</a:t>
                </a:r>
                <a:r>
                  <a:rPr lang="zh-CN" altLang="en-US" sz="13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落实救助、补偿、安置等善后措施</a:t>
                </a:r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，尽快恢复社会秩序。同时对应急处置过程进行评估总结，不断完善应急预案与工作机制。</a:t>
                </a:r>
                <a:endPara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74" name="组合 173"/>
              <p:cNvGrpSpPr/>
              <p:nvPr/>
            </p:nvGrpSpPr>
            <p:grpSpPr>
              <a:xfrm>
                <a:off x="576200" y="1137010"/>
                <a:ext cx="2557342" cy="408830"/>
                <a:chOff x="935885" y="2911849"/>
                <a:chExt cx="2557342" cy="408830"/>
              </a:xfrm>
            </p:grpSpPr>
            <p:grpSp>
              <p:nvGrpSpPr>
                <p:cNvPr id="175" name="组合 174"/>
                <p:cNvGrpSpPr/>
                <p:nvPr/>
              </p:nvGrpSpPr>
              <p:grpSpPr>
                <a:xfrm>
                  <a:off x="935886" y="2911849"/>
                  <a:ext cx="2557341" cy="358011"/>
                  <a:chOff x="3668288" y="1265080"/>
                  <a:chExt cx="1298916" cy="358011"/>
                </a:xfrm>
              </p:grpSpPr>
              <p:sp>
                <p:nvSpPr>
                  <p:cNvPr id="177" name="Rectangle 268+"/>
                  <p:cNvSpPr/>
                  <p:nvPr/>
                </p:nvSpPr>
                <p:spPr>
                  <a:xfrm flipV="1">
                    <a:off x="3668288" y="1274251"/>
                    <a:ext cx="1298916" cy="320212"/>
                  </a:xfrm>
                  <a:prstGeom prst="homePlate">
                    <a:avLst/>
                  </a:prstGeom>
                  <a:gradFill flip="none" rotWithShape="1">
                    <a:gsLst>
                      <a:gs pos="100000">
                        <a:schemeClr val="accent1">
                          <a:lumMod val="80000"/>
                        </a:schemeClr>
                      </a:gs>
                      <a:gs pos="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r"/>
                    <a:endParaRPr lang="zh-CN" altLang="en-US" dirty="0">
                      <a:solidFill>
                        <a:schemeClr val="l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  <p:sp>
                <p:nvSpPr>
                  <p:cNvPr id="178" name="文本框 177"/>
                  <p:cNvSpPr txBox="1"/>
                  <p:nvPr/>
                </p:nvSpPr>
                <p:spPr>
                  <a:xfrm>
                    <a:off x="3699304" y="1265080"/>
                    <a:ext cx="1192199" cy="3580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5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lang="en-US" altLang="zh-CN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rPr>
                      <a:t>4. </a:t>
                    </a:r>
                    <a:r>
                      <a: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rPr>
                      <a:t>后期处置与评估改进</a:t>
                    </a:r>
                    <a:endParaRPr lang="zh-CN" altLang="en-US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endParaRPr>
                  </a:p>
                </p:txBody>
              </p:sp>
            </p:grpSp>
            <p:sp>
              <p:nvSpPr>
                <p:cNvPr id="176" name="等腰三角形 175"/>
                <p:cNvSpPr/>
                <p:nvPr/>
              </p:nvSpPr>
              <p:spPr>
                <a:xfrm flipV="1">
                  <a:off x="935885" y="3243263"/>
                  <a:ext cx="80115" cy="77416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01327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64" name="组合 163"/>
            <p:cNvGrpSpPr/>
            <p:nvPr/>
          </p:nvGrpSpPr>
          <p:grpSpPr>
            <a:xfrm>
              <a:off x="7537830" y="4717267"/>
              <a:ext cx="3972200" cy="1512000"/>
              <a:chOff x="576200" y="1110516"/>
              <a:chExt cx="3972200" cy="1598897"/>
            </a:xfrm>
          </p:grpSpPr>
          <p:sp>
            <p:nvSpPr>
              <p:cNvPr id="165" name="矩形: 圆角 164"/>
              <p:cNvSpPr/>
              <p:nvPr/>
            </p:nvSpPr>
            <p:spPr>
              <a:xfrm>
                <a:off x="660400" y="1110516"/>
                <a:ext cx="3888000" cy="1598897"/>
              </a:xfrm>
              <a:prstGeom prst="roundRect">
                <a:avLst>
                  <a:gd name="adj" fmla="val 746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939800" dist="914400" dir="8100000" sx="92000" sy="92000" algn="tr" rotWithShape="0">
                  <a:srgbClr val="01327F">
                    <a:alpha val="2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文本框 165"/>
              <p:cNvSpPr txBox="1"/>
              <p:nvPr/>
            </p:nvSpPr>
            <p:spPr>
              <a:xfrm>
                <a:off x="822400" y="1490340"/>
                <a:ext cx="3600000" cy="1091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60045" algn="just">
                  <a:lnSpc>
                    <a:spcPct val="120000"/>
                  </a:lnSpc>
                </a:pPr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由市城乡建设局负责应急预案的制定、修订与动态管理，确保</a:t>
                </a:r>
                <a:r>
                  <a:rPr lang="zh-CN" altLang="en-US" sz="1300" b="1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预案体系始终与行业发展、风险变化相适应，保持其科学性、实用性与可操作性。</a:t>
                </a:r>
                <a:endParaRPr lang="zh-CN" altLang="en-US" sz="13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7" name="组合 166"/>
              <p:cNvGrpSpPr/>
              <p:nvPr/>
            </p:nvGrpSpPr>
            <p:grpSpPr>
              <a:xfrm>
                <a:off x="576200" y="1137010"/>
                <a:ext cx="2557342" cy="408830"/>
                <a:chOff x="935885" y="2911849"/>
                <a:chExt cx="2557342" cy="408830"/>
              </a:xfrm>
            </p:grpSpPr>
            <p:grpSp>
              <p:nvGrpSpPr>
                <p:cNvPr id="168" name="组合 167"/>
                <p:cNvGrpSpPr/>
                <p:nvPr/>
              </p:nvGrpSpPr>
              <p:grpSpPr>
                <a:xfrm>
                  <a:off x="935886" y="2911849"/>
                  <a:ext cx="2557341" cy="358011"/>
                  <a:chOff x="3668288" y="1265080"/>
                  <a:chExt cx="1298916" cy="358011"/>
                </a:xfrm>
              </p:grpSpPr>
              <p:sp>
                <p:nvSpPr>
                  <p:cNvPr id="170" name="Rectangle 268+"/>
                  <p:cNvSpPr/>
                  <p:nvPr/>
                </p:nvSpPr>
                <p:spPr>
                  <a:xfrm flipV="1">
                    <a:off x="3668288" y="1274251"/>
                    <a:ext cx="1298916" cy="320212"/>
                  </a:xfrm>
                  <a:prstGeom prst="homePlate">
                    <a:avLst/>
                  </a:prstGeom>
                  <a:gradFill flip="none" rotWithShape="1">
                    <a:gsLst>
                      <a:gs pos="100000">
                        <a:schemeClr val="accent1">
                          <a:lumMod val="80000"/>
                        </a:schemeClr>
                      </a:gs>
                      <a:gs pos="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r"/>
                    <a:endParaRPr lang="zh-CN" altLang="en-US" dirty="0">
                      <a:solidFill>
                        <a:schemeClr val="l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  <p:sp>
                <p:nvSpPr>
                  <p:cNvPr id="171" name="文本框 170"/>
                  <p:cNvSpPr txBox="1"/>
                  <p:nvPr/>
                </p:nvSpPr>
                <p:spPr>
                  <a:xfrm>
                    <a:off x="3699304" y="1265080"/>
                    <a:ext cx="1192199" cy="3580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lvl="0" indent="0" fontAlgn="auto">
                      <a:lnSpc>
                        <a:spcPct val="100000"/>
                      </a:lnSpc>
                      <a:spcBef>
                        <a:spcPts val="5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lang="en-US" altLang="zh-CN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rPr>
                      <a:t>6. </a:t>
                    </a:r>
                    <a:r>
                      <a: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rPr>
                      <a:t>预案管理与动态完善</a:t>
                    </a:r>
                    <a:endParaRPr lang="zh-CN" altLang="en-US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endParaRPr>
                  </a:p>
                </p:txBody>
              </p:sp>
            </p:grpSp>
            <p:sp>
              <p:nvSpPr>
                <p:cNvPr id="169" name="等腰三角形 168"/>
                <p:cNvSpPr/>
                <p:nvPr/>
              </p:nvSpPr>
              <p:spPr>
                <a:xfrm flipV="1">
                  <a:off x="935885" y="3243263"/>
                  <a:ext cx="80115" cy="77416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01327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RmOGMzODE4MDVkYjQxN2Y1NWE4MDc5NGY2ZDZlOWEifQ=="/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1_Office 主题​​">
  <a:themeElements>
    <a:clrScheme name="活动策划-天青蓝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006EFF"/>
      </a:accent1>
      <a:accent2>
        <a:srgbClr val="00CCE2"/>
      </a:accent2>
      <a:accent3>
        <a:srgbClr val="D8D8D8"/>
      </a:accent3>
      <a:accent4>
        <a:srgbClr val="BFBFBF"/>
      </a:accent4>
      <a:accent5>
        <a:srgbClr val="A5A5A5"/>
      </a:accent5>
      <a:accent6>
        <a:srgbClr val="7F7F7F"/>
      </a:accent6>
      <a:hlink>
        <a:srgbClr val="0563C1"/>
      </a:hlink>
      <a:folHlink>
        <a:srgbClr val="954F72"/>
      </a:folHlink>
    </a:clrScheme>
    <a:fontScheme name="思源黑体&amp;Roboto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2742</Words>
  <Application>WPS 演示</Application>
  <PresentationFormat>宽屏</PresentationFormat>
  <Paragraphs>278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方正黑体_GBK</vt:lpstr>
      <vt:lpstr>DejaVu Sans</vt:lpstr>
      <vt:lpstr>Arial</vt:lpstr>
      <vt:lpstr>思源黑体 CN Regular</vt:lpstr>
      <vt:lpstr>Wingdings</vt:lpstr>
      <vt:lpstr>思源宋体 CN Heavy</vt:lpstr>
      <vt:lpstr>宋体</vt:lpstr>
      <vt:lpstr>Arial Unicode MS</vt:lpstr>
      <vt:lpstr>思源黑体 CN Bold</vt:lpstr>
      <vt:lpstr>Calibri</vt:lpstr>
      <vt:lpstr>方正书宋_GBK</vt:lpstr>
      <vt:lpstr>Roboto Regular</vt:lpstr>
      <vt:lpstr>国标仿宋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市城乡建设局关于印发《沈阳市城镇燃气系统突发事件应急预案》的通知（沈建发〔2020〕82号） 政策解读</dc:title>
  <dc:creator>Administrator</dc:creator>
  <cp:lastModifiedBy>user</cp:lastModifiedBy>
  <cp:revision>251</cp:revision>
  <dcterms:created xsi:type="dcterms:W3CDTF">2025-12-31T05:49:24Z</dcterms:created>
  <dcterms:modified xsi:type="dcterms:W3CDTF">2025-12-31T05:49:24Z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2052-12.8.2.1119</vt:lpwstr>
  </property>
  <property fmtid="{D5CDD505-2E9C-101B-9397-08002B2CF9AE}" pid="3" name="ICV">
    <vt:lpwstr>1B012B5E27D0481CA97FC271CBAD0D6E_13</vt:lpwstr>
  </property>
</Properties>
</file>